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7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F6B-2AF4-4236-BF11-23CFBF94C77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D7C7-4CDB-4F12-A796-94FB01488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F6B-2AF4-4236-BF11-23CFBF94C77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D7C7-4CDB-4F12-A796-94FB01488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1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F6B-2AF4-4236-BF11-23CFBF94C77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D7C7-4CDB-4F12-A796-94FB01488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38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F6B-2AF4-4236-BF11-23CFBF94C77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D7C7-4CDB-4F12-A796-94FB01488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8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F6B-2AF4-4236-BF11-23CFBF94C77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D7C7-4CDB-4F12-A796-94FB01488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6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F6B-2AF4-4236-BF11-23CFBF94C77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D7C7-4CDB-4F12-A796-94FB01488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0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F6B-2AF4-4236-BF11-23CFBF94C77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D7C7-4CDB-4F12-A796-94FB01488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6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F6B-2AF4-4236-BF11-23CFBF94C77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D7C7-4CDB-4F12-A796-94FB01488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9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F6B-2AF4-4236-BF11-23CFBF94C77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D7C7-4CDB-4F12-A796-94FB01488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9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F6B-2AF4-4236-BF11-23CFBF94C77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D7C7-4CDB-4F12-A796-94FB01488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83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F6B-2AF4-4236-BF11-23CFBF94C77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D7C7-4CDB-4F12-A796-94FB01488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7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FF6B-2AF4-4236-BF11-23CFBF94C77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D7C7-4CDB-4F12-A796-94FB01488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830" y="1825625"/>
            <a:ext cx="67203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10050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Raster-Scan Display </a:t>
            </a:r>
            <a:r>
              <a:rPr lang="en-IN" dirty="0" smtClean="0"/>
              <a:t>controller:</a:t>
            </a:r>
            <a:endParaRPr lang="en-IN" dirty="0"/>
          </a:p>
          <a:p>
            <a:r>
              <a:rPr lang="en-IN" dirty="0"/>
              <a:t>An important function of display process is to </a:t>
            </a:r>
            <a:r>
              <a:rPr lang="en-IN" dirty="0" smtClean="0"/>
              <a:t>convert  </a:t>
            </a:r>
            <a:r>
              <a:rPr lang="en-IN" dirty="0"/>
              <a:t>a picture definition given in an application program into a set of pixel-intensity values for storage in refresh buffer.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process is referred to as scan conversion.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purpose of display processors is to relieve the CPU from graphics jobs.</a:t>
            </a:r>
          </a:p>
        </p:txBody>
      </p:sp>
    </p:spTree>
    <p:extLst>
      <p:ext uri="{BB962C8B-B14F-4D97-AF65-F5344CB8AC3E}">
        <p14:creationId xmlns:p14="http://schemas.microsoft.com/office/powerpoint/2010/main" val="18141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429000" cy="452596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A digital image is made up of rows and columns of pixels.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pixel in such an image can be specified by saying which column and which row contains it.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terms of coordinates, a pixel can be identified by a pair of integers giving the column number and the row number.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the pixel with coordinates (3,5) would lie in column number 3 and </a:t>
            </a:r>
            <a:r>
              <a:rPr lang="en-IN" dirty="0" err="1"/>
              <a:t>ro</a:t>
            </a:r>
            <a:r>
              <a:rPr lang="en-IN" dirty="0"/>
              <a:t> number 5. </a:t>
            </a:r>
            <a:endParaRPr lang="en-IN" dirty="0" smtClean="0"/>
          </a:p>
          <a:p>
            <a:r>
              <a:rPr lang="en-IN" dirty="0" smtClean="0"/>
              <a:t>Conventionally</a:t>
            </a:r>
            <a:r>
              <a:rPr lang="en-IN" dirty="0"/>
              <a:t>, columns are numbered from left to right, starting with zero.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1828800"/>
            <a:ext cx="3886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Raster Scan Displays are most common type of graphics monitor which employs CRT.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based on television technology. In raster scan system electron beam sweeps across the screen, from top to bottom covering one row at a time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</a:t>
            </a:r>
            <a:r>
              <a:rPr lang="en-IN" dirty="0"/>
              <a:t>pattern of illuminated pattern of spots is created by turning beam intensity on and off as it moves across each row.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427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memory area called refresh buffer or frame buffer stores picture definition. </a:t>
            </a:r>
          </a:p>
          <a:p>
            <a:r>
              <a:rPr lang="en-IN" dirty="0"/>
              <a:t>This memory area holds intensity values for all screen points. Stored intensity values are restored from frame buffer and painted on screen taking one row at a time.</a:t>
            </a:r>
          </a:p>
          <a:p>
            <a:r>
              <a:rPr lang="en-IN" dirty="0"/>
              <a:t>Each screen point is referred to as pixels.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3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working with 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"/>
            <a:ext cx="8305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2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As shown in the figure </a:t>
            </a:r>
            <a:r>
              <a:rPr lang="en-IN" dirty="0" smtClean="0"/>
              <a:t> </a:t>
            </a:r>
            <a:r>
              <a:rPr lang="en-IN" dirty="0"/>
              <a:t>the display image is stored in the form of 0s and 1s in the refresh buffer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video controller reads this refresh buffer and produces the actual image on screen.</a:t>
            </a:r>
          </a:p>
          <a:p>
            <a:endParaRPr lang="en-IN" dirty="0"/>
          </a:p>
          <a:p>
            <a:r>
              <a:rPr lang="en-IN" dirty="0"/>
              <a:t>It does this by scanning one scan line at a time, from top to bottom and then back to the top.</a:t>
            </a:r>
          </a:p>
          <a:p>
            <a:endParaRPr lang="en-IN" dirty="0"/>
          </a:p>
          <a:p>
            <a:r>
              <a:rPr lang="en-IN" dirty="0"/>
              <a:t>This scanning process is called refreshing.</a:t>
            </a:r>
          </a:p>
          <a:p>
            <a:endParaRPr lang="en-IN" dirty="0"/>
          </a:p>
          <a:p>
            <a:r>
              <a:rPr lang="en-IN" dirty="0"/>
              <a:t>Each complete scanning of a screen is normally called a frame.</a:t>
            </a:r>
          </a:p>
          <a:p>
            <a:endParaRPr lang="en-IN" dirty="0"/>
          </a:p>
          <a:p>
            <a:r>
              <a:rPr lang="en-IN" dirty="0"/>
              <a:t>Raster scan is most common method of displaying images on the CRT screen.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2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6553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7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96" y="1825625"/>
            <a:ext cx="8085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315" y="1825625"/>
            <a:ext cx="9486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E6992F-7A09-4E4E-B974-448F30075EE2}"/>
</file>

<file path=customXml/itemProps2.xml><?xml version="1.0" encoding="utf-8"?>
<ds:datastoreItem xmlns:ds="http://schemas.openxmlformats.org/officeDocument/2006/customXml" ds:itemID="{233665CB-D849-49B0-A898-5954A49BF235}"/>
</file>

<file path=customXml/itemProps3.xml><?xml version="1.0" encoding="utf-8"?>
<ds:datastoreItem xmlns:ds="http://schemas.openxmlformats.org/officeDocument/2006/customXml" ds:itemID="{02400CD2-2E0E-43B2-89FA-956E0EAD607B}"/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365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Unit 1 </vt:lpstr>
      <vt:lpstr>PowerPoint Presentation</vt:lpstr>
      <vt:lpstr>PowerPoint Presentation</vt:lpstr>
      <vt:lpstr>The basic working with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</dc:title>
  <dc:creator>Geetha Unnikrishnan</dc:creator>
  <cp:lastModifiedBy>Geetha Unnikrishnan</cp:lastModifiedBy>
  <cp:revision>4</cp:revision>
  <dcterms:created xsi:type="dcterms:W3CDTF">2023-02-14T08:01:54Z</dcterms:created>
  <dcterms:modified xsi:type="dcterms:W3CDTF">2023-02-14T09:46:52Z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