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0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Most modern computers have </a:t>
            </a:r>
            <a:r>
              <a:rPr lang="en-IN" dirty="0" smtClean="0"/>
              <a:t>raster </a:t>
            </a:r>
            <a:r>
              <a:rPr lang="en-IN" dirty="0"/>
              <a:t>displays, where each on-screen pixel directly corresponds to a small number of bits in </a:t>
            </a:r>
            <a:r>
              <a:rPr lang="en-IN" dirty="0" smtClean="0"/>
              <a:t>memory.</a:t>
            </a:r>
          </a:p>
          <a:p>
            <a:r>
              <a:rPr lang="en-IN" dirty="0" smtClean="0"/>
              <a:t> </a:t>
            </a:r>
            <a:r>
              <a:rPr lang="en-IN" dirty="0"/>
              <a:t>The screen is refreshed simply by scanning through pixels and </a:t>
            </a:r>
            <a:r>
              <a:rPr lang="en-IN" dirty="0" err="1"/>
              <a:t>coloring</a:t>
            </a:r>
            <a:r>
              <a:rPr lang="en-IN" dirty="0"/>
              <a:t> them according to each set of bits.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refresh procedure, being speed critical, is often implemented by dedicated circuitry, often as a part of a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graphics processing unit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4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Using this approach, the computer contains an area of memory that holds all the data that are to be displayed.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central processor writes data into this region of memory and the video controller collects them from there.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bits of data stored in this block of memory are related to the eventual pattern of pixels that will be used to construct an image on the </a:t>
            </a:r>
            <a:r>
              <a:rPr lang="en-IN" dirty="0" smtClean="0"/>
              <a:t>display.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4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9600"/>
            <a:ext cx="7467600" cy="5791200"/>
          </a:xfrm>
        </p:spPr>
      </p:pic>
    </p:spTree>
    <p:extLst>
      <p:ext uri="{BB962C8B-B14F-4D97-AF65-F5344CB8AC3E}">
        <p14:creationId xmlns:p14="http://schemas.microsoft.com/office/powerpoint/2010/main" val="25617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</a:t>
            </a:r>
            <a:r>
              <a:rPr lang="en-US" dirty="0" smtClean="0"/>
              <a:t>shades=256x256x256=16777216 shades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8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raster images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1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5943600" cy="4038600"/>
          </a:xfrm>
        </p:spPr>
      </p:pic>
    </p:spTree>
    <p:extLst>
      <p:ext uri="{BB962C8B-B14F-4D97-AF65-F5344CB8AC3E}">
        <p14:creationId xmlns:p14="http://schemas.microsoft.com/office/powerpoint/2010/main" val="33489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00250"/>
            <a:ext cx="762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7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58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1526"/>
            <a:ext cx="8229600" cy="3722074"/>
          </a:xfrm>
        </p:spPr>
      </p:pic>
    </p:spTree>
    <p:extLst>
      <p:ext uri="{BB962C8B-B14F-4D97-AF65-F5344CB8AC3E}">
        <p14:creationId xmlns:p14="http://schemas.microsoft.com/office/powerpoint/2010/main" val="23322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Raster Scan Displays are most common type of graphics monitor which employs CRT.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based on television technology. In raster scan system electron beam sweeps across the screen, from top to bottom covering one row at a 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dirty="0"/>
              <a:t>pattern of illuminated pattern of spots is created by turning beam intensity on and off as it moves across each row.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46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A digital image is made up of rows and columns of pixels.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pixel in such an image can be specified by saying which column and which row contains it.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terms of coordinates, a pixel can be identified by a pair of integers giving the column number and the row number.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the pixel with coordinates (3,5) would lie in column number 3 and </a:t>
            </a:r>
            <a:r>
              <a:rPr lang="en-IN" dirty="0" err="1"/>
              <a:t>ro</a:t>
            </a:r>
            <a:r>
              <a:rPr lang="en-IN" dirty="0"/>
              <a:t> number 5. </a:t>
            </a:r>
            <a:endParaRPr lang="en-IN" dirty="0" smtClean="0"/>
          </a:p>
          <a:p>
            <a:r>
              <a:rPr lang="en-IN" dirty="0" smtClean="0"/>
              <a:t>Conventionally</a:t>
            </a:r>
            <a:r>
              <a:rPr lang="en-IN" dirty="0"/>
              <a:t>, columns are numbered from left to right, starting with zero.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1828800"/>
            <a:ext cx="3886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memory area called refresh buffer or frame buffer stores picture definition. </a:t>
            </a:r>
          </a:p>
          <a:p>
            <a:r>
              <a:rPr lang="en-IN" dirty="0"/>
              <a:t>This memory area holds intensity values for all screen points. Stored intensity values are restored from frame buffer and painted on screen taking one row at a time.</a:t>
            </a:r>
          </a:p>
          <a:p>
            <a:r>
              <a:rPr lang="en-IN" dirty="0"/>
              <a:t>Each screen point is referred to as pixels.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7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working with 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05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6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As shown in the figure </a:t>
            </a:r>
            <a:r>
              <a:rPr lang="en-IN" dirty="0" smtClean="0"/>
              <a:t> </a:t>
            </a:r>
            <a:r>
              <a:rPr lang="en-IN" dirty="0"/>
              <a:t>the display image is stored in the form of 0s and 1s in the refresh buffer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video controller reads this refresh buffer and produces the actual image on screen.</a:t>
            </a:r>
          </a:p>
          <a:p>
            <a:endParaRPr lang="en-IN" dirty="0"/>
          </a:p>
          <a:p>
            <a:r>
              <a:rPr lang="en-IN" dirty="0"/>
              <a:t>It does this by scanning one scan line at a time, from top to bottom and then back to the top.</a:t>
            </a:r>
          </a:p>
          <a:p>
            <a:endParaRPr lang="en-IN" dirty="0"/>
          </a:p>
          <a:p>
            <a:r>
              <a:rPr lang="en-IN" dirty="0"/>
              <a:t>This scanning process is called refreshing.</a:t>
            </a:r>
          </a:p>
          <a:p>
            <a:endParaRPr lang="en-IN" dirty="0"/>
          </a:p>
          <a:p>
            <a:r>
              <a:rPr lang="en-IN" dirty="0"/>
              <a:t>Each complete scanning of a screen is normally called a frame.</a:t>
            </a:r>
          </a:p>
          <a:p>
            <a:endParaRPr lang="en-IN" dirty="0"/>
          </a:p>
          <a:p>
            <a:r>
              <a:rPr lang="en-IN" dirty="0"/>
              <a:t>Raster scan is most common method of displaying images on the CRT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9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6553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0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Raster-Scan Display </a:t>
            </a:r>
            <a:r>
              <a:rPr lang="en-IN" dirty="0" smtClean="0"/>
              <a:t>controller:</a:t>
            </a:r>
            <a:endParaRPr lang="en-IN" dirty="0"/>
          </a:p>
          <a:p>
            <a:r>
              <a:rPr lang="en-IN" dirty="0"/>
              <a:t>An important function of display process is to </a:t>
            </a:r>
            <a:r>
              <a:rPr lang="en-IN" dirty="0" smtClean="0"/>
              <a:t>convert  </a:t>
            </a:r>
            <a:r>
              <a:rPr lang="en-IN" dirty="0"/>
              <a:t>a picture definition given in an application program into a set of pixel-intensity values for storage in refresh buffer.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process is referred to as scan conversion.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purpose of display processors is to relieve the CPU from graphics jobs.</a:t>
            </a:r>
          </a:p>
        </p:txBody>
      </p:sp>
    </p:spTree>
    <p:extLst>
      <p:ext uri="{BB962C8B-B14F-4D97-AF65-F5344CB8AC3E}">
        <p14:creationId xmlns:p14="http://schemas.microsoft.com/office/powerpoint/2010/main" val="20318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The </a:t>
            </a:r>
            <a:r>
              <a:rPr lang="en-IN" sz="2400" dirty="0" smtClean="0"/>
              <a:t>picture</a:t>
            </a:r>
            <a:r>
              <a:rPr lang="en-IN" sz="2400" dirty="0"/>
              <a:t> </a:t>
            </a:r>
            <a:r>
              <a:rPr lang="en-IN" sz="2400" dirty="0" smtClean="0"/>
              <a:t>on </a:t>
            </a:r>
            <a:r>
              <a:rPr lang="en-IN" sz="2400" dirty="0"/>
              <a:t>the top left corner is a raster image. </a:t>
            </a:r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dirty="0"/>
              <a:t>enlarged, individual pixels appear as squares. </a:t>
            </a:r>
            <a:endParaRPr lang="en-IN" sz="2400" dirty="0" smtClean="0"/>
          </a:p>
          <a:p>
            <a:r>
              <a:rPr lang="en-IN" sz="2400" dirty="0" smtClean="0"/>
              <a:t>Enlarging </a:t>
            </a:r>
            <a:r>
              <a:rPr lang="en-IN" sz="2400" dirty="0"/>
              <a:t>in further, they can be </a:t>
            </a:r>
            <a:r>
              <a:rPr lang="en-IN" sz="2400" dirty="0" err="1"/>
              <a:t>analyzed</a:t>
            </a:r>
            <a:r>
              <a:rPr lang="en-IN" sz="2400" dirty="0"/>
              <a:t>, with their </a:t>
            </a:r>
            <a:r>
              <a:rPr lang="en-IN" sz="2400" dirty="0" err="1"/>
              <a:t>colors</a:t>
            </a:r>
            <a:r>
              <a:rPr lang="en-IN" sz="2400" dirty="0"/>
              <a:t> constructed by combining the values for red, green and blue.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"/>
            <a:ext cx="4572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3CC59C-455F-47CD-9471-10CD576C9475}"/>
</file>

<file path=customXml/itemProps2.xml><?xml version="1.0" encoding="utf-8"?>
<ds:datastoreItem xmlns:ds="http://schemas.openxmlformats.org/officeDocument/2006/customXml" ds:itemID="{49215832-9025-40C5-A288-E3B0A5B32123}"/>
</file>

<file path=customXml/itemProps3.xml><?xml version="1.0" encoding="utf-8"?>
<ds:datastoreItem xmlns:ds="http://schemas.openxmlformats.org/officeDocument/2006/customXml" ds:itemID="{EEADC138-169E-43C5-91C6-36437244E590}"/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511</Words>
  <Application>Microsoft Office PowerPoint</Application>
  <PresentationFormat>On-screen Show (4:3)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Unit 1 </vt:lpstr>
      <vt:lpstr>PowerPoint Presentation</vt:lpstr>
      <vt:lpstr>PowerPoint Presentation</vt:lpstr>
      <vt:lpstr>The basic working with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raster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</dc:title>
  <dc:creator>DELL</dc:creator>
  <cp:lastModifiedBy>Geetha Unnikrishnan</cp:lastModifiedBy>
  <cp:revision>27</cp:revision>
  <dcterms:created xsi:type="dcterms:W3CDTF">2006-08-16T00:00:00Z</dcterms:created>
  <dcterms:modified xsi:type="dcterms:W3CDTF">2023-02-14T07:59:58Z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