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4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1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795C-A8AC-4E23-B070-B414616DA57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0E2B-D218-408A-BD92-639177E60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unit2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Example 4 u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296214"/>
            <a:ext cx="9916732" cy="5880749"/>
          </a:xfrm>
        </p:spPr>
      </p:pic>
    </p:spTree>
    <p:extLst>
      <p:ext uri="{BB962C8B-B14F-4D97-AF65-F5344CB8AC3E}">
        <p14:creationId xmlns:p14="http://schemas.microsoft.com/office/powerpoint/2010/main" val="2776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6" y="283335"/>
            <a:ext cx="10496281" cy="6284890"/>
          </a:xfrm>
        </p:spPr>
      </p:pic>
    </p:spTree>
    <p:extLst>
      <p:ext uri="{BB962C8B-B14F-4D97-AF65-F5344CB8AC3E}">
        <p14:creationId xmlns:p14="http://schemas.microsoft.com/office/powerpoint/2010/main" val="1327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825625"/>
            <a:ext cx="8358387" cy="4351338"/>
          </a:xfrm>
        </p:spPr>
      </p:pic>
    </p:spTree>
    <p:extLst>
      <p:ext uri="{BB962C8B-B14F-4D97-AF65-F5344CB8AC3E}">
        <p14:creationId xmlns:p14="http://schemas.microsoft.com/office/powerpoint/2010/main" val="27847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437882"/>
            <a:ext cx="10406129" cy="5739081"/>
          </a:xfrm>
        </p:spPr>
      </p:pic>
    </p:spTree>
    <p:extLst>
      <p:ext uri="{BB962C8B-B14F-4D97-AF65-F5344CB8AC3E}">
        <p14:creationId xmlns:p14="http://schemas.microsoft.com/office/powerpoint/2010/main" val="22490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334851"/>
            <a:ext cx="9285668" cy="6130343"/>
          </a:xfrm>
        </p:spPr>
      </p:pic>
    </p:spTree>
    <p:extLst>
      <p:ext uri="{BB962C8B-B14F-4D97-AF65-F5344CB8AC3E}">
        <p14:creationId xmlns:p14="http://schemas.microsoft.com/office/powerpoint/2010/main" val="25809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IE" dirty="0" smtClean="0"/>
              <a:t>The </a:t>
            </a:r>
            <a:r>
              <a:rPr lang="en-IE" dirty="0" err="1" smtClean="0"/>
              <a:t>Bresenham’s</a:t>
            </a:r>
            <a:r>
              <a:rPr lang="en-IE" dirty="0" smtClean="0"/>
              <a:t> Line Algorithm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/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algorithm is another incremental scan conversion algorithm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/>
            <a:r>
              <a:rPr lang="en-IE" dirty="0" smtClean="0"/>
              <a:t>The big advantage of this algorithm is that it uses only integer calculations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The Big Idea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33501"/>
            <a:ext cx="8229600" cy="15462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Move across the </a:t>
            </a:r>
            <a:r>
              <a:rPr lang="en-IE" i="1" smtClean="0">
                <a:latin typeface="Times New Roman" panose="02020603050405020304" pitchFamily="18" charset="0"/>
              </a:rPr>
              <a:t>x</a:t>
            </a:r>
            <a:r>
              <a:rPr lang="en-IE" smtClean="0"/>
              <a:t> axis in unit intervals and at each step choose between two different </a:t>
            </a:r>
            <a:r>
              <a:rPr lang="en-IE" i="1" smtClean="0">
                <a:latin typeface="Times New Roman" panose="02020603050405020304" pitchFamily="18" charset="0"/>
              </a:rPr>
              <a:t>y</a:t>
            </a:r>
            <a:r>
              <a:rPr lang="en-IE" smtClean="0"/>
              <a:t> coordinates</a:t>
            </a:r>
            <a:endParaRPr 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11488" y="2994026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06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02163" y="3035301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94325" y="3052764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4309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4287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5400000">
            <a:off x="4267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876551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272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675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473576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879726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75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78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476751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878138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273676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3676651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75163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2487614" y="3244851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5400000">
            <a:off x="4317207" y="1623220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884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280026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683001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481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867025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659188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45135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4510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152650" y="564832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52650" y="40513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152650" y="48498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152650" y="32527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332539" y="2757488"/>
            <a:ext cx="4035425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For example, from position (2, 3) we have to choose between (3, 3) and (3, 4)</a:t>
            </a:r>
          </a:p>
          <a:p>
            <a:pPr eaLnBrk="1" hangingPunct="1">
              <a:spcBef>
                <a:spcPct val="20000"/>
              </a:spcBef>
            </a:pPr>
            <a:r>
              <a:rPr lang="en-IE" sz="3200"/>
              <a:t>We would like the point that is closer to the original line</a:t>
            </a:r>
            <a:endParaRPr lang="en-US" sz="320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114551" y="4491038"/>
            <a:ext cx="729367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014788" y="5226050"/>
            <a:ext cx="1003480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303463" y="3633788"/>
            <a:ext cx="1277594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+1)</a:t>
            </a:r>
            <a:endParaRPr lang="en-US" sz="2000" b="1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56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3902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771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489397"/>
            <a:ext cx="9066727" cy="5391352"/>
          </a:xfrm>
        </p:spPr>
      </p:pic>
    </p:spTree>
    <p:extLst>
      <p:ext uri="{BB962C8B-B14F-4D97-AF65-F5344CB8AC3E}">
        <p14:creationId xmlns:p14="http://schemas.microsoft.com/office/powerpoint/2010/main" val="38152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8" y="321972"/>
            <a:ext cx="10019762" cy="5597413"/>
          </a:xfrm>
        </p:spPr>
      </p:pic>
    </p:spTree>
    <p:extLst>
      <p:ext uri="{BB962C8B-B14F-4D97-AF65-F5344CB8AC3E}">
        <p14:creationId xmlns:p14="http://schemas.microsoft.com/office/powerpoint/2010/main" val="34306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528034"/>
            <a:ext cx="10290219" cy="5821251"/>
          </a:xfrm>
        </p:spPr>
      </p:pic>
    </p:spTree>
    <p:extLst>
      <p:ext uri="{BB962C8B-B14F-4D97-AF65-F5344CB8AC3E}">
        <p14:creationId xmlns:p14="http://schemas.microsoft.com/office/powerpoint/2010/main" val="26558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28C566-2919-4B72-A5EE-D7D826664C84}"/>
</file>

<file path=customXml/itemProps2.xml><?xml version="1.0" encoding="utf-8"?>
<ds:datastoreItem xmlns:ds="http://schemas.openxmlformats.org/officeDocument/2006/customXml" ds:itemID="{1BA69BA8-EB28-48C0-8FD3-87A3416F942D}"/>
</file>

<file path=customXml/itemProps3.xml><?xml version="1.0" encoding="utf-8"?>
<ds:datastoreItem xmlns:ds="http://schemas.openxmlformats.org/officeDocument/2006/customXml" ds:itemID="{B5B5209F-F66E-4F00-BC3B-3EDE166F90CF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</Words>
  <Application>Microsoft Office PowerPoint</Application>
  <PresentationFormat>Custom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unit2</vt:lpstr>
      <vt:lpstr>PowerPoint Presentation</vt:lpstr>
      <vt:lpstr>PowerPoint Presentation</vt:lpstr>
      <vt:lpstr>The Bresenham Line Algorithm</vt:lpstr>
      <vt:lpstr>The Bresenham’s Line Algorithm</vt:lpstr>
      <vt:lpstr>The Big Idea</vt:lpstr>
      <vt:lpstr>PowerPoint Presentation</vt:lpstr>
      <vt:lpstr>PowerPoint Presentation</vt:lpstr>
      <vt:lpstr>PowerPoint Presentation</vt:lpstr>
      <vt:lpstr>Example 4 u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</dc:title>
  <dc:creator>Geetha Unnikrishnan</dc:creator>
  <cp:lastModifiedBy>DELL</cp:lastModifiedBy>
  <cp:revision>9</cp:revision>
  <dcterms:created xsi:type="dcterms:W3CDTF">2021-03-31T10:37:44Z</dcterms:created>
  <dcterms:modified xsi:type="dcterms:W3CDTF">2021-04-08T08:20:06Z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