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6" r:id="rId6"/>
    <p:sldId id="267" r:id="rId7"/>
    <p:sldId id="258" r:id="rId8"/>
    <p:sldId id="259" r:id="rId9"/>
    <p:sldId id="262" r:id="rId10"/>
    <p:sldId id="263" r:id="rId11"/>
    <p:sldId id="260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 autoAdjust="0"/>
    <p:restoredTop sz="94660"/>
  </p:normalViewPr>
  <p:slideViewPr>
    <p:cSldViewPr>
      <p:cViewPr varScale="1">
        <p:scale>
          <a:sx n="87" d="100"/>
          <a:sy n="87" d="100"/>
        </p:scale>
        <p:origin x="15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BdMeVvZ6G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0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8229600" cy="6400800"/>
          </a:xfrm>
        </p:spPr>
      </p:pic>
    </p:spTree>
    <p:extLst>
      <p:ext uri="{BB962C8B-B14F-4D97-AF65-F5344CB8AC3E}">
        <p14:creationId xmlns:p14="http://schemas.microsoft.com/office/powerpoint/2010/main" val="26541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Ref links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youtu.be/lBdMeVvZ6Gc</a:t>
            </a:r>
            <a:endParaRPr lang="en-IN" dirty="0" smtClean="0"/>
          </a:p>
          <a:p>
            <a:r>
              <a:rPr lang="en-IN" dirty="0"/>
              <a:t>https://youtu.be/PgU8IZlbgHg</a:t>
            </a:r>
          </a:p>
        </p:txBody>
      </p:sp>
    </p:spTree>
    <p:extLst>
      <p:ext uri="{BB962C8B-B14F-4D97-AF65-F5344CB8AC3E}">
        <p14:creationId xmlns:p14="http://schemas.microsoft.com/office/powerpoint/2010/main" val="16831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Midpoint subdivision algorithm is an extension of the Cyrus Beck algorithm.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algorithm is mainly used to compute visible areas of lines that are present in the view port are of the sector or the image.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follows the principle of the bisection method and works similarly to the Cyrus Beck algorithm by bisecting the line in to equal halves. </a:t>
            </a:r>
          </a:p>
          <a:p>
            <a:r>
              <a:rPr lang="en-IN" dirty="0"/>
              <a:t>But unlike the Cyrus Beck algorithm, which only bisects the line once, Midpoint Subdivision Algorithm bisects the line numerous times.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3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Also the Sutherland Cohen subdivision line clipping algorithm requires the calculation of the intersection of the line with the window edge.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calculations can be avoided by repetitively subdividing the line at its midpoint.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8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Like other algorithm, initially the line is tested for visibility. If line is completely visible it is drawn and if it is completely invisible it is rejected. </a:t>
            </a:r>
          </a:p>
          <a:p>
            <a:r>
              <a:rPr lang="en-IN" dirty="0"/>
              <a:t>If line is partially visible then it is subdivided in two equal parts.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visibility tests are then applied to each half. This subdivision process is repeated until we get completely visible and completely invisible line segments. </a:t>
            </a:r>
          </a:p>
          <a:p>
            <a:endParaRPr lang="en-US" dirty="0"/>
          </a:p>
          <a:p>
            <a:r>
              <a:rPr lang="en-IN" dirty="0"/>
              <a:t>This is illustrated in figure  below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8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8229600" cy="6324600"/>
          </a:xfrm>
        </p:spPr>
      </p:pic>
    </p:spTree>
    <p:extLst>
      <p:ext uri="{BB962C8B-B14F-4D97-AF65-F5344CB8AC3E}">
        <p14:creationId xmlns:p14="http://schemas.microsoft.com/office/powerpoint/2010/main" val="22953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As shown in the figure </a:t>
            </a:r>
            <a:r>
              <a:rPr lang="en-IN" dirty="0" smtClean="0"/>
              <a:t>, </a:t>
            </a:r>
            <a:r>
              <a:rPr lang="en-IN" dirty="0"/>
              <a:t>line P1 P2 is partially visible. It is subdivided in two equal Parts P1 P3 and P3 P2 (see Fig. </a:t>
            </a:r>
            <a:r>
              <a:rPr lang="en-IN" dirty="0" smtClean="0"/>
              <a:t>(</a:t>
            </a:r>
            <a:r>
              <a:rPr lang="en-IN" dirty="0"/>
              <a:t>b)). </a:t>
            </a:r>
            <a:endParaRPr lang="en-IN" dirty="0" smtClean="0"/>
          </a:p>
          <a:p>
            <a:r>
              <a:rPr lang="en-IN" dirty="0" smtClean="0"/>
              <a:t>Both </a:t>
            </a:r>
            <a:r>
              <a:rPr lang="en-IN" dirty="0"/>
              <a:t>the line segments are tested for visibility and found to be partially visible. </a:t>
            </a:r>
            <a:endParaRPr lang="en-IN" dirty="0" smtClean="0"/>
          </a:p>
          <a:p>
            <a:r>
              <a:rPr lang="en-IN" dirty="0" smtClean="0"/>
              <a:t>Both </a:t>
            </a:r>
            <a:r>
              <a:rPr lang="en-IN" dirty="0"/>
              <a:t>line segments are then subdivided in two equal parts to get midpoints P4 and P5 (see Fig. </a:t>
            </a:r>
            <a:r>
              <a:rPr lang="en-IN" dirty="0" smtClean="0"/>
              <a:t> </a:t>
            </a:r>
            <a:r>
              <a:rPr lang="en-IN" dirty="0"/>
              <a:t>(c)).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observed that line segments P1 P4 and P5 P2 are completely invisible and hence rejected.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842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However, line segment P3 P5 is completely visible and hence drawn. The remaining line segment P4 P3 is still partially visible. </a:t>
            </a:r>
          </a:p>
          <a:p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then subdivided to get midpoint P6. It is observed that P6 P3 is completely visible whereas P4 P6 is partially visible.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Thus </a:t>
            </a:r>
            <a:r>
              <a:rPr lang="en-IN" dirty="0"/>
              <a:t>P6 P3 line segment is drawn and P4 P6 line segment is further subdivided into equal parts to get midpoint P7.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Now</a:t>
            </a:r>
            <a:r>
              <a:rPr lang="en-IN" dirty="0"/>
              <a:t>, it is observed that line segment P4 P7 is completely invisible and line segment P7 P6 is completely visible (see Fig. </a:t>
            </a:r>
            <a:r>
              <a:rPr lang="en-IN" dirty="0" smtClean="0"/>
              <a:t> </a:t>
            </a:r>
            <a:r>
              <a:rPr lang="en-IN" dirty="0"/>
              <a:t>(f)), and there is no further partially visible segment.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6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9F1B8D-B0CE-4FE2-A046-931CB87E082E}"/>
</file>

<file path=customXml/itemProps2.xml><?xml version="1.0" encoding="utf-8"?>
<ds:datastoreItem xmlns:ds="http://schemas.openxmlformats.org/officeDocument/2006/customXml" ds:itemID="{A0237D52-E9D3-44EF-BBE8-6C91F6F2B397}"/>
</file>

<file path=customXml/itemProps3.xml><?xml version="1.0" encoding="utf-8"?>
<ds:datastoreItem xmlns:ds="http://schemas.openxmlformats.org/officeDocument/2006/customXml" ds:itemID="{33C71814-C93E-415E-AFB0-99BFC6B6A3B5}"/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407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Unit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DELL</dc:creator>
  <cp:lastModifiedBy>Geetha Unnikrishnan</cp:lastModifiedBy>
  <cp:revision>20</cp:revision>
  <dcterms:created xsi:type="dcterms:W3CDTF">2006-08-16T00:00:00Z</dcterms:created>
  <dcterms:modified xsi:type="dcterms:W3CDTF">2022-04-25T10:28:42Z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