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400" cy="6248400"/>
          </a:xfrm>
        </p:spPr>
      </p:pic>
    </p:spTree>
    <p:extLst>
      <p:ext uri="{BB962C8B-B14F-4D97-AF65-F5344CB8AC3E}">
        <p14:creationId xmlns:p14="http://schemas.microsoft.com/office/powerpoint/2010/main" val="27483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Algorithm</a:t>
            </a:r>
          </a:p>
          <a:p>
            <a:r>
              <a:rPr lang="en-IN" dirty="0"/>
              <a:t>1. Read 2 end points of line as p1(x1,y1) and p2(x2,y2)</a:t>
            </a:r>
          </a:p>
          <a:p>
            <a:endParaRPr lang="en-IN" dirty="0"/>
          </a:p>
          <a:p>
            <a:r>
              <a:rPr lang="en-IN" dirty="0"/>
              <a:t>2. Read 2 corner points of the clipping window (left-top and right-bottom) as (wx1,wy1) and (wx2,wy2)</a:t>
            </a:r>
          </a:p>
          <a:p>
            <a:endParaRPr lang="en-IN" dirty="0"/>
          </a:p>
          <a:p>
            <a:r>
              <a:rPr lang="en-IN" dirty="0"/>
              <a:t>3. Assign the region codes for 2 endpoints p1 and p2 using following steps:-</a:t>
            </a:r>
          </a:p>
          <a:p>
            <a:endParaRPr lang="en-IN" dirty="0"/>
          </a:p>
          <a:p>
            <a:r>
              <a:rPr lang="en-IN" dirty="0"/>
              <a:t>initialize code with 0000</a:t>
            </a:r>
          </a:p>
          <a:p>
            <a:endParaRPr lang="en-IN" dirty="0"/>
          </a:p>
          <a:p>
            <a:r>
              <a:rPr lang="en-IN" dirty="0"/>
              <a:t>Set bit 1 if </a:t>
            </a:r>
            <a:r>
              <a:rPr lang="en-IN" dirty="0" smtClean="0"/>
              <a:t>x&lt;wx1   left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bit 2 if </a:t>
            </a:r>
            <a:r>
              <a:rPr lang="en-IN" dirty="0" smtClean="0"/>
              <a:t>x&gt;wx2    right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bit 3 if </a:t>
            </a:r>
            <a:r>
              <a:rPr lang="en-IN" dirty="0" smtClean="0"/>
              <a:t>y&lt;wy2          bottom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bit 4 if </a:t>
            </a:r>
            <a:r>
              <a:rPr lang="en-IN" dirty="0" smtClean="0"/>
              <a:t>y&gt;wy1           top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97621"/>
            <a:ext cx="3581400" cy="23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IN" b="1" dirty="0"/>
              <a:t>4.</a:t>
            </a:r>
            <a:r>
              <a:rPr lang="en-IN" dirty="0"/>
              <a:t> Check for visibility of line</a:t>
            </a:r>
          </a:p>
          <a:p>
            <a:pPr fontAlgn="base"/>
            <a:r>
              <a:rPr lang="en-IN" dirty="0" smtClean="0"/>
              <a:t>A .If </a:t>
            </a:r>
            <a:r>
              <a:rPr lang="en-IN" dirty="0"/>
              <a:t>region codes for both endpoints are zero then line is completely visible. Draw the line go to step 9.</a:t>
            </a:r>
          </a:p>
          <a:p>
            <a:pPr fontAlgn="base"/>
            <a:r>
              <a:rPr lang="en-IN" dirty="0" smtClean="0"/>
              <a:t>B. If </a:t>
            </a:r>
            <a:r>
              <a:rPr lang="en-IN" dirty="0"/>
              <a:t>region codes for endpoints are not zero and logical </a:t>
            </a:r>
            <a:r>
              <a:rPr lang="en-IN" dirty="0" err="1"/>
              <a:t>ANDing</a:t>
            </a:r>
            <a:r>
              <a:rPr lang="en-IN" dirty="0"/>
              <a:t> of them is also nonzero then line is invisible. Discard the line and move to step 9.</a:t>
            </a:r>
          </a:p>
          <a:p>
            <a:pPr fontAlgn="base"/>
            <a:r>
              <a:rPr lang="en-IN" dirty="0" smtClean="0"/>
              <a:t>C. If </a:t>
            </a:r>
            <a:r>
              <a:rPr lang="en-IN" dirty="0"/>
              <a:t>it does not satisfy 4.a and 4.b then line is partially visible.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2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5. Determine the intersecting edge of clipping window as follows:-</a:t>
            </a:r>
          </a:p>
          <a:p>
            <a:r>
              <a:rPr lang="en-IN" dirty="0" smtClean="0"/>
              <a:t>If </a:t>
            </a:r>
            <a:r>
              <a:rPr lang="en-IN" dirty="0"/>
              <a:t>region codes for both endpoints are nonzero find intersection points p1’ and p2’ with boundary edges.</a:t>
            </a:r>
          </a:p>
          <a:p>
            <a:r>
              <a:rPr lang="en-IN" dirty="0"/>
              <a:t>If region codes for any one end point is non zero then find intersection point p1’ or p2’.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  <a:r>
              <a:rPr lang="en-IN" dirty="0"/>
              <a:t>. Divide the line segments considering intersection points.</a:t>
            </a:r>
          </a:p>
          <a:p>
            <a:endParaRPr lang="en-IN" dirty="0"/>
          </a:p>
          <a:p>
            <a:r>
              <a:rPr lang="en-IN" dirty="0"/>
              <a:t>7. Reject line segment if any end point of line appears outside of any boundary.</a:t>
            </a:r>
          </a:p>
          <a:p>
            <a:endParaRPr lang="en-IN" dirty="0"/>
          </a:p>
          <a:p>
            <a:r>
              <a:rPr lang="en-IN" dirty="0"/>
              <a:t>8. Draw the clipped line segment.</a:t>
            </a:r>
          </a:p>
          <a:p>
            <a:endParaRPr lang="en-IN" dirty="0"/>
          </a:p>
          <a:p>
            <a:r>
              <a:rPr lang="en-IN" dirty="0"/>
              <a:t>9. Stop.</a:t>
            </a:r>
          </a:p>
        </p:txBody>
      </p:sp>
    </p:spTree>
    <p:extLst>
      <p:ext uri="{BB962C8B-B14F-4D97-AF65-F5344CB8AC3E}">
        <p14:creationId xmlns:p14="http://schemas.microsoft.com/office/powerpoint/2010/main" val="7528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AE4D10-9F48-4F29-B54C-703DCD3BDE5A}"/>
</file>

<file path=customXml/itemProps2.xml><?xml version="1.0" encoding="utf-8"?>
<ds:datastoreItem xmlns:ds="http://schemas.openxmlformats.org/officeDocument/2006/customXml" ds:itemID="{3AEC515E-8CA0-4496-8EB1-3EBBDB880972}"/>
</file>

<file path=customXml/itemProps3.xml><?xml version="1.0" encoding="utf-8"?>
<ds:datastoreItem xmlns:ds="http://schemas.openxmlformats.org/officeDocument/2006/customXml" ds:itemID="{AC0F1F38-169D-4711-8E0E-5E8019A9101E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Unit 5</vt:lpstr>
      <vt:lpstr>PowerPoint Presentation</vt:lpstr>
      <vt:lpstr>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DELL</dc:creator>
  <cp:lastModifiedBy>Geetha Unnikrishnan</cp:lastModifiedBy>
  <cp:revision>8</cp:revision>
  <dcterms:created xsi:type="dcterms:W3CDTF">2006-08-16T00:00:00Z</dcterms:created>
  <dcterms:modified xsi:type="dcterms:W3CDTF">2022-04-25T10:28:25Z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