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6" r:id="rId5"/>
    <p:sldId id="265" r:id="rId6"/>
    <p:sldId id="267" r:id="rId7"/>
    <p:sldId id="268" r:id="rId8"/>
    <p:sldId id="269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4660"/>
  </p:normalViewPr>
  <p:slideViewPr>
    <p:cSldViewPr>
      <p:cViewPr varScale="1">
        <p:scale>
          <a:sx n="69" d="100"/>
          <a:sy n="69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7924800" cy="6019800"/>
          </a:xfrm>
        </p:spPr>
      </p:pic>
    </p:spTree>
    <p:extLst>
      <p:ext uri="{BB962C8B-B14F-4D97-AF65-F5344CB8AC3E}">
        <p14:creationId xmlns:p14="http://schemas.microsoft.com/office/powerpoint/2010/main" val="364615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8458200" cy="6400800"/>
          </a:xfrm>
        </p:spPr>
      </p:pic>
    </p:spTree>
    <p:extLst>
      <p:ext uri="{BB962C8B-B14F-4D97-AF65-F5344CB8AC3E}">
        <p14:creationId xmlns:p14="http://schemas.microsoft.com/office/powerpoint/2010/main" val="9134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66"/>
                </a:solidFill>
              </a:rPr>
              <a:t>Processing of polygon edges against left window boundary </a:t>
            </a:r>
            <a:endParaRPr lang="en-IN" dirty="0">
              <a:solidFill>
                <a:srgbClr val="FF00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01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8686800" cy="6477000"/>
          </a:xfrm>
        </p:spPr>
      </p:pic>
    </p:spTree>
    <p:extLst>
      <p:ext uri="{BB962C8B-B14F-4D97-AF65-F5344CB8AC3E}">
        <p14:creationId xmlns:p14="http://schemas.microsoft.com/office/powerpoint/2010/main" val="23413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"/>
            <a:ext cx="7696200" cy="5867400"/>
          </a:xfrm>
        </p:spPr>
      </p:pic>
    </p:spTree>
    <p:extLst>
      <p:ext uri="{BB962C8B-B14F-4D97-AF65-F5344CB8AC3E}">
        <p14:creationId xmlns:p14="http://schemas.microsoft.com/office/powerpoint/2010/main" val="49952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8077200" cy="6019800"/>
          </a:xfrm>
        </p:spPr>
      </p:pic>
    </p:spTree>
    <p:extLst>
      <p:ext uri="{BB962C8B-B14F-4D97-AF65-F5344CB8AC3E}">
        <p14:creationId xmlns:p14="http://schemas.microsoft.com/office/powerpoint/2010/main" val="294124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"/>
            <a:ext cx="8229600" cy="6019800"/>
          </a:xfrm>
        </p:spPr>
      </p:pic>
    </p:spTree>
    <p:extLst>
      <p:ext uri="{BB962C8B-B14F-4D97-AF65-F5344CB8AC3E}">
        <p14:creationId xmlns:p14="http://schemas.microsoft.com/office/powerpoint/2010/main" val="375161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ref links</a:t>
            </a:r>
          </a:p>
          <a:p>
            <a:r>
              <a:rPr lang="en-IN" dirty="0"/>
              <a:t>https://youtu.be/Yo2mdg-k41w</a:t>
            </a:r>
          </a:p>
        </p:txBody>
      </p:sp>
    </p:spTree>
    <p:extLst>
      <p:ext uri="{BB962C8B-B14F-4D97-AF65-F5344CB8AC3E}">
        <p14:creationId xmlns:p14="http://schemas.microsoft.com/office/powerpoint/2010/main" val="18252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A9F682-9D88-4721-A740-44FE3360EFA3}"/>
</file>

<file path=customXml/itemProps2.xml><?xml version="1.0" encoding="utf-8"?>
<ds:datastoreItem xmlns:ds="http://schemas.openxmlformats.org/officeDocument/2006/customXml" ds:itemID="{BD961C14-412F-46BA-9460-79B461FA5B6F}"/>
</file>

<file path=customXml/itemProps3.xml><?xml version="1.0" encoding="utf-8"?>
<ds:datastoreItem xmlns:ds="http://schemas.openxmlformats.org/officeDocument/2006/customXml" ds:itemID="{488D1D9D-580D-4D17-A6F2-100CA9D5F07E}"/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Office PowerPoint</Application>
  <PresentationFormat>On-screen Show (4:3)</PresentationFormat>
  <Paragraphs>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Unit 5</vt:lpstr>
      <vt:lpstr>PowerPoint Presentation</vt:lpstr>
      <vt:lpstr>PowerPoint Presentation</vt:lpstr>
      <vt:lpstr>Processing of polygon edges against left window boundary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DELL</dc:creator>
  <cp:lastModifiedBy>DELL</cp:lastModifiedBy>
  <cp:revision>18</cp:revision>
  <dcterms:created xsi:type="dcterms:W3CDTF">2006-08-16T00:00:00Z</dcterms:created>
  <dcterms:modified xsi:type="dcterms:W3CDTF">2021-06-01T05:55:58Z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