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3" r:id="rId6"/>
    <p:sldId id="264" r:id="rId7"/>
    <p:sldId id="266" r:id="rId8"/>
    <p:sldId id="265" r:id="rId9"/>
    <p:sldId id="267" r:id="rId10"/>
    <p:sldId id="268" r:id="rId11"/>
    <p:sldId id="269" r:id="rId12"/>
    <p:sldId id="270" r:id="rId13"/>
    <p:sldId id="271" r:id="rId14"/>
    <p:sldId id="258" r:id="rId15"/>
    <p:sldId id="273" r:id="rId16"/>
    <p:sldId id="259"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Unit5</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3128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39630"/>
            <a:ext cx="8229600" cy="4989770"/>
          </a:xfrm>
        </p:spPr>
      </p:pic>
    </p:spTree>
    <p:extLst>
      <p:ext uri="{BB962C8B-B14F-4D97-AF65-F5344CB8AC3E}">
        <p14:creationId xmlns:p14="http://schemas.microsoft.com/office/powerpoint/2010/main" val="134173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10421"/>
            <a:ext cx="8229600" cy="3705520"/>
          </a:xfrm>
        </p:spPr>
      </p:pic>
    </p:spTree>
    <p:extLst>
      <p:ext uri="{BB962C8B-B14F-4D97-AF65-F5344CB8AC3E}">
        <p14:creationId xmlns:p14="http://schemas.microsoft.com/office/powerpoint/2010/main" val="1844801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7924800" cy="5410200"/>
          </a:xfrm>
        </p:spPr>
      </p:pic>
    </p:spTree>
    <p:extLst>
      <p:ext uri="{BB962C8B-B14F-4D97-AF65-F5344CB8AC3E}">
        <p14:creationId xmlns:p14="http://schemas.microsoft.com/office/powerpoint/2010/main" val="1523352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800"/>
            <a:ext cx="8382000" cy="6248400"/>
          </a:xfrm>
        </p:spPr>
      </p:pic>
    </p:spTree>
    <p:extLst>
      <p:ext uri="{BB962C8B-B14F-4D97-AF65-F5344CB8AC3E}">
        <p14:creationId xmlns:p14="http://schemas.microsoft.com/office/powerpoint/2010/main" val="64148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Point Clipping</a:t>
            </a:r>
            <a:br>
              <a:rPr lang="en-IN" dirty="0"/>
            </a:br>
            <a:endParaRPr lang="en-IN" dirty="0"/>
          </a:p>
        </p:txBody>
      </p:sp>
      <p:sp>
        <p:nvSpPr>
          <p:cNvPr id="3" name="Content Placeholder 2"/>
          <p:cNvSpPr>
            <a:spLocks noGrp="1"/>
          </p:cNvSpPr>
          <p:nvPr>
            <p:ph idx="1"/>
          </p:nvPr>
        </p:nvSpPr>
        <p:spPr>
          <a:xfrm>
            <a:off x="457200" y="1600200"/>
            <a:ext cx="3657600" cy="4525963"/>
          </a:xfrm>
        </p:spPr>
        <p:txBody>
          <a:bodyPr>
            <a:normAutofit fontScale="55000" lnSpcReduction="20000"/>
          </a:bodyPr>
          <a:lstStyle/>
          <a:p>
            <a:r>
              <a:rPr lang="en-IN" dirty="0" smtClean="0"/>
              <a:t>Clipping </a:t>
            </a:r>
            <a:r>
              <a:rPr lang="en-IN" dirty="0"/>
              <a:t>a point from a given window is very easy. Consider the following figure, where the rectangle indicates the window. Point clipping tells us whether the given point X,Y is within the given window or not; and decides whether we will use the minimum and maximum coordinates of the window.</a:t>
            </a:r>
          </a:p>
          <a:p>
            <a:endParaRPr lang="en-IN" dirty="0"/>
          </a:p>
          <a:p>
            <a:r>
              <a:rPr lang="en-IN" dirty="0"/>
              <a:t>The X-coordinate of the given point is inside the window, if X lies in between Wx1 ≤ X ≤ Wx2. Same way, Y coordinate of the given point is inside the window, if Y lies in between Wy1 ≤ Y ≤ Wy2.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24000"/>
            <a:ext cx="3962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621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8600"/>
            <a:ext cx="8153399" cy="5897563"/>
          </a:xfrm>
        </p:spPr>
      </p:pic>
    </p:spTree>
    <p:extLst>
      <p:ext uri="{BB962C8B-B14F-4D97-AF65-F5344CB8AC3E}">
        <p14:creationId xmlns:p14="http://schemas.microsoft.com/office/powerpoint/2010/main" val="3253297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Line Clipping</a:t>
            </a:r>
            <a:br>
              <a:rPr lang="en-IN" dirty="0"/>
            </a:br>
            <a:endParaRPr lang="en-IN" dirty="0"/>
          </a:p>
        </p:txBody>
      </p:sp>
      <p:sp>
        <p:nvSpPr>
          <p:cNvPr id="3" name="Content Placeholder 2"/>
          <p:cNvSpPr>
            <a:spLocks noGrp="1"/>
          </p:cNvSpPr>
          <p:nvPr>
            <p:ph idx="1"/>
          </p:nvPr>
        </p:nvSpPr>
        <p:spPr/>
        <p:txBody>
          <a:bodyPr/>
          <a:lstStyle/>
          <a:p>
            <a:r>
              <a:rPr lang="en-IN" dirty="0" smtClean="0"/>
              <a:t>The </a:t>
            </a:r>
            <a:r>
              <a:rPr lang="en-IN" dirty="0"/>
              <a:t>concept of line clipping is same as point clipping. In line clipping, we will cut the portion of line which is outside of window and keep only the portion that is inside the window.</a:t>
            </a:r>
          </a:p>
        </p:txBody>
      </p:sp>
    </p:spTree>
    <p:extLst>
      <p:ext uri="{BB962C8B-B14F-4D97-AF65-F5344CB8AC3E}">
        <p14:creationId xmlns:p14="http://schemas.microsoft.com/office/powerpoint/2010/main" val="2247816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8763000" cy="6248400"/>
          </a:xfrm>
        </p:spPr>
      </p:pic>
    </p:spTree>
    <p:extLst>
      <p:ext uri="{BB962C8B-B14F-4D97-AF65-F5344CB8AC3E}">
        <p14:creationId xmlns:p14="http://schemas.microsoft.com/office/powerpoint/2010/main" val="610056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10600" cy="6248400"/>
          </a:xfrm>
        </p:spPr>
      </p:pic>
    </p:spTree>
    <p:extLst>
      <p:ext uri="{BB962C8B-B14F-4D97-AF65-F5344CB8AC3E}">
        <p14:creationId xmlns:p14="http://schemas.microsoft.com/office/powerpoint/2010/main" val="1580796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04800"/>
            <a:ext cx="8305800" cy="5821363"/>
          </a:xfrm>
        </p:spPr>
      </p:pic>
    </p:spTree>
    <p:extLst>
      <p:ext uri="{BB962C8B-B14F-4D97-AF65-F5344CB8AC3E}">
        <p14:creationId xmlns:p14="http://schemas.microsoft.com/office/powerpoint/2010/main" val="639466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Viewing &amp; Clipping</a:t>
            </a:r>
          </a:p>
        </p:txBody>
      </p:sp>
      <p:sp>
        <p:nvSpPr>
          <p:cNvPr id="3" name="Content Placeholder 2"/>
          <p:cNvSpPr>
            <a:spLocks noGrp="1"/>
          </p:cNvSpPr>
          <p:nvPr>
            <p:ph idx="1"/>
          </p:nvPr>
        </p:nvSpPr>
        <p:spPr/>
        <p:txBody>
          <a:bodyPr/>
          <a:lstStyle/>
          <a:p>
            <a:r>
              <a:rPr lang="en-IN" dirty="0"/>
              <a:t>The primary use of clipping in computer graphics is to remove objects, lines, or line segments that are outside the viewing pane. </a:t>
            </a:r>
          </a:p>
        </p:txBody>
      </p:sp>
    </p:spTree>
    <p:extLst>
      <p:ext uri="{BB962C8B-B14F-4D97-AF65-F5344CB8AC3E}">
        <p14:creationId xmlns:p14="http://schemas.microsoft.com/office/powerpoint/2010/main" val="412725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001000" cy="5606553"/>
          </a:xfrm>
        </p:spPr>
      </p:pic>
    </p:spTree>
    <p:extLst>
      <p:ext uri="{BB962C8B-B14F-4D97-AF65-F5344CB8AC3E}">
        <p14:creationId xmlns:p14="http://schemas.microsoft.com/office/powerpoint/2010/main" val="2745709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Remember </a:t>
            </a:r>
            <a:r>
              <a:rPr lang="en-US" dirty="0" smtClean="0">
                <a:solidFill>
                  <a:srgbClr val="00B050"/>
                </a:solidFill>
              </a:rPr>
              <a:t>TBRL</a:t>
            </a:r>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143000"/>
            <a:ext cx="8229600" cy="5334000"/>
          </a:xfrm>
        </p:spPr>
      </p:pic>
    </p:spTree>
    <p:extLst>
      <p:ext uri="{BB962C8B-B14F-4D97-AF65-F5344CB8AC3E}">
        <p14:creationId xmlns:p14="http://schemas.microsoft.com/office/powerpoint/2010/main" val="2769420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IN" dirty="0">
              <a:solidFill>
                <a:srgbClr val="FF0000"/>
              </a:solidFill>
            </a:endParaRP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44946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001000" cy="5677968"/>
          </a:xfrm>
        </p:spPr>
      </p:pic>
    </p:spTree>
    <p:extLst>
      <p:ext uri="{BB962C8B-B14F-4D97-AF65-F5344CB8AC3E}">
        <p14:creationId xmlns:p14="http://schemas.microsoft.com/office/powerpoint/2010/main" val="1469190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153400" cy="5439853"/>
          </a:xfrm>
        </p:spPr>
      </p:pic>
    </p:spTree>
    <p:extLst>
      <p:ext uri="{BB962C8B-B14F-4D97-AF65-F5344CB8AC3E}">
        <p14:creationId xmlns:p14="http://schemas.microsoft.com/office/powerpoint/2010/main" val="126206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696200" cy="5373179"/>
          </a:xfrm>
        </p:spPr>
      </p:pic>
    </p:spTree>
    <p:extLst>
      <p:ext uri="{BB962C8B-B14F-4D97-AF65-F5344CB8AC3E}">
        <p14:creationId xmlns:p14="http://schemas.microsoft.com/office/powerpoint/2010/main" val="4290968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533400"/>
            <a:ext cx="8001000" cy="5373179"/>
          </a:xfrm>
        </p:spPr>
      </p:pic>
    </p:spTree>
    <p:extLst>
      <p:ext uri="{BB962C8B-B14F-4D97-AF65-F5344CB8AC3E}">
        <p14:creationId xmlns:p14="http://schemas.microsoft.com/office/powerpoint/2010/main" val="4015472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81000"/>
            <a:ext cx="7772400" cy="5525579"/>
          </a:xfrm>
        </p:spPr>
      </p:pic>
    </p:spTree>
    <p:extLst>
      <p:ext uri="{BB962C8B-B14F-4D97-AF65-F5344CB8AC3E}">
        <p14:creationId xmlns:p14="http://schemas.microsoft.com/office/powerpoint/2010/main" val="2290149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000999" cy="5449379"/>
          </a:xfrm>
        </p:spPr>
      </p:pic>
    </p:spTree>
    <p:extLst>
      <p:ext uri="{BB962C8B-B14F-4D97-AF65-F5344CB8AC3E}">
        <p14:creationId xmlns:p14="http://schemas.microsoft.com/office/powerpoint/2010/main" val="1231827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57200"/>
            <a:ext cx="8382000" cy="5482721"/>
          </a:xfrm>
        </p:spPr>
      </p:pic>
    </p:spTree>
    <p:extLst>
      <p:ext uri="{BB962C8B-B14F-4D97-AF65-F5344CB8AC3E}">
        <p14:creationId xmlns:p14="http://schemas.microsoft.com/office/powerpoint/2010/main" val="3551364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Any procedure that identifies those </a:t>
            </a:r>
            <a:r>
              <a:rPr lang="en-IN" dirty="0" smtClean="0"/>
              <a:t>portions of </a:t>
            </a:r>
            <a:r>
              <a:rPr lang="en-IN" dirty="0"/>
              <a:t>a picture that are either inside or </a:t>
            </a:r>
            <a:r>
              <a:rPr lang="en-IN" dirty="0" smtClean="0"/>
              <a:t>outside of </a:t>
            </a:r>
            <a:r>
              <a:rPr lang="en-IN" dirty="0"/>
              <a:t>a specified region of a space is referred </a:t>
            </a:r>
            <a:r>
              <a:rPr lang="en-IN" dirty="0" smtClean="0"/>
              <a:t>to as </a:t>
            </a:r>
            <a:r>
              <a:rPr lang="en-IN" dirty="0"/>
              <a:t>a clipping algorithm or simply </a:t>
            </a:r>
            <a:r>
              <a:rPr lang="en-IN" dirty="0" smtClean="0"/>
              <a:t>clipping.</a:t>
            </a:r>
          </a:p>
          <a:p>
            <a:r>
              <a:rPr lang="en-IN" dirty="0" smtClean="0"/>
              <a:t>The </a:t>
            </a:r>
            <a:r>
              <a:rPr lang="en-IN" dirty="0"/>
              <a:t>region against which an object is </a:t>
            </a:r>
            <a:r>
              <a:rPr lang="en-IN" dirty="0" smtClean="0"/>
              <a:t>to clipped </a:t>
            </a:r>
            <a:r>
              <a:rPr lang="en-IN" dirty="0"/>
              <a:t>is called a clip window</a:t>
            </a:r>
          </a:p>
        </p:txBody>
      </p:sp>
    </p:spTree>
    <p:extLst>
      <p:ext uri="{BB962C8B-B14F-4D97-AF65-F5344CB8AC3E}">
        <p14:creationId xmlns:p14="http://schemas.microsoft.com/office/powerpoint/2010/main" val="3764822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57200"/>
            <a:ext cx="8229599" cy="5449379"/>
          </a:xfrm>
        </p:spPr>
      </p:pic>
    </p:spTree>
    <p:extLst>
      <p:ext uri="{BB962C8B-B14F-4D97-AF65-F5344CB8AC3E}">
        <p14:creationId xmlns:p14="http://schemas.microsoft.com/office/powerpoint/2010/main" val="2944605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685800"/>
            <a:ext cx="8153400" cy="5220779"/>
          </a:xfrm>
        </p:spPr>
      </p:pic>
    </p:spTree>
    <p:extLst>
      <p:ext uri="{BB962C8B-B14F-4D97-AF65-F5344CB8AC3E}">
        <p14:creationId xmlns:p14="http://schemas.microsoft.com/office/powerpoint/2010/main" val="332937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81000"/>
            <a:ext cx="7772400" cy="5525579"/>
          </a:xfrm>
        </p:spPr>
      </p:pic>
    </p:spTree>
    <p:extLst>
      <p:ext uri="{BB962C8B-B14F-4D97-AF65-F5344CB8AC3E}">
        <p14:creationId xmlns:p14="http://schemas.microsoft.com/office/powerpoint/2010/main" val="1050853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63295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228600"/>
            <a:ext cx="8305800" cy="6172200"/>
          </a:xfrm>
        </p:spPr>
      </p:pic>
    </p:spTree>
    <p:extLst>
      <p:ext uri="{BB962C8B-B14F-4D97-AF65-F5344CB8AC3E}">
        <p14:creationId xmlns:p14="http://schemas.microsoft.com/office/powerpoint/2010/main" val="1368105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04800"/>
            <a:ext cx="8534400" cy="6248400"/>
          </a:xfrm>
        </p:spPr>
      </p:pic>
    </p:spTree>
    <p:extLst>
      <p:ext uri="{BB962C8B-B14F-4D97-AF65-F5344CB8AC3E}">
        <p14:creationId xmlns:p14="http://schemas.microsoft.com/office/powerpoint/2010/main" val="1933807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33322"/>
            <a:ext cx="8229600" cy="4259718"/>
          </a:xfrm>
        </p:spPr>
      </p:pic>
    </p:spTree>
    <p:extLst>
      <p:ext uri="{BB962C8B-B14F-4D97-AF65-F5344CB8AC3E}">
        <p14:creationId xmlns:p14="http://schemas.microsoft.com/office/powerpoint/2010/main" val="4051196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165" y="1600200"/>
            <a:ext cx="7977669" cy="4525963"/>
          </a:xfrm>
        </p:spPr>
      </p:pic>
    </p:spTree>
    <p:extLst>
      <p:ext uri="{BB962C8B-B14F-4D97-AF65-F5344CB8AC3E}">
        <p14:creationId xmlns:p14="http://schemas.microsoft.com/office/powerpoint/2010/main" val="3088165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381000"/>
            <a:ext cx="8305799" cy="6172200"/>
          </a:xfrm>
        </p:spPr>
      </p:pic>
    </p:spTree>
    <p:extLst>
      <p:ext uri="{BB962C8B-B14F-4D97-AF65-F5344CB8AC3E}">
        <p14:creationId xmlns:p14="http://schemas.microsoft.com/office/powerpoint/2010/main" val="3069191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and viewport</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29975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229600"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707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034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25CBF7-2AF3-4638-BF90-AC55D7CEAA38}"/>
</file>

<file path=customXml/itemProps2.xml><?xml version="1.0" encoding="utf-8"?>
<ds:datastoreItem xmlns:ds="http://schemas.openxmlformats.org/officeDocument/2006/customXml" ds:itemID="{1119F0EE-58A1-4B1D-BA67-4C67519ED1E6}"/>
</file>

<file path=customXml/itemProps3.xml><?xml version="1.0" encoding="utf-8"?>
<ds:datastoreItem xmlns:ds="http://schemas.openxmlformats.org/officeDocument/2006/customXml" ds:itemID="{A4C49E8E-4639-4C9B-9E16-76A083FFB9DB}"/>
</file>

<file path=docProps/app.xml><?xml version="1.0" encoding="utf-8"?>
<Properties xmlns="http://schemas.openxmlformats.org/officeDocument/2006/extended-properties" xmlns:vt="http://schemas.openxmlformats.org/officeDocument/2006/docPropsVTypes">
  <TotalTime>130</TotalTime>
  <Words>227</Words>
  <Application>Microsoft Office PowerPoint</Application>
  <PresentationFormat>On-screen Show (4:3)</PresentationFormat>
  <Paragraphs>15</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Unit5</vt:lpstr>
      <vt:lpstr>Viewing &amp; Clipping</vt:lpstr>
      <vt:lpstr>PowerPoint Presentation</vt:lpstr>
      <vt:lpstr>PowerPoint Presentation</vt:lpstr>
      <vt:lpstr>PowerPoint Presentation</vt:lpstr>
      <vt:lpstr>PowerPoint Presentation</vt:lpstr>
      <vt:lpstr>Window and viewport</vt:lpstr>
      <vt:lpstr>PowerPoint Presentation</vt:lpstr>
      <vt:lpstr>PowerPoint Presentation</vt:lpstr>
      <vt:lpstr>PowerPoint Presentation</vt:lpstr>
      <vt:lpstr>PowerPoint Presentation</vt:lpstr>
      <vt:lpstr>PowerPoint Presentation</vt:lpstr>
      <vt:lpstr>PowerPoint Presentation</vt:lpstr>
      <vt:lpstr>Point Clipping </vt:lpstr>
      <vt:lpstr>PowerPoint Presentation</vt:lpstr>
      <vt:lpstr>Line Clipping </vt:lpstr>
      <vt:lpstr>PowerPoint Presentation</vt:lpstr>
      <vt:lpstr>PowerPoint Presentation</vt:lpstr>
      <vt:lpstr>PowerPoint Presentation</vt:lpstr>
      <vt:lpstr>PowerPoint Presentation</vt:lpstr>
      <vt:lpstr>Remember TBRL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DELL</dc:creator>
  <cp:lastModifiedBy>Geetha Unnikrishnan</cp:lastModifiedBy>
  <cp:revision>49</cp:revision>
  <dcterms:created xsi:type="dcterms:W3CDTF">2006-08-16T00:00:00Z</dcterms:created>
  <dcterms:modified xsi:type="dcterms:W3CDTF">2022-12-20T07:58:16Z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