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6" r:id="rId13"/>
    <p:sldId id="305" r:id="rId14"/>
    <p:sldId id="267" r:id="rId15"/>
    <p:sldId id="3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2216A-802B-4814-8382-1680BF757F91}" v="1" dt="2023-11-14T09:22:12.915"/>
    <p1510:client id="{385F40DB-9D9A-4EB9-A4E4-B479F0F1C3E3}" v="14" dt="2021-11-08T17:37:34.336"/>
    <p1510:client id="{404D8D86-8761-4F72-8D7F-8B8023230BB0}" v="4" dt="2021-10-09T16:15:03.572"/>
    <p1510:client id="{40607AF1-8078-4383-8C91-4F0DB345060E}" v="1" dt="2023-09-11T19:30:33.324"/>
    <p1510:client id="{700D64C5-16E4-4AE0-9F62-8A49AD3246B0}" v="1" dt="2023-09-11T16:51:02.971"/>
    <p1510:client id="{7290B6ED-0A41-4D6C-8858-E2BC8211C2DD}" v="1" dt="2023-11-06T15:08:55.856"/>
    <p1510:client id="{82BCD964-7826-4A6E-84E7-A2C336D88077}" v="2" dt="2021-10-09T08:35:38.218"/>
    <p1510:client id="{853939B9-A80E-4559-A13F-7520455C4B8C}" v="2" dt="2021-12-15T03:02:35.528"/>
    <p1510:client id="{901130CD-38A7-46A3-977A-56E465933993}" v="2" dt="2023-11-06T17:19:01.315"/>
    <p1510:client id="{B321F376-3BFB-4CF7-9689-8E7A52018FBE}" v="2" dt="2021-10-11T17:12:20.734"/>
    <p1510:client id="{D626011E-9654-40EE-BF75-27D5D09CF720}" v="4" dt="2023-11-09T00:58:15.068"/>
    <p1510:client id="{DA9D33AF-349F-4E2A-831F-81FCF0D78FB6}" v="1" dt="2022-01-04T07:27:31.633"/>
    <p1510:client id="{EAC220D1-601C-4BA6-BA5D-914F6CC9F7ED}" v="2" dt="2023-09-11T05:42:50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 PRAJAPATI3 - 57480190037" userId="S::deep.prajapati3@svkmmumbai.onmicrosoft.com::057f1958-0f6c-428b-b038-f5edc6cd6b9f" providerId="AD" clId="Web-{385F40DB-9D9A-4EB9-A4E4-B479F0F1C3E3}"/>
    <pc:docChg chg="modSld">
      <pc:chgData name="DEEP PRAJAPATI3 - 57480190037" userId="S::deep.prajapati3@svkmmumbai.onmicrosoft.com::057f1958-0f6c-428b-b038-f5edc6cd6b9f" providerId="AD" clId="Web-{385F40DB-9D9A-4EB9-A4E4-B479F0F1C3E3}" dt="2021-11-08T17:37:34.336" v="5" actId="20577"/>
      <pc:docMkLst>
        <pc:docMk/>
      </pc:docMkLst>
      <pc:sldChg chg="modSp">
        <pc:chgData name="DEEP PRAJAPATI3 - 57480190037" userId="S::deep.prajapati3@svkmmumbai.onmicrosoft.com::057f1958-0f6c-428b-b038-f5edc6cd6b9f" providerId="AD" clId="Web-{385F40DB-9D9A-4EB9-A4E4-B479F0F1C3E3}" dt="2021-11-08T17:37:34.336" v="5" actId="20577"/>
        <pc:sldMkLst>
          <pc:docMk/>
          <pc:sldMk cId="0" sldId="266"/>
        </pc:sldMkLst>
        <pc:spChg chg="mod">
          <ac:chgData name="DEEP PRAJAPATI3 - 57480190037" userId="S::deep.prajapati3@svkmmumbai.onmicrosoft.com::057f1958-0f6c-428b-b038-f5edc6cd6b9f" providerId="AD" clId="Web-{385F40DB-9D9A-4EB9-A4E4-B479F0F1C3E3}" dt="2021-11-08T17:37:34.336" v="5" actId="20577"/>
          <ac:spMkLst>
            <pc:docMk/>
            <pc:sldMk cId="0" sldId="266"/>
            <ac:spMk id="24" creationId="{00000000-0000-0000-0000-000000000000}"/>
          </ac:spMkLst>
        </pc:spChg>
      </pc:sldChg>
    </pc:docChg>
  </pc:docChgLst>
  <pc:docChgLst>
    <pc:chgData name="ISHITA PATEL2" userId="S::ishita.patel2@svkmmumbai.onmicrosoft.com::d4b7419c-f150-4148-b122-f687d160aa08" providerId="AD" clId="Web-{853939B9-A80E-4559-A13F-7520455C4B8C}"/>
    <pc:docChg chg="modSld">
      <pc:chgData name="ISHITA PATEL2" userId="S::ishita.patel2@svkmmumbai.onmicrosoft.com::d4b7419c-f150-4148-b122-f687d160aa08" providerId="AD" clId="Web-{853939B9-A80E-4559-A13F-7520455C4B8C}" dt="2021-12-15T03:02:35.528" v="1" actId="14100"/>
      <pc:docMkLst>
        <pc:docMk/>
      </pc:docMkLst>
      <pc:sldChg chg="modSp">
        <pc:chgData name="ISHITA PATEL2" userId="S::ishita.patel2@svkmmumbai.onmicrosoft.com::d4b7419c-f150-4148-b122-f687d160aa08" providerId="AD" clId="Web-{853939B9-A80E-4559-A13F-7520455C4B8C}" dt="2021-12-15T03:02:35.528" v="1" actId="14100"/>
        <pc:sldMkLst>
          <pc:docMk/>
          <pc:sldMk cId="1899767176" sldId="258"/>
        </pc:sldMkLst>
        <pc:spChg chg="mod">
          <ac:chgData name="ISHITA PATEL2" userId="S::ishita.patel2@svkmmumbai.onmicrosoft.com::d4b7419c-f150-4148-b122-f687d160aa08" providerId="AD" clId="Web-{853939B9-A80E-4559-A13F-7520455C4B8C}" dt="2021-12-15T03:02:35.528" v="1" actId="14100"/>
          <ac:spMkLst>
            <pc:docMk/>
            <pc:sldMk cId="1899767176" sldId="258"/>
            <ac:spMk id="5" creationId="{8261BED8-52C3-45A8-AF8A-B5FEBAD7B788}"/>
          </ac:spMkLst>
        </pc:spChg>
      </pc:sldChg>
    </pc:docChg>
  </pc:docChgLst>
  <pc:docChgLst>
    <pc:chgData name="KULSUM SAYED - 57480190045" userId="S::kulsum.sayed@svkmmumbai.onmicrosoft.com::13f2eb79-6917-4450-b71e-cff1ef04201a" providerId="AD" clId="Web-{82BCD964-7826-4A6E-84E7-A2C336D88077}"/>
    <pc:docChg chg="modSld">
      <pc:chgData name="KULSUM SAYED - 57480190045" userId="S::kulsum.sayed@svkmmumbai.onmicrosoft.com::13f2eb79-6917-4450-b71e-cff1ef04201a" providerId="AD" clId="Web-{82BCD964-7826-4A6E-84E7-A2C336D88077}" dt="2021-10-09T08:35:38.218" v="1"/>
      <pc:docMkLst>
        <pc:docMk/>
      </pc:docMkLst>
      <pc:sldChg chg="modSp">
        <pc:chgData name="KULSUM SAYED - 57480190045" userId="S::kulsum.sayed@svkmmumbai.onmicrosoft.com::13f2eb79-6917-4450-b71e-cff1ef04201a" providerId="AD" clId="Web-{82BCD964-7826-4A6E-84E7-A2C336D88077}" dt="2021-10-09T08:29:00.614" v="0"/>
        <pc:sldMkLst>
          <pc:docMk/>
          <pc:sldMk cId="1443576906" sldId="261"/>
        </pc:sldMkLst>
        <pc:graphicFrameChg chg="modGraphic">
          <ac:chgData name="KULSUM SAYED - 57480190045" userId="S::kulsum.sayed@svkmmumbai.onmicrosoft.com::13f2eb79-6917-4450-b71e-cff1ef04201a" providerId="AD" clId="Web-{82BCD964-7826-4A6E-84E7-A2C336D88077}" dt="2021-10-09T08:29:00.614" v="0"/>
          <ac:graphicFrameMkLst>
            <pc:docMk/>
            <pc:sldMk cId="1443576906" sldId="261"/>
            <ac:graphicFrameMk id="23" creationId="{00000000-0000-0000-0000-000000000000}"/>
          </ac:graphicFrameMkLst>
        </pc:graphicFrameChg>
      </pc:sldChg>
      <pc:sldChg chg="modSp">
        <pc:chgData name="KULSUM SAYED - 57480190045" userId="S::kulsum.sayed@svkmmumbai.onmicrosoft.com::13f2eb79-6917-4450-b71e-cff1ef04201a" providerId="AD" clId="Web-{82BCD964-7826-4A6E-84E7-A2C336D88077}" dt="2021-10-09T08:35:38.218" v="1"/>
        <pc:sldMkLst>
          <pc:docMk/>
          <pc:sldMk cId="3832194168" sldId="303"/>
        </pc:sldMkLst>
        <pc:graphicFrameChg chg="modGraphic">
          <ac:chgData name="KULSUM SAYED - 57480190045" userId="S::kulsum.sayed@svkmmumbai.onmicrosoft.com::13f2eb79-6917-4450-b71e-cff1ef04201a" providerId="AD" clId="Web-{82BCD964-7826-4A6E-84E7-A2C336D88077}" dt="2021-10-09T08:35:38.218" v="1"/>
          <ac:graphicFrameMkLst>
            <pc:docMk/>
            <pc:sldMk cId="3832194168" sldId="303"/>
            <ac:graphicFrameMk id="41" creationId="{4875BD91-2C93-4309-8780-799F6994E120}"/>
          </ac:graphicFrameMkLst>
        </pc:graphicFrameChg>
      </pc:sldChg>
    </pc:docChg>
  </pc:docChgLst>
  <pc:docChgLst>
    <pc:chgData name="NINAD GAONKAR" userId="S::ninad.gaonkar@svkmmumbai.onmicrosoft.com::fd88ce95-31c6-440d-aa56-6d9fa92e3812" providerId="AD" clId="Web-{DA9D33AF-349F-4E2A-831F-81FCF0D78FB6}"/>
    <pc:docChg chg="modSld">
      <pc:chgData name="NINAD GAONKAR" userId="S::ninad.gaonkar@svkmmumbai.onmicrosoft.com::fd88ce95-31c6-440d-aa56-6d9fa92e3812" providerId="AD" clId="Web-{DA9D33AF-349F-4E2A-831F-81FCF0D78FB6}" dt="2022-01-04T07:27:31.633" v="0"/>
      <pc:docMkLst>
        <pc:docMk/>
      </pc:docMkLst>
      <pc:sldChg chg="addSp">
        <pc:chgData name="NINAD GAONKAR" userId="S::ninad.gaonkar@svkmmumbai.onmicrosoft.com::fd88ce95-31c6-440d-aa56-6d9fa92e3812" providerId="AD" clId="Web-{DA9D33AF-349F-4E2A-831F-81FCF0D78FB6}" dt="2022-01-04T07:27:31.633" v="0"/>
        <pc:sldMkLst>
          <pc:docMk/>
          <pc:sldMk cId="0" sldId="262"/>
        </pc:sldMkLst>
        <pc:spChg chg="add">
          <ac:chgData name="NINAD GAONKAR" userId="S::ninad.gaonkar@svkmmumbai.onmicrosoft.com::fd88ce95-31c6-440d-aa56-6d9fa92e3812" providerId="AD" clId="Web-{DA9D33AF-349F-4E2A-831F-81FCF0D78FB6}" dt="2022-01-04T07:27:31.633" v="0"/>
          <ac:spMkLst>
            <pc:docMk/>
            <pc:sldMk cId="0" sldId="262"/>
            <ac:spMk id="2" creationId="{2B2A65BA-7CFD-4514-8F27-604233487D87}"/>
          </ac:spMkLst>
        </pc:spChg>
      </pc:sldChg>
    </pc:docChg>
  </pc:docChgLst>
  <pc:docChgLst>
    <pc:chgData name="VEDIKA SAWANT- 57480210010" userId="S::vedika.sawant10@svkmmumbai.onmicrosoft.com::19801257-31e6-41eb-aead-a76b51e53e09" providerId="AD" clId="Web-{D626011E-9654-40EE-BF75-27D5D09CF720}"/>
    <pc:docChg chg="addSld delSld">
      <pc:chgData name="VEDIKA SAWANT- 57480210010" userId="S::vedika.sawant10@svkmmumbai.onmicrosoft.com::19801257-31e6-41eb-aead-a76b51e53e09" providerId="AD" clId="Web-{D626011E-9654-40EE-BF75-27D5D09CF720}" dt="2023-11-09T00:58:15.068" v="3"/>
      <pc:docMkLst>
        <pc:docMk/>
      </pc:docMkLst>
      <pc:sldChg chg="new del">
        <pc:chgData name="VEDIKA SAWANT- 57480210010" userId="S::vedika.sawant10@svkmmumbai.onmicrosoft.com::19801257-31e6-41eb-aead-a76b51e53e09" providerId="AD" clId="Web-{D626011E-9654-40EE-BF75-27D5D09CF720}" dt="2023-11-09T00:58:15.068" v="3"/>
        <pc:sldMkLst>
          <pc:docMk/>
          <pc:sldMk cId="1963288003" sldId="306"/>
        </pc:sldMkLst>
      </pc:sldChg>
      <pc:sldChg chg="new del">
        <pc:chgData name="VEDIKA SAWANT- 57480210010" userId="S::vedika.sawant10@svkmmumbai.onmicrosoft.com::19801257-31e6-41eb-aead-a76b51e53e09" providerId="AD" clId="Web-{D626011E-9654-40EE-BF75-27D5D09CF720}" dt="2023-11-09T00:58:12.365" v="2"/>
        <pc:sldMkLst>
          <pc:docMk/>
          <pc:sldMk cId="884715595" sldId="307"/>
        </pc:sldMkLst>
      </pc:sldChg>
    </pc:docChg>
  </pc:docChgLst>
  <pc:docChgLst>
    <pc:chgData name="KUSH TEJANI- 57480210073" userId="S::kush.tejani73@svkmmumbai.onmicrosoft.com::6171a090-162b-43c2-afc0-099d75b51d85" providerId="AD" clId="Web-{40607AF1-8078-4383-8C91-4F0DB345060E}"/>
    <pc:docChg chg="modSld">
      <pc:chgData name="KUSH TEJANI- 57480210073" userId="S::kush.tejani73@svkmmumbai.onmicrosoft.com::6171a090-162b-43c2-afc0-099d75b51d85" providerId="AD" clId="Web-{40607AF1-8078-4383-8C91-4F0DB345060E}" dt="2023-09-11T19:30:33.324" v="0"/>
      <pc:docMkLst>
        <pc:docMk/>
      </pc:docMkLst>
      <pc:sldChg chg="modSp">
        <pc:chgData name="KUSH TEJANI- 57480210073" userId="S::kush.tejani73@svkmmumbai.onmicrosoft.com::6171a090-162b-43c2-afc0-099d75b51d85" providerId="AD" clId="Web-{40607AF1-8078-4383-8C91-4F0DB345060E}" dt="2023-09-11T19:30:33.324" v="0"/>
        <pc:sldMkLst>
          <pc:docMk/>
          <pc:sldMk cId="3832194168" sldId="303"/>
        </pc:sldMkLst>
        <pc:graphicFrameChg chg="modGraphic">
          <ac:chgData name="KUSH TEJANI- 57480210073" userId="S::kush.tejani73@svkmmumbai.onmicrosoft.com::6171a090-162b-43c2-afc0-099d75b51d85" providerId="AD" clId="Web-{40607AF1-8078-4383-8C91-4F0DB345060E}" dt="2023-09-11T19:30:33.324" v="0"/>
          <ac:graphicFrameMkLst>
            <pc:docMk/>
            <pc:sldMk cId="3832194168" sldId="303"/>
            <ac:graphicFrameMk id="42" creationId="{558B048A-AE12-48C5-BB87-5BF3351F4DA8}"/>
          </ac:graphicFrameMkLst>
        </pc:graphicFrameChg>
      </pc:sldChg>
    </pc:docChg>
  </pc:docChgLst>
  <pc:docChgLst>
    <pc:chgData name="ATHARVA PATIL - 57480210125" userId="S::atharva.patil25@svkmmumbai.onmicrosoft.com::ba6a92c6-c034-4d79-ba24-6fcc16c8d486" providerId="AD" clId="Web-{1A92216A-802B-4814-8382-1680BF757F91}"/>
    <pc:docChg chg="modSld">
      <pc:chgData name="ATHARVA PATIL - 57480210125" userId="S::atharva.patil25@svkmmumbai.onmicrosoft.com::ba6a92c6-c034-4d79-ba24-6fcc16c8d486" providerId="AD" clId="Web-{1A92216A-802B-4814-8382-1680BF757F91}" dt="2023-11-14T09:22:12.915" v="0" actId="14100"/>
      <pc:docMkLst>
        <pc:docMk/>
      </pc:docMkLst>
      <pc:sldChg chg="modSp">
        <pc:chgData name="ATHARVA PATIL - 57480210125" userId="S::atharva.patil25@svkmmumbai.onmicrosoft.com::ba6a92c6-c034-4d79-ba24-6fcc16c8d486" providerId="AD" clId="Web-{1A92216A-802B-4814-8382-1680BF757F91}" dt="2023-11-14T09:22:12.915" v="0" actId="14100"/>
        <pc:sldMkLst>
          <pc:docMk/>
          <pc:sldMk cId="1443576906" sldId="260"/>
        </pc:sldMkLst>
        <pc:spChg chg="mod">
          <ac:chgData name="ATHARVA PATIL - 57480210125" userId="S::atharva.patil25@svkmmumbai.onmicrosoft.com::ba6a92c6-c034-4d79-ba24-6fcc16c8d486" providerId="AD" clId="Web-{1A92216A-802B-4814-8382-1680BF757F91}" dt="2023-11-14T09:22:12.915" v="0" actId="14100"/>
          <ac:spMkLst>
            <pc:docMk/>
            <pc:sldMk cId="1443576906" sldId="260"/>
            <ac:spMk id="5" creationId="{8261BED8-52C3-45A8-AF8A-B5FEBAD7B788}"/>
          </ac:spMkLst>
        </pc:spChg>
      </pc:sldChg>
    </pc:docChg>
  </pc:docChgLst>
  <pc:docChgLst>
    <pc:chgData name="RAJVI SHAH- 57480210040" userId="S::rajvi.shah40@svkmmumbai.onmicrosoft.com::4b2e8725-eca0-4811-8ac9-82c813e5e87d" providerId="AD" clId="Web-{901130CD-38A7-46A3-977A-56E465933993}"/>
    <pc:docChg chg="sldOrd">
      <pc:chgData name="RAJVI SHAH- 57480210040" userId="S::rajvi.shah40@svkmmumbai.onmicrosoft.com::4b2e8725-eca0-4811-8ac9-82c813e5e87d" providerId="AD" clId="Web-{901130CD-38A7-46A3-977A-56E465933993}" dt="2023-11-06T17:19:01.315" v="1"/>
      <pc:docMkLst>
        <pc:docMk/>
      </pc:docMkLst>
      <pc:sldChg chg="ord">
        <pc:chgData name="RAJVI SHAH- 57480210040" userId="S::rajvi.shah40@svkmmumbai.onmicrosoft.com::4b2e8725-eca0-4811-8ac9-82c813e5e87d" providerId="AD" clId="Web-{901130CD-38A7-46A3-977A-56E465933993}" dt="2023-11-06T17:19:01.315" v="1"/>
        <pc:sldMkLst>
          <pc:docMk/>
          <pc:sldMk cId="0" sldId="263"/>
        </pc:sldMkLst>
      </pc:sldChg>
    </pc:docChg>
  </pc:docChgLst>
  <pc:docChgLst>
    <pc:chgData name="VAISHNAVI NAIK" userId="S::vaishnavi.naik@svkmmumbai.onmicrosoft.com::644e06c7-2423-4ad9-8d0b-75a72646c194" providerId="AD" clId="Web-{B321F376-3BFB-4CF7-9689-8E7A52018FBE}"/>
    <pc:docChg chg="sldOrd">
      <pc:chgData name="VAISHNAVI NAIK" userId="S::vaishnavi.naik@svkmmumbai.onmicrosoft.com::644e06c7-2423-4ad9-8d0b-75a72646c194" providerId="AD" clId="Web-{B321F376-3BFB-4CF7-9689-8E7A52018FBE}" dt="2021-10-11T17:12:20.734" v="1"/>
      <pc:docMkLst>
        <pc:docMk/>
      </pc:docMkLst>
      <pc:sldChg chg="ord">
        <pc:chgData name="VAISHNAVI NAIK" userId="S::vaishnavi.naik@svkmmumbai.onmicrosoft.com::644e06c7-2423-4ad9-8d0b-75a72646c194" providerId="AD" clId="Web-{B321F376-3BFB-4CF7-9689-8E7A52018FBE}" dt="2021-10-11T17:12:20.734" v="1"/>
        <pc:sldMkLst>
          <pc:docMk/>
          <pc:sldMk cId="1443576906" sldId="261"/>
        </pc:sldMkLst>
      </pc:sldChg>
      <pc:sldChg chg="ord">
        <pc:chgData name="VAISHNAVI NAIK" userId="S::vaishnavi.naik@svkmmumbai.onmicrosoft.com::644e06c7-2423-4ad9-8d0b-75a72646c194" providerId="AD" clId="Web-{B321F376-3BFB-4CF7-9689-8E7A52018FBE}" dt="2021-10-11T17:12:09.718" v="0"/>
        <pc:sldMkLst>
          <pc:docMk/>
          <pc:sldMk cId="0" sldId="262"/>
        </pc:sldMkLst>
      </pc:sldChg>
    </pc:docChg>
  </pc:docChgLst>
  <pc:docChgLst>
    <pc:chgData name="DURVA SHELKE" userId="S::durva.shelke@svkmmumbai.onmicrosoft.com::cd1b6efe-fd2f-4b69-8d20-633172befcdb" providerId="AD" clId="Web-{404D8D86-8761-4F72-8D7F-8B8023230BB0}"/>
    <pc:docChg chg="modSld">
      <pc:chgData name="DURVA SHELKE" userId="S::durva.shelke@svkmmumbai.onmicrosoft.com::cd1b6efe-fd2f-4b69-8d20-633172befcdb" providerId="AD" clId="Web-{404D8D86-8761-4F72-8D7F-8B8023230BB0}" dt="2021-10-09T16:15:03.572" v="1" actId="20577"/>
      <pc:docMkLst>
        <pc:docMk/>
      </pc:docMkLst>
      <pc:sldChg chg="modSp">
        <pc:chgData name="DURVA SHELKE" userId="S::durva.shelke@svkmmumbai.onmicrosoft.com::cd1b6efe-fd2f-4b69-8d20-633172befcdb" providerId="AD" clId="Web-{404D8D86-8761-4F72-8D7F-8B8023230BB0}" dt="2021-10-09T16:15:03.572" v="1" actId="20577"/>
        <pc:sldMkLst>
          <pc:docMk/>
          <pc:sldMk cId="0" sldId="262"/>
        </pc:sldMkLst>
        <pc:spChg chg="mod">
          <ac:chgData name="DURVA SHELKE" userId="S::durva.shelke@svkmmumbai.onmicrosoft.com::cd1b6efe-fd2f-4b69-8d20-633172befcdb" providerId="AD" clId="Web-{404D8D86-8761-4F72-8D7F-8B8023230BB0}" dt="2021-10-09T16:15:03.572" v="1" actId="20577"/>
          <ac:spMkLst>
            <pc:docMk/>
            <pc:sldMk cId="0" sldId="262"/>
            <ac:spMk id="4" creationId="{8261BED8-52C3-45A8-AF8A-B5FEBAD7B788}"/>
          </ac:spMkLst>
        </pc:spChg>
      </pc:sldChg>
    </pc:docChg>
  </pc:docChgLst>
  <pc:docChgLst>
    <pc:chgData name="KEVAL SHAH- 57480210056" userId="S::keval.shah56@svkmmumbai.onmicrosoft.com::b70051dd-e8a6-47d8-8a7c-b30834a38b48" providerId="AD" clId="Web-{EAC220D1-601C-4BA6-BA5D-914F6CC9F7ED}"/>
    <pc:docChg chg="modSld">
      <pc:chgData name="KEVAL SHAH- 57480210056" userId="S::keval.shah56@svkmmumbai.onmicrosoft.com::b70051dd-e8a6-47d8-8a7c-b30834a38b48" providerId="AD" clId="Web-{EAC220D1-601C-4BA6-BA5D-914F6CC9F7ED}" dt="2023-09-11T05:42:50.483" v="1"/>
      <pc:docMkLst>
        <pc:docMk/>
      </pc:docMkLst>
      <pc:sldChg chg="modSp">
        <pc:chgData name="KEVAL SHAH- 57480210056" userId="S::keval.shah56@svkmmumbai.onmicrosoft.com::b70051dd-e8a6-47d8-8a7c-b30834a38b48" providerId="AD" clId="Web-{EAC220D1-601C-4BA6-BA5D-914F6CC9F7ED}" dt="2023-09-11T05:42:50.483" v="1"/>
        <pc:sldMkLst>
          <pc:docMk/>
          <pc:sldMk cId="1443576906" sldId="261"/>
        </pc:sldMkLst>
        <pc:graphicFrameChg chg="modGraphic">
          <ac:chgData name="KEVAL SHAH- 57480210056" userId="S::keval.shah56@svkmmumbai.onmicrosoft.com::b70051dd-e8a6-47d8-8a7c-b30834a38b48" providerId="AD" clId="Web-{EAC220D1-601C-4BA6-BA5D-914F6CC9F7ED}" dt="2023-09-11T05:42:50.483" v="1"/>
          <ac:graphicFrameMkLst>
            <pc:docMk/>
            <pc:sldMk cId="1443576906" sldId="261"/>
            <ac:graphicFrameMk id="23" creationId="{00000000-0000-0000-0000-000000000000}"/>
          </ac:graphicFrameMkLst>
        </pc:graphicFrameChg>
      </pc:sldChg>
    </pc:docChg>
  </pc:docChgLst>
  <pc:docChgLst>
    <pc:chgData name="VEDANT CHAVAN- 57480210030" userId="S::vedant.chavan30@svkmmumbai.onmicrosoft.com::98d810c0-cf85-4642-acf9-3b1e2ea6307c" providerId="AD" clId="Web-{7290B6ED-0A41-4D6C-8858-E2BC8211C2DD}"/>
    <pc:docChg chg="modSld">
      <pc:chgData name="VEDANT CHAVAN- 57480210030" userId="S::vedant.chavan30@svkmmumbai.onmicrosoft.com::98d810c0-cf85-4642-acf9-3b1e2ea6307c" providerId="AD" clId="Web-{7290B6ED-0A41-4D6C-8858-E2BC8211C2DD}" dt="2023-11-06T15:08:55.856" v="0" actId="1076"/>
      <pc:docMkLst>
        <pc:docMk/>
      </pc:docMkLst>
      <pc:sldChg chg="modSp">
        <pc:chgData name="VEDANT CHAVAN- 57480210030" userId="S::vedant.chavan30@svkmmumbai.onmicrosoft.com::98d810c0-cf85-4642-acf9-3b1e2ea6307c" providerId="AD" clId="Web-{7290B6ED-0A41-4D6C-8858-E2BC8211C2DD}" dt="2023-11-06T15:08:55.856" v="0" actId="1076"/>
        <pc:sldMkLst>
          <pc:docMk/>
          <pc:sldMk cId="3501710020" sldId="257"/>
        </pc:sldMkLst>
        <pc:grpChg chg="mod">
          <ac:chgData name="VEDANT CHAVAN- 57480210030" userId="S::vedant.chavan30@svkmmumbai.onmicrosoft.com::98d810c0-cf85-4642-acf9-3b1e2ea6307c" providerId="AD" clId="Web-{7290B6ED-0A41-4D6C-8858-E2BC8211C2DD}" dt="2023-11-06T15:08:55.856" v="0" actId="1076"/>
          <ac:grpSpMkLst>
            <pc:docMk/>
            <pc:sldMk cId="3501710020" sldId="257"/>
            <ac:grpSpMk id="25" creationId="{00000000-0000-0000-0000-000000000000}"/>
          </ac:grpSpMkLst>
        </pc:grpChg>
      </pc:sldChg>
    </pc:docChg>
  </pc:docChgLst>
  <pc:docChgLst>
    <pc:chgData name="ANMOL SHAH- 57480210017" userId="S::anmol.shah17@svkmmumbai.onmicrosoft.com::1962f615-8531-4afd-be05-6231e54adcea" providerId="AD" clId="Web-{700D64C5-16E4-4AE0-9F62-8A49AD3246B0}"/>
    <pc:docChg chg="sldOrd">
      <pc:chgData name="ANMOL SHAH- 57480210017" userId="S::anmol.shah17@svkmmumbai.onmicrosoft.com::1962f615-8531-4afd-be05-6231e54adcea" providerId="AD" clId="Web-{700D64C5-16E4-4AE0-9F62-8A49AD3246B0}" dt="2023-09-11T16:51:02.971" v="0"/>
      <pc:docMkLst>
        <pc:docMk/>
      </pc:docMkLst>
      <pc:sldChg chg="ord">
        <pc:chgData name="ANMOL SHAH- 57480210017" userId="S::anmol.shah17@svkmmumbai.onmicrosoft.com::1962f615-8531-4afd-be05-6231e54adcea" providerId="AD" clId="Web-{700D64C5-16E4-4AE0-9F62-8A49AD3246B0}" dt="2023-09-11T16:51:02.971" v="0"/>
        <pc:sldMkLst>
          <pc:docMk/>
          <pc:sldMk cId="0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9301-C172-44E6-9D58-2D5490B6F52A}" type="datetimeFigureOut">
              <a:rPr lang="en-IN" smtClean="0"/>
              <a:pPr/>
              <a:t>14-11-2023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6233-8929-4DF4-8728-126D82FCDE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52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9301-C172-44E6-9D58-2D5490B6F52A}" type="datetimeFigureOut">
              <a:rPr lang="en-IN" smtClean="0"/>
              <a:pPr/>
              <a:t>14-11-2023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6233-8929-4DF4-8728-126D82FCDE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9301-C172-44E6-9D58-2D5490B6F52A}" type="datetimeFigureOut">
              <a:rPr lang="en-IN" smtClean="0"/>
              <a:pPr/>
              <a:t>14-11-2023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6233-8929-4DF4-8728-126D82FCDE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51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9301-C172-44E6-9D58-2D5490B6F52A}" type="datetimeFigureOut">
              <a:rPr lang="en-IN" smtClean="0"/>
              <a:pPr/>
              <a:t>14-11-2023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6233-8929-4DF4-8728-126D82FCDE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96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9301-C172-44E6-9D58-2D5490B6F52A}" type="datetimeFigureOut">
              <a:rPr lang="en-IN" smtClean="0"/>
              <a:pPr/>
              <a:t>14-11-2023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6233-8929-4DF4-8728-126D82FCDE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45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9301-C172-44E6-9D58-2D5490B6F52A}" type="datetimeFigureOut">
              <a:rPr lang="en-IN" smtClean="0"/>
              <a:pPr/>
              <a:t>14-11-2023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6233-8929-4DF4-8728-126D82FCDE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62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9301-C172-44E6-9D58-2D5490B6F52A}" type="datetimeFigureOut">
              <a:rPr lang="en-IN" smtClean="0"/>
              <a:pPr/>
              <a:t>14-11-2023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6233-8929-4DF4-8728-126D82FCDE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97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9301-C172-44E6-9D58-2D5490B6F52A}" type="datetimeFigureOut">
              <a:rPr lang="en-IN" smtClean="0"/>
              <a:pPr/>
              <a:t>14-11-2023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6233-8929-4DF4-8728-126D82FCDE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5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9301-C172-44E6-9D58-2D5490B6F52A}" type="datetimeFigureOut">
              <a:rPr lang="en-IN" smtClean="0"/>
              <a:pPr/>
              <a:t>14-11-2023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6233-8929-4DF4-8728-126D82FCDE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32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9301-C172-44E6-9D58-2D5490B6F52A}" type="datetimeFigureOut">
              <a:rPr lang="en-IN" smtClean="0"/>
              <a:pPr/>
              <a:t>14-11-2023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6233-8929-4DF4-8728-126D82FCDE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97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9301-C172-44E6-9D58-2D5490B6F52A}" type="datetimeFigureOut">
              <a:rPr lang="en-IN" smtClean="0"/>
              <a:pPr/>
              <a:t>14-11-2023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6233-8929-4DF4-8728-126D82FCDE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73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9301-C172-44E6-9D58-2D5490B6F52A}" type="datetimeFigureOut">
              <a:rPr lang="en-IN" smtClean="0"/>
              <a:pPr/>
              <a:t>14-11-2023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76233-8929-4DF4-8728-126D82FCDE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67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Interrupt of 8051</a:t>
            </a:r>
          </a:p>
        </p:txBody>
      </p:sp>
    </p:spTree>
    <p:extLst>
      <p:ext uri="{BB962C8B-B14F-4D97-AF65-F5344CB8AC3E}">
        <p14:creationId xmlns:p14="http://schemas.microsoft.com/office/powerpoint/2010/main" val="230506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8CD8-61D4-4B2F-B715-370A276C0CE5}"/>
              </a:ext>
            </a:extLst>
          </p:cNvPr>
          <p:cNvSpPr/>
          <p:nvPr/>
        </p:nvSpPr>
        <p:spPr>
          <a:xfrm>
            <a:off x="243322" y="0"/>
            <a:ext cx="12022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/>
              <a:t>1. WAP that displays a value of ‘Y’ at port 0 and ‘N’ at port 2 and also generate the square wave of 10KHz with  </a:t>
            </a:r>
          </a:p>
          <a:p>
            <a:r>
              <a:rPr lang="en-IN" sz="2000" b="1"/>
              <a:t>     timer 0  in mode 2 at pin P1.2 with XALT = 22 MHz </a:t>
            </a:r>
            <a:r>
              <a:rPr lang="en-IN" sz="2000" b="1">
                <a:solidFill>
                  <a:srgbClr val="FF0000"/>
                </a:solidFill>
              </a:rPr>
              <a:t>( using interrupt )</a:t>
            </a:r>
            <a:endParaRPr lang="en-IN" sz="2000">
              <a:solidFill>
                <a:srgbClr val="FF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EB7989-4E98-4BE9-BDD2-EF331D583618}"/>
              </a:ext>
            </a:extLst>
          </p:cNvPr>
          <p:cNvCxnSpPr/>
          <p:nvPr/>
        </p:nvCxnSpPr>
        <p:spPr>
          <a:xfrm>
            <a:off x="725870" y="3080741"/>
            <a:ext cx="9741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12CB0F-B846-4B6D-921D-4667DC340A22}"/>
              </a:ext>
            </a:extLst>
          </p:cNvPr>
          <p:cNvCxnSpPr/>
          <p:nvPr/>
        </p:nvCxnSpPr>
        <p:spPr>
          <a:xfrm>
            <a:off x="1696118" y="3974423"/>
            <a:ext cx="9741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3033A1-D0D9-4A65-BE7B-FAECA404EB7F}"/>
              </a:ext>
            </a:extLst>
          </p:cNvPr>
          <p:cNvCxnSpPr/>
          <p:nvPr/>
        </p:nvCxnSpPr>
        <p:spPr>
          <a:xfrm>
            <a:off x="1700066" y="3061281"/>
            <a:ext cx="0" cy="920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AD683E-7755-4957-8F2C-A9F61CF43F33}"/>
              </a:ext>
            </a:extLst>
          </p:cNvPr>
          <p:cNvCxnSpPr>
            <a:cxnSpLocks/>
          </p:cNvCxnSpPr>
          <p:nvPr/>
        </p:nvCxnSpPr>
        <p:spPr>
          <a:xfrm>
            <a:off x="718721" y="2088775"/>
            <a:ext cx="0" cy="26804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1E1E5A-7BA3-4319-9EB5-EA90B091D7E7}"/>
              </a:ext>
            </a:extLst>
          </p:cNvPr>
          <p:cNvCxnSpPr>
            <a:cxnSpLocks/>
          </p:cNvCxnSpPr>
          <p:nvPr/>
        </p:nvCxnSpPr>
        <p:spPr>
          <a:xfrm>
            <a:off x="2670315" y="2088775"/>
            <a:ext cx="1321" cy="26447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E4C142-D7A3-400B-88D0-AD54D0ADBC2B}"/>
              </a:ext>
            </a:extLst>
          </p:cNvPr>
          <p:cNvCxnSpPr/>
          <p:nvPr/>
        </p:nvCxnSpPr>
        <p:spPr>
          <a:xfrm>
            <a:off x="725870" y="2309461"/>
            <a:ext cx="194444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0EB5E31-570F-4C1D-A4CA-6F3BDC1E183E}"/>
              </a:ext>
            </a:extLst>
          </p:cNvPr>
          <p:cNvSpPr/>
          <p:nvPr/>
        </p:nvSpPr>
        <p:spPr>
          <a:xfrm>
            <a:off x="1476817" y="1971416"/>
            <a:ext cx="931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0.1 </a:t>
            </a:r>
            <a:r>
              <a:rPr lang="en-IN" b="1" err="1">
                <a:solidFill>
                  <a:srgbClr val="FF0000"/>
                </a:solidFill>
              </a:rPr>
              <a:t>ms</a:t>
            </a:r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16FCD2-B563-4DDD-9D2C-CCE2771DB7AA}"/>
              </a:ext>
            </a:extLst>
          </p:cNvPr>
          <p:cNvCxnSpPr>
            <a:cxnSpLocks/>
          </p:cNvCxnSpPr>
          <p:nvPr/>
        </p:nvCxnSpPr>
        <p:spPr>
          <a:xfrm>
            <a:off x="725870" y="3451433"/>
            <a:ext cx="97739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64C8081-86E8-4320-A3EC-E84C11429EC6}"/>
              </a:ext>
            </a:extLst>
          </p:cNvPr>
          <p:cNvSpPr/>
          <p:nvPr/>
        </p:nvSpPr>
        <p:spPr>
          <a:xfrm>
            <a:off x="654156" y="975883"/>
            <a:ext cx="1149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Solution :</a:t>
            </a:r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411040-74FC-4A78-9B21-120AA59C56EE}"/>
              </a:ext>
            </a:extLst>
          </p:cNvPr>
          <p:cNvSpPr/>
          <p:nvPr/>
        </p:nvSpPr>
        <p:spPr>
          <a:xfrm>
            <a:off x="780402" y="3512806"/>
            <a:ext cx="977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0.05 </a:t>
            </a:r>
            <a:r>
              <a:rPr lang="en-IN" b="1" err="1">
                <a:solidFill>
                  <a:srgbClr val="FF0000"/>
                </a:solidFill>
              </a:rPr>
              <a:t>ms</a:t>
            </a:r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8D3124-AEFE-499E-AA9E-81ACB256C42E}"/>
              </a:ext>
            </a:extLst>
          </p:cNvPr>
          <p:cNvSpPr/>
          <p:nvPr/>
        </p:nvSpPr>
        <p:spPr>
          <a:xfrm>
            <a:off x="699322" y="2624630"/>
            <a:ext cx="11891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ON time</a:t>
            </a:r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EDE33-9E7E-4F89-9B26-CF86E813142F}"/>
              </a:ext>
            </a:extLst>
          </p:cNvPr>
          <p:cNvSpPr/>
          <p:nvPr/>
        </p:nvSpPr>
        <p:spPr>
          <a:xfrm>
            <a:off x="1714006" y="3593627"/>
            <a:ext cx="1346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Off time</a:t>
            </a:r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EF83CC-37D6-485B-ADB2-69756BAD8AD2}"/>
              </a:ext>
            </a:extLst>
          </p:cNvPr>
          <p:cNvSpPr/>
          <p:nvPr/>
        </p:nvSpPr>
        <p:spPr>
          <a:xfrm>
            <a:off x="240525" y="5301107"/>
            <a:ext cx="970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Delay : </a:t>
            </a:r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3BE63D-6CEA-405F-8CD5-DAA7C3539E5E}"/>
              </a:ext>
            </a:extLst>
          </p:cNvPr>
          <p:cNvSpPr/>
          <p:nvPr/>
        </p:nvSpPr>
        <p:spPr>
          <a:xfrm>
            <a:off x="1211215" y="5307337"/>
            <a:ext cx="1120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0.05 </a:t>
            </a:r>
            <a:r>
              <a:rPr lang="en-IN" b="1" err="1">
                <a:solidFill>
                  <a:srgbClr val="FF0000"/>
                </a:solidFill>
              </a:rPr>
              <a:t>ms</a:t>
            </a:r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E5B978-3DD8-4BDE-863B-5D048EC99454}"/>
              </a:ext>
            </a:extLst>
          </p:cNvPr>
          <p:cNvSpPr/>
          <p:nvPr/>
        </p:nvSpPr>
        <p:spPr>
          <a:xfrm>
            <a:off x="4820041" y="911988"/>
            <a:ext cx="105475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Step 1  :   Delay is given in </a:t>
            </a:r>
            <a:r>
              <a:rPr lang="en-IN" sz="2000" b="1" err="1">
                <a:solidFill>
                  <a:schemeClr val="tx1">
                    <a:lumMod val="95000"/>
                    <a:lumOff val="5000"/>
                  </a:schemeClr>
                </a:solidFill>
              </a:rPr>
              <a:t>KHz</a:t>
            </a:r>
            <a:endParaRPr lang="en-IN" sz="20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20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b="1">
                <a:solidFill>
                  <a:srgbClr val="FF0000"/>
                </a:solidFill>
              </a:rPr>
              <a:t>                  1 </a:t>
            </a:r>
            <a:r>
              <a:rPr lang="en-IN" sz="2000" b="1" err="1">
                <a:solidFill>
                  <a:srgbClr val="FF0000"/>
                </a:solidFill>
              </a:rPr>
              <a:t>Khz</a:t>
            </a:r>
            <a:r>
              <a:rPr lang="en-IN" sz="2000" b="1">
                <a:solidFill>
                  <a:srgbClr val="FF0000"/>
                </a:solidFill>
              </a:rPr>
              <a:t> = 1 </a:t>
            </a:r>
            <a:r>
              <a:rPr lang="en-IN" sz="2000" b="1" err="1">
                <a:solidFill>
                  <a:srgbClr val="FF0000"/>
                </a:solidFill>
              </a:rPr>
              <a:t>ms</a:t>
            </a:r>
            <a:endParaRPr lang="en-IN" sz="2000" b="1">
              <a:solidFill>
                <a:srgbClr val="FF0000"/>
              </a:solidFill>
            </a:endParaRPr>
          </a:p>
          <a:p>
            <a:endParaRPr lang="en-IN" sz="2000" b="1">
              <a:solidFill>
                <a:srgbClr val="FF0000"/>
              </a:solidFill>
            </a:endParaRPr>
          </a:p>
          <a:p>
            <a:r>
              <a:rPr lang="en-IN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</a:t>
            </a:r>
            <a:r>
              <a:rPr lang="en-IN" sz="2000" b="1">
                <a:solidFill>
                  <a:srgbClr val="FF0000"/>
                </a:solidFill>
              </a:rPr>
              <a:t>10 </a:t>
            </a:r>
            <a:r>
              <a:rPr lang="en-IN" sz="2000" b="1" err="1">
                <a:solidFill>
                  <a:srgbClr val="FF0000"/>
                </a:solidFill>
              </a:rPr>
              <a:t>Khz</a:t>
            </a:r>
            <a:r>
              <a:rPr lang="en-IN" sz="2000" b="1">
                <a:solidFill>
                  <a:srgbClr val="FF0000"/>
                </a:solidFill>
              </a:rPr>
              <a:t> = 0.1 </a:t>
            </a:r>
            <a:r>
              <a:rPr lang="en-IN" sz="2000" b="1" err="1">
                <a:solidFill>
                  <a:srgbClr val="FF0000"/>
                </a:solidFill>
              </a:rPr>
              <a:t>ms</a:t>
            </a:r>
            <a:r>
              <a:rPr lang="en-IN" sz="20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A1CB4C-6A91-4EA2-8B78-94126B58F3F7}"/>
              </a:ext>
            </a:extLst>
          </p:cNvPr>
          <p:cNvSpPr/>
          <p:nvPr/>
        </p:nvSpPr>
        <p:spPr>
          <a:xfrm>
            <a:off x="1703267" y="4002327"/>
            <a:ext cx="977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0.05 </a:t>
            </a:r>
            <a:r>
              <a:rPr lang="en-IN" b="1" err="1">
                <a:solidFill>
                  <a:srgbClr val="FF0000"/>
                </a:solidFill>
              </a:rPr>
              <a:t>ms</a:t>
            </a:r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68A9DB-9294-4D8A-892C-FEE259483819}"/>
              </a:ext>
            </a:extLst>
          </p:cNvPr>
          <p:cNvSpPr/>
          <p:nvPr/>
        </p:nvSpPr>
        <p:spPr>
          <a:xfrm>
            <a:off x="4623229" y="2657029"/>
            <a:ext cx="10547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Step 2  :   Find out count or delay     </a:t>
            </a:r>
            <a:r>
              <a:rPr lang="en-IN" sz="2000" b="1">
                <a:solidFill>
                  <a:srgbClr val="FF0000"/>
                </a:solidFill>
              </a:rPr>
              <a:t>( delay is given)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1DA169-B3E0-463E-A8F8-76AAE18D30F2}"/>
              </a:ext>
            </a:extLst>
          </p:cNvPr>
          <p:cNvGrpSpPr/>
          <p:nvPr/>
        </p:nvGrpSpPr>
        <p:grpSpPr>
          <a:xfrm>
            <a:off x="8357617" y="3696082"/>
            <a:ext cx="5477464" cy="1034231"/>
            <a:chOff x="170300" y="904068"/>
            <a:chExt cx="5789068" cy="134514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46DC48-6B99-41A8-86C3-EAE0AAB53892}"/>
                </a:ext>
              </a:extLst>
            </p:cNvPr>
            <p:cNvSpPr/>
            <p:nvPr/>
          </p:nvSpPr>
          <p:spPr>
            <a:xfrm>
              <a:off x="1627223" y="1562747"/>
              <a:ext cx="3584028" cy="453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 (T)  in micro sec</a:t>
              </a:r>
              <a:endParaRPr lang="en-IN" sz="16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0798DA-C07C-4CA7-B80D-0F1417D66FE7}"/>
                </a:ext>
              </a:extLst>
            </p:cNvPr>
            <p:cNvSpPr/>
            <p:nvPr/>
          </p:nvSpPr>
          <p:spPr>
            <a:xfrm>
              <a:off x="247003" y="978430"/>
              <a:ext cx="5712365" cy="453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    =    Given delay in (</a:t>
              </a:r>
              <a:r>
                <a:rPr lang="en-IN" sz="1600" b="1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mili</a:t>
              </a:r>
              <a:r>
                <a:rPr lang="en-IN" sz="16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sec)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270C23-71A2-40EA-A22E-FDD0B6BFE846}"/>
                </a:ext>
              </a:extLst>
            </p:cNvPr>
            <p:cNvCxnSpPr>
              <a:cxnSpLocks/>
            </p:cNvCxnSpPr>
            <p:nvPr/>
          </p:nvCxnSpPr>
          <p:spPr>
            <a:xfrm>
              <a:off x="1286821" y="1485834"/>
              <a:ext cx="245922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CE8C8D3-34DC-477F-883C-E24DAD196777}"/>
                </a:ext>
              </a:extLst>
            </p:cNvPr>
            <p:cNvSpPr/>
            <p:nvPr/>
          </p:nvSpPr>
          <p:spPr>
            <a:xfrm>
              <a:off x="170300" y="904068"/>
              <a:ext cx="3902826" cy="13451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 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2B91334-42D9-46E3-A046-9E0B47DBABA4}"/>
              </a:ext>
            </a:extLst>
          </p:cNvPr>
          <p:cNvSpPr/>
          <p:nvPr/>
        </p:nvSpPr>
        <p:spPr>
          <a:xfrm>
            <a:off x="3500631" y="3301239"/>
            <a:ext cx="55077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Desired Count  =  (0.05 </a:t>
            </a:r>
            <a:r>
              <a:rPr lang="en-IN" sz="16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</a:t>
            </a:r>
            <a:r>
              <a:rPr lang="en-I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sec x 1000 ) / 0.545 micro sec</a:t>
            </a:r>
          </a:p>
          <a:p>
            <a:r>
              <a:rPr lang="en-I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=  50 micro sec / 0.545 micro sec</a:t>
            </a:r>
          </a:p>
          <a:p>
            <a:r>
              <a:rPr lang="en-I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=  91.74</a:t>
            </a:r>
          </a:p>
          <a:p>
            <a:r>
              <a:rPr lang="en-I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= 91</a:t>
            </a:r>
          </a:p>
          <a:p>
            <a:r>
              <a:rPr lang="en-I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019994-AC27-4976-B330-1E4C91B44754}"/>
              </a:ext>
            </a:extLst>
          </p:cNvPr>
          <p:cNvSpPr/>
          <p:nvPr/>
        </p:nvSpPr>
        <p:spPr>
          <a:xfrm>
            <a:off x="3453492" y="4569169"/>
            <a:ext cx="10547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Step 4  :   Calculate the count to be loaded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D8D905-5095-4ED7-B4FB-CE137B5C911C}"/>
              </a:ext>
            </a:extLst>
          </p:cNvPr>
          <p:cNvSpPr/>
          <p:nvPr/>
        </p:nvSpPr>
        <p:spPr>
          <a:xfrm>
            <a:off x="4236341" y="5182635"/>
            <a:ext cx="77151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value = FF – Desired count + 1</a:t>
            </a:r>
          </a:p>
          <a:p>
            <a:r>
              <a:rPr lang="en-I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= 255 – 91 + 1</a:t>
            </a:r>
          </a:p>
          <a:p>
            <a:r>
              <a:rPr lang="en-I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= 165 (decimal)</a:t>
            </a:r>
          </a:p>
          <a:p>
            <a:r>
              <a:rPr lang="en-I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= A5 (hex)</a:t>
            </a:r>
          </a:p>
          <a:p>
            <a:endParaRPr lang="en-IN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57FBB0-2300-4AE6-A442-12A5D923EBC8}"/>
              </a:ext>
            </a:extLst>
          </p:cNvPr>
          <p:cNvSpPr/>
          <p:nvPr/>
        </p:nvSpPr>
        <p:spPr>
          <a:xfrm>
            <a:off x="8491536" y="5171560"/>
            <a:ext cx="1943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( mode 2 is 8 bit  )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74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2" grpId="0"/>
      <p:bldP spid="23" grpId="0"/>
      <p:bldP spid="24" grpId="0"/>
      <p:bldP spid="25" grpId="0"/>
      <p:bldP spid="26" grpId="0"/>
      <p:bldP spid="38" grpId="0"/>
      <p:bldP spid="30" grpId="0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079" y="225363"/>
            <a:ext cx="103943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IN" sz="32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(Interrupt Priority):</a:t>
            </a:r>
            <a:r>
              <a:rPr lang="en-IN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SFR</a:t>
            </a:r>
            <a:endParaRPr lang="en-IN" sz="2400" b="1" u="sng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DCE3DE8D-D1C9-4D8C-BFCB-5C0060BC3746}"/>
              </a:ext>
            </a:extLst>
          </p:cNvPr>
          <p:cNvGrpSpPr/>
          <p:nvPr/>
        </p:nvGrpSpPr>
        <p:grpSpPr>
          <a:xfrm>
            <a:off x="1864506" y="1637149"/>
            <a:ext cx="8366566" cy="605598"/>
            <a:chOff x="2078182" y="3688772"/>
            <a:chExt cx="6317672" cy="51954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929688-65A6-40D1-9B01-97F47F266910}"/>
                </a:ext>
              </a:extLst>
            </p:cNvPr>
            <p:cNvSpPr/>
            <p:nvPr/>
          </p:nvSpPr>
          <p:spPr>
            <a:xfrm>
              <a:off x="2078182" y="3688773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25EB23-FDED-414A-9A11-6D43200AF8E5}"/>
                </a:ext>
              </a:extLst>
            </p:cNvPr>
            <p:cNvSpPr/>
            <p:nvPr/>
          </p:nvSpPr>
          <p:spPr>
            <a:xfrm>
              <a:off x="2867891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CE81D1-4881-4716-82F0-D70F17DABAA7}"/>
                </a:ext>
              </a:extLst>
            </p:cNvPr>
            <p:cNvSpPr/>
            <p:nvPr/>
          </p:nvSpPr>
          <p:spPr>
            <a:xfrm>
              <a:off x="3657600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PT2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737185C-301D-45BE-B252-C593013C9AA5}"/>
                </a:ext>
              </a:extLst>
            </p:cNvPr>
            <p:cNvSpPr/>
            <p:nvPr/>
          </p:nvSpPr>
          <p:spPr>
            <a:xfrm>
              <a:off x="4447309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PS </a:t>
              </a:r>
              <a:r>
                <a:rPr lang="en-IN">
                  <a:solidFill>
                    <a:srgbClr val="FF0000"/>
                  </a:solidFill>
                </a:rPr>
                <a:t>(serial)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18B51D-A1A1-44A4-AA4A-E454F536F3BD}"/>
                </a:ext>
              </a:extLst>
            </p:cNvPr>
            <p:cNvSpPr/>
            <p:nvPr/>
          </p:nvSpPr>
          <p:spPr>
            <a:xfrm>
              <a:off x="5237018" y="3688773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PT1</a:t>
              </a:r>
            </a:p>
            <a:p>
              <a:pPr algn="ctr"/>
              <a:r>
                <a:rPr lang="en-IN">
                  <a:solidFill>
                    <a:srgbClr val="FF0000"/>
                  </a:solidFill>
                </a:rPr>
                <a:t>(Timer 1)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9C09DD-7B5F-4AF1-AB5B-56144BD53660}"/>
                </a:ext>
              </a:extLst>
            </p:cNvPr>
            <p:cNvSpPr/>
            <p:nvPr/>
          </p:nvSpPr>
          <p:spPr>
            <a:xfrm>
              <a:off x="6026727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PX1</a:t>
              </a:r>
            </a:p>
            <a:p>
              <a:pPr algn="ctr"/>
              <a:r>
                <a:rPr lang="en-IN">
                  <a:solidFill>
                    <a:srgbClr val="FF0000"/>
                  </a:solidFill>
                </a:rPr>
                <a:t>(INT 1)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190C61-E347-4718-856F-1E853A2BE780}"/>
                </a:ext>
              </a:extLst>
            </p:cNvPr>
            <p:cNvSpPr/>
            <p:nvPr/>
          </p:nvSpPr>
          <p:spPr>
            <a:xfrm>
              <a:off x="6816436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PT0</a:t>
              </a:r>
            </a:p>
            <a:p>
              <a:pPr algn="ctr"/>
              <a:r>
                <a:rPr lang="en-IN">
                  <a:solidFill>
                    <a:srgbClr val="FF0000"/>
                  </a:solidFill>
                </a:rPr>
                <a:t>(Timer 0)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A91C83-9778-42D8-9722-A9D673678B6D}"/>
                </a:ext>
              </a:extLst>
            </p:cNvPr>
            <p:cNvSpPr/>
            <p:nvPr/>
          </p:nvSpPr>
          <p:spPr>
            <a:xfrm>
              <a:off x="7606145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PX0</a:t>
              </a:r>
            </a:p>
            <a:p>
              <a:pPr algn="ctr"/>
              <a:r>
                <a:rPr lang="en-IN">
                  <a:solidFill>
                    <a:srgbClr val="FF0000"/>
                  </a:solidFill>
                </a:rPr>
                <a:t>(INT 0)</a:t>
              </a:r>
            </a:p>
          </p:txBody>
        </p:sp>
      </p:grpSp>
      <p:sp>
        <p:nvSpPr>
          <p:cNvPr id="14" name="Right Brace 13"/>
          <p:cNvSpPr/>
          <p:nvPr/>
        </p:nvSpPr>
        <p:spPr>
          <a:xfrm rot="5400000">
            <a:off x="7315200" y="928914"/>
            <a:ext cx="609600" cy="423817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80A147-FC5C-4057-B28D-67ED34F9E745}"/>
              </a:ext>
            </a:extLst>
          </p:cNvPr>
          <p:cNvCxnSpPr>
            <a:cxnSpLocks/>
          </p:cNvCxnSpPr>
          <p:nvPr/>
        </p:nvCxnSpPr>
        <p:spPr>
          <a:xfrm rot="5400000">
            <a:off x="4056744" y="2677884"/>
            <a:ext cx="841828" cy="145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97D0523-8B2B-4914-9F8D-92CE85572325}"/>
              </a:ext>
            </a:extLst>
          </p:cNvPr>
          <p:cNvSpPr/>
          <p:nvPr/>
        </p:nvSpPr>
        <p:spPr>
          <a:xfrm>
            <a:off x="6940723" y="3490319"/>
            <a:ext cx="202910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1</a:t>
            </a:r>
            <a:r>
              <a:rPr lang="en-IN" b="1"/>
              <a:t> = High Priority</a:t>
            </a:r>
            <a:endParaRPr lang="en-IN" b="1">
              <a:solidFill>
                <a:srgbClr val="FF0000"/>
              </a:solidFill>
            </a:endParaRPr>
          </a:p>
          <a:p>
            <a:r>
              <a:rPr lang="en-IN" b="1">
                <a:solidFill>
                  <a:srgbClr val="FF0000"/>
                </a:solidFill>
              </a:rPr>
              <a:t>0</a:t>
            </a:r>
            <a:r>
              <a:rPr lang="en-IN" b="1"/>
              <a:t> = Low Priority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7D0523-8B2B-4914-9F8D-92CE85572325}"/>
              </a:ext>
            </a:extLst>
          </p:cNvPr>
          <p:cNvSpPr/>
          <p:nvPr/>
        </p:nvSpPr>
        <p:spPr>
          <a:xfrm>
            <a:off x="3704038" y="3127461"/>
            <a:ext cx="163721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/>
              <a:t>Reserved for    </a:t>
            </a:r>
          </a:p>
          <a:p>
            <a:r>
              <a:rPr lang="en-IN" b="1">
                <a:solidFill>
                  <a:srgbClr val="FF0000"/>
                </a:solidFill>
              </a:rPr>
              <a:t>        8052</a:t>
            </a:r>
            <a:endParaRPr lang="en-IN" b="1"/>
          </a:p>
        </p:txBody>
      </p:sp>
      <p:sp>
        <p:nvSpPr>
          <p:cNvPr id="24" name="Rectangle 23"/>
          <p:cNvSpPr/>
          <p:nvPr/>
        </p:nvSpPr>
        <p:spPr>
          <a:xfrm>
            <a:off x="5217886" y="1139370"/>
            <a:ext cx="4898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1                   0                    0                 0                1</a:t>
            </a: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7D0523-8B2B-4914-9F8D-92CE85572325}"/>
              </a:ext>
            </a:extLst>
          </p:cNvPr>
          <p:cNvSpPr/>
          <p:nvPr/>
        </p:nvSpPr>
        <p:spPr>
          <a:xfrm>
            <a:off x="609599" y="4317634"/>
            <a:ext cx="6966857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/>
              <a:t>If two ES and ET1 occurs simultaneously then ES has highest priority because PS =1.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/>
              <a:t>If ES and EX0 or EPT1 and EX1 occurs at a time which having same priority then such situation is called as </a:t>
            </a:r>
            <a:r>
              <a:rPr lang="en-IN" b="1">
                <a:solidFill>
                  <a:srgbClr val="FF0000"/>
                </a:solidFill>
              </a:rPr>
              <a:t>clash or Tie 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/>
              <a:t>If there is a tie then it follows default priority</a:t>
            </a:r>
          </a:p>
          <a:p>
            <a:pPr marL="342900" indent="-342900">
              <a:buFont typeface="+mj-lt"/>
              <a:buAutoNum type="arabicPeriod"/>
            </a:pPr>
            <a:endParaRPr lang="en-IN" b="1"/>
          </a:p>
        </p:txBody>
      </p:sp>
      <p:grpSp>
        <p:nvGrpSpPr>
          <p:cNvPr id="37" name="Group 36"/>
          <p:cNvGrpSpPr/>
          <p:nvPr/>
        </p:nvGrpSpPr>
        <p:grpSpPr>
          <a:xfrm>
            <a:off x="5283200" y="2322284"/>
            <a:ext cx="6509657" cy="804395"/>
            <a:chOff x="5283200" y="2322284"/>
            <a:chExt cx="6509657" cy="804395"/>
          </a:xfrm>
        </p:grpSpPr>
        <p:sp>
          <p:nvSpPr>
            <p:cNvPr id="29" name="Rectangle 28"/>
            <p:cNvSpPr/>
            <p:nvPr/>
          </p:nvSpPr>
          <p:spPr>
            <a:xfrm>
              <a:off x="5283200" y="2322284"/>
              <a:ext cx="48985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5                   4                    3                 2                1</a:t>
              </a:r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E80A147-FC5C-4057-B28D-67ED34F9E745}"/>
                </a:ext>
              </a:extLst>
            </p:cNvPr>
            <p:cNvCxnSpPr>
              <a:cxnSpLocks/>
            </p:cNvCxnSpPr>
            <p:nvPr/>
          </p:nvCxnSpPr>
          <p:spPr>
            <a:xfrm>
              <a:off x="9920409" y="2506955"/>
              <a:ext cx="439832" cy="2362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97D0523-8B2B-4914-9F8D-92CE85572325}"/>
                </a:ext>
              </a:extLst>
            </p:cNvPr>
            <p:cNvSpPr/>
            <p:nvPr/>
          </p:nvSpPr>
          <p:spPr>
            <a:xfrm>
              <a:off x="10155638" y="2757347"/>
              <a:ext cx="163721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IN" b="1"/>
                <a:t>Default Priority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82990A5-BF06-4E8E-A01E-149342184486}"/>
              </a:ext>
            </a:extLst>
          </p:cNvPr>
          <p:cNvSpPr/>
          <p:nvPr/>
        </p:nvSpPr>
        <p:spPr>
          <a:xfrm>
            <a:off x="9739087" y="3293232"/>
            <a:ext cx="203845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/>
              <a:t>For default priority </a:t>
            </a:r>
            <a:r>
              <a:rPr lang="en-IN" b="1">
                <a:solidFill>
                  <a:srgbClr val="FF0000"/>
                </a:solidFill>
              </a:rPr>
              <a:t>1</a:t>
            </a:r>
            <a:r>
              <a:rPr lang="en-IN" b="1"/>
              <a:t>= highest priority</a:t>
            </a:r>
          </a:p>
          <a:p>
            <a:r>
              <a:rPr lang="en-IN" b="1">
                <a:solidFill>
                  <a:srgbClr val="FF0000"/>
                </a:solidFill>
              </a:rPr>
              <a:t>5</a:t>
            </a:r>
            <a:r>
              <a:rPr lang="en-IN" b="1"/>
              <a:t>= lowest priority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204BC5-E72B-4BD0-8A48-5E0157BAB42F}"/>
              </a:ext>
            </a:extLst>
          </p:cNvPr>
          <p:cNvSpPr/>
          <p:nvPr/>
        </p:nvSpPr>
        <p:spPr>
          <a:xfrm>
            <a:off x="0" y="-73901"/>
            <a:ext cx="1837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: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4875BD91-2C93-4309-8780-799F6994E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27527"/>
              </p:ext>
            </p:extLst>
          </p:nvPr>
        </p:nvGraphicFramePr>
        <p:xfrm>
          <a:off x="6819568" y="280630"/>
          <a:ext cx="3991727" cy="7075720"/>
        </p:xfrm>
        <a:graphic>
          <a:graphicData uri="http://schemas.openxmlformats.org/drawingml/2006/table">
            <a:tbl>
              <a:tblPr firstRow="1" bandRow="1"/>
              <a:tblGrid>
                <a:gridCol w="809625">
                  <a:extLst>
                    <a:ext uri="{9D8B030D-6E8A-4147-A177-3AD203B41FA5}">
                      <a16:colId xmlns:a16="http://schemas.microsoft.com/office/drawing/2014/main" val="797906119"/>
                    </a:ext>
                  </a:extLst>
                </a:gridCol>
                <a:gridCol w="2213647">
                  <a:extLst>
                    <a:ext uri="{9D8B030D-6E8A-4147-A177-3AD203B41FA5}">
                      <a16:colId xmlns:a16="http://schemas.microsoft.com/office/drawing/2014/main" val="247133195"/>
                    </a:ext>
                  </a:extLst>
                </a:gridCol>
                <a:gridCol w="968455">
                  <a:extLst>
                    <a:ext uri="{9D8B030D-6E8A-4147-A177-3AD203B41FA5}">
                      <a16:colId xmlns:a16="http://schemas.microsoft.com/office/drawing/2014/main" val="3017082207"/>
                    </a:ext>
                  </a:extLst>
                </a:gridCol>
              </a:tblGrid>
              <a:tr h="492035">
                <a:tc>
                  <a:txBody>
                    <a:bodyPr/>
                    <a:lstStyle/>
                    <a:p>
                      <a:pPr algn="l"/>
                      <a:endParaRPr lang="en-IN" sz="18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/>
                        <a:t>ORG   0000 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8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2314592"/>
                  </a:ext>
                </a:extLst>
              </a:tr>
              <a:tr h="492035">
                <a:tc>
                  <a:txBody>
                    <a:bodyPr/>
                    <a:lstStyle/>
                    <a:p>
                      <a:pPr algn="l"/>
                      <a:endParaRPr lang="en-IN" sz="18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/>
                        <a:t>LJMP  Main</a:t>
                      </a:r>
                      <a:endParaRPr lang="en-IN" sz="14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8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7289741"/>
                  </a:ext>
                </a:extLst>
              </a:tr>
              <a:tr h="875817">
                <a:tc>
                  <a:txBody>
                    <a:bodyPr/>
                    <a:lstStyle/>
                    <a:p>
                      <a:pPr algn="l"/>
                      <a:endParaRPr lang="en-IN" sz="18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/>
                        <a:t>ORG  000B 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1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/>
                        <a:t>CPL  P1.2</a:t>
                      </a:r>
                    </a:p>
                    <a:p>
                      <a:pPr algn="l"/>
                      <a:endParaRPr lang="en-IN" sz="14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8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6424536"/>
                  </a:ext>
                </a:extLst>
              </a:tr>
              <a:tr h="875817">
                <a:tc>
                  <a:txBody>
                    <a:bodyPr/>
                    <a:lstStyle/>
                    <a:p>
                      <a:pPr algn="l"/>
                      <a:endParaRPr lang="en-IN" sz="18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/>
                        <a:t>RETI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1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/>
                        <a:t>ORG 0030 H</a:t>
                      </a:r>
                    </a:p>
                    <a:p>
                      <a:pPr algn="l"/>
                      <a:endParaRPr lang="en-IN" sz="14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8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533"/>
                  </a:ext>
                </a:extLst>
              </a:tr>
              <a:tr h="492035">
                <a:tc>
                  <a:txBody>
                    <a:bodyPr/>
                    <a:lstStyle/>
                    <a:p>
                      <a:pPr algn="l"/>
                      <a:r>
                        <a:rPr lang="en-US" sz="1400" b="1"/>
                        <a:t>MAIN</a:t>
                      </a:r>
                      <a:endParaRPr lang="en-IN" sz="14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/>
                        <a:t>MOV TMOD , # 02 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8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466285"/>
                  </a:ext>
                </a:extLst>
              </a:tr>
              <a:tr h="492035">
                <a:tc>
                  <a:txBody>
                    <a:bodyPr/>
                    <a:lstStyle/>
                    <a:p>
                      <a:pPr algn="l"/>
                      <a:endParaRPr lang="en-IN" sz="18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/>
                        <a:t>MOV TL0, # 0A5 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8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6021240"/>
                  </a:ext>
                </a:extLst>
              </a:tr>
              <a:tr h="678052">
                <a:tc>
                  <a:txBody>
                    <a:bodyPr/>
                    <a:lstStyle/>
                    <a:p>
                      <a:pPr algn="l"/>
                      <a:endParaRPr lang="en-IN" sz="18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/>
                        <a:t>MOV TH0 , # 0A5 H</a:t>
                      </a:r>
                    </a:p>
                    <a:p>
                      <a:pPr algn="l"/>
                      <a:endParaRPr lang="en-IN" sz="1400" b="1"/>
                    </a:p>
                    <a:p>
                      <a:pPr algn="l"/>
                      <a:r>
                        <a:rPr lang="en-IN" sz="1400" b="1"/>
                        <a:t>MOV IE, #82 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8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1708883"/>
                  </a:ext>
                </a:extLst>
              </a:tr>
              <a:tr h="492035">
                <a:tc>
                  <a:txBody>
                    <a:bodyPr/>
                    <a:lstStyle/>
                    <a:p>
                      <a:pPr algn="l"/>
                      <a:endParaRPr lang="en-IN" sz="18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/>
                        <a:t>SETB     TR0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8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0532213"/>
                  </a:ext>
                </a:extLst>
              </a:tr>
              <a:tr h="492035">
                <a:tc>
                  <a:txBody>
                    <a:bodyPr/>
                    <a:lstStyle/>
                    <a:p>
                      <a:pPr algn="l"/>
                      <a:r>
                        <a:rPr lang="en-IN" sz="1400" b="1"/>
                        <a:t>BACK: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/>
                        <a:t>MOV P0, #’Y’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8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272378"/>
                  </a:ext>
                </a:extLst>
              </a:tr>
              <a:tr h="492035">
                <a:tc>
                  <a:txBody>
                    <a:bodyPr/>
                    <a:lstStyle/>
                    <a:p>
                      <a:pPr algn="l"/>
                      <a:endParaRPr lang="en-IN" sz="18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/>
                        <a:t>MOV P2, #’N’</a:t>
                      </a:r>
                    </a:p>
                    <a:p>
                      <a:pPr algn="l"/>
                      <a:endParaRPr lang="en-IN" sz="14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8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631039"/>
                  </a:ext>
                </a:extLst>
              </a:tr>
              <a:tr h="492035">
                <a:tc>
                  <a:txBody>
                    <a:bodyPr/>
                    <a:lstStyle/>
                    <a:p>
                      <a:pPr algn="l"/>
                      <a:endParaRPr lang="en-IN" sz="18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/>
                        <a:t>SJMP : BACK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8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532435"/>
                  </a:ext>
                </a:extLst>
              </a:tr>
              <a:tr h="492035">
                <a:tc>
                  <a:txBody>
                    <a:bodyPr/>
                    <a:lstStyle/>
                    <a:p>
                      <a:pPr algn="l"/>
                      <a:endParaRPr lang="en-IN" sz="18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4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8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3319217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58B048A-AE12-48C5-BB87-5BF3351F4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542585"/>
              </p:ext>
            </p:extLst>
          </p:nvPr>
        </p:nvGraphicFramePr>
        <p:xfrm>
          <a:off x="337953" y="625137"/>
          <a:ext cx="4012105" cy="2645210"/>
        </p:xfrm>
        <a:graphic>
          <a:graphicData uri="http://schemas.openxmlformats.org/drawingml/2006/table">
            <a:tbl>
              <a:tblPr firstRow="1" bandRow="1"/>
              <a:tblGrid>
                <a:gridCol w="1058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5310"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Sr.No.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Interrupt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ROM Location (Hex)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280"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68"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External H/W interrupt 0 (INT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840"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Timer 0 interrupt (TF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000B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8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/>
                        <a:t>External H/W interrupt 1 (INT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0013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7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/>
                        <a:t>Timer 1 interrupt (TF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001B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452"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Serial</a:t>
                      </a:r>
                      <a:r>
                        <a:rPr lang="en-US" sz="1050" b="1" baseline="0"/>
                        <a:t> COM interrupt (RI &amp; TI)</a:t>
                      </a:r>
                      <a:endParaRPr 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0023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7B5ABFDF-B867-49B8-AE66-DA50FEDC1F8A}"/>
              </a:ext>
            </a:extLst>
          </p:cNvPr>
          <p:cNvGrpSpPr/>
          <p:nvPr/>
        </p:nvGrpSpPr>
        <p:grpSpPr>
          <a:xfrm>
            <a:off x="93827" y="3292075"/>
            <a:ext cx="6250828" cy="956023"/>
            <a:chOff x="77693" y="5304447"/>
            <a:chExt cx="6250828" cy="956023"/>
          </a:xfrm>
        </p:grpSpPr>
        <p:grpSp>
          <p:nvGrpSpPr>
            <p:cNvPr id="43" name="Group 4">
              <a:extLst>
                <a:ext uri="{FF2B5EF4-FFF2-40B4-BE49-F238E27FC236}">
                  <a16:creationId xmlns:a16="http://schemas.microsoft.com/office/drawing/2014/main" id="{E13008A8-ADAF-43A5-BD2B-96EE636C3142}"/>
                </a:ext>
              </a:extLst>
            </p:cNvPr>
            <p:cNvGrpSpPr/>
            <p:nvPr/>
          </p:nvGrpSpPr>
          <p:grpSpPr>
            <a:xfrm>
              <a:off x="77693" y="5304447"/>
              <a:ext cx="6250828" cy="481263"/>
              <a:chOff x="2078182" y="3688772"/>
              <a:chExt cx="6317672" cy="51954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D8B3EF6-0A22-4EE6-8140-698E850598DC}"/>
                  </a:ext>
                </a:extLst>
              </p:cNvPr>
              <p:cNvSpPr/>
              <p:nvPr/>
            </p:nvSpPr>
            <p:spPr>
              <a:xfrm>
                <a:off x="2078182" y="3688773"/>
                <a:ext cx="789709" cy="5195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>
                    <a:solidFill>
                      <a:schemeClr val="tx1"/>
                    </a:solidFill>
                  </a:rPr>
                  <a:t>EA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A43306C-2B0B-47A4-B7B0-969CBABA6602}"/>
                  </a:ext>
                </a:extLst>
              </p:cNvPr>
              <p:cNvSpPr/>
              <p:nvPr/>
            </p:nvSpPr>
            <p:spPr>
              <a:xfrm>
                <a:off x="2867891" y="3688772"/>
                <a:ext cx="789709" cy="5195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077F7CB-FA36-4B29-B7C7-F6ADD00ADED1}"/>
                  </a:ext>
                </a:extLst>
              </p:cNvPr>
              <p:cNvSpPr/>
              <p:nvPr/>
            </p:nvSpPr>
            <p:spPr>
              <a:xfrm>
                <a:off x="3657600" y="3688772"/>
                <a:ext cx="789709" cy="5195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>
                    <a:solidFill>
                      <a:schemeClr val="tx1"/>
                    </a:solidFill>
                  </a:rPr>
                  <a:t>ET2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D890573-A9B1-4BCE-BE92-DC56BECA0EC7}"/>
                  </a:ext>
                </a:extLst>
              </p:cNvPr>
              <p:cNvSpPr/>
              <p:nvPr/>
            </p:nvSpPr>
            <p:spPr>
              <a:xfrm>
                <a:off x="4447309" y="3688772"/>
                <a:ext cx="789709" cy="5195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>
                    <a:solidFill>
                      <a:schemeClr val="tx1"/>
                    </a:solidFill>
                  </a:rPr>
                  <a:t>ES </a:t>
                </a:r>
                <a:r>
                  <a:rPr lang="en-IN" sz="1200">
                    <a:solidFill>
                      <a:srgbClr val="FF0000"/>
                    </a:solidFill>
                  </a:rPr>
                  <a:t>(serial)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2023CA8-F1D3-4716-A9D9-FD8E03819FA3}"/>
                  </a:ext>
                </a:extLst>
              </p:cNvPr>
              <p:cNvSpPr/>
              <p:nvPr/>
            </p:nvSpPr>
            <p:spPr>
              <a:xfrm>
                <a:off x="5237018" y="3688773"/>
                <a:ext cx="789709" cy="5195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>
                    <a:solidFill>
                      <a:schemeClr val="tx1"/>
                    </a:solidFill>
                  </a:rPr>
                  <a:t>ET1</a:t>
                </a:r>
              </a:p>
              <a:p>
                <a:pPr algn="ctr"/>
                <a:r>
                  <a:rPr lang="en-IN" sz="1200">
                    <a:solidFill>
                      <a:srgbClr val="FF0000"/>
                    </a:solidFill>
                  </a:rPr>
                  <a:t>(Timer 1)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E08F6EB-C602-4B4B-8309-A688D6A645D8}"/>
                  </a:ext>
                </a:extLst>
              </p:cNvPr>
              <p:cNvSpPr/>
              <p:nvPr/>
            </p:nvSpPr>
            <p:spPr>
              <a:xfrm>
                <a:off x="6026727" y="3688772"/>
                <a:ext cx="789709" cy="5195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>
                    <a:solidFill>
                      <a:schemeClr val="tx1"/>
                    </a:solidFill>
                  </a:rPr>
                  <a:t>EX1</a:t>
                </a:r>
              </a:p>
              <a:p>
                <a:pPr algn="ctr"/>
                <a:r>
                  <a:rPr lang="en-IN" sz="1200">
                    <a:solidFill>
                      <a:srgbClr val="FF0000"/>
                    </a:solidFill>
                  </a:rPr>
                  <a:t>(INT 1)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2E50BD9-C028-4C96-9940-BDB8FD5147E1}"/>
                  </a:ext>
                </a:extLst>
              </p:cNvPr>
              <p:cNvSpPr/>
              <p:nvPr/>
            </p:nvSpPr>
            <p:spPr>
              <a:xfrm>
                <a:off x="6816436" y="3688772"/>
                <a:ext cx="789709" cy="5195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>
                    <a:solidFill>
                      <a:schemeClr val="tx1"/>
                    </a:solidFill>
                  </a:rPr>
                  <a:t>ET0</a:t>
                </a:r>
              </a:p>
              <a:p>
                <a:pPr algn="ctr"/>
                <a:r>
                  <a:rPr lang="en-IN" sz="1200">
                    <a:solidFill>
                      <a:srgbClr val="FF0000"/>
                    </a:solidFill>
                  </a:rPr>
                  <a:t>(Timer 0)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EBD62BC-21D4-45E6-A599-E3B21F4643D5}"/>
                  </a:ext>
                </a:extLst>
              </p:cNvPr>
              <p:cNvSpPr/>
              <p:nvPr/>
            </p:nvSpPr>
            <p:spPr>
              <a:xfrm>
                <a:off x="7606145" y="3688772"/>
                <a:ext cx="789709" cy="5195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>
                    <a:solidFill>
                      <a:schemeClr val="tx1"/>
                    </a:solidFill>
                  </a:rPr>
                  <a:t>EX0</a:t>
                </a:r>
              </a:p>
              <a:p>
                <a:pPr algn="ctr"/>
                <a:r>
                  <a:rPr lang="en-IN" sz="1200">
                    <a:solidFill>
                      <a:srgbClr val="FF0000"/>
                    </a:solidFill>
                  </a:rPr>
                  <a:t>(INT 0)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B45A42-3FE4-4AF0-B9D3-B5B372B537AA}"/>
                </a:ext>
              </a:extLst>
            </p:cNvPr>
            <p:cNvSpPr/>
            <p:nvPr/>
          </p:nvSpPr>
          <p:spPr>
            <a:xfrm>
              <a:off x="220018" y="589113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1</a:t>
              </a:r>
              <a:endParaRPr lang="en-IN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3B2BEFF-064A-49D3-89DC-851EB18CE906}"/>
                </a:ext>
              </a:extLst>
            </p:cNvPr>
            <p:cNvSpPr/>
            <p:nvPr/>
          </p:nvSpPr>
          <p:spPr>
            <a:xfrm>
              <a:off x="5060775" y="588944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1</a:t>
              </a:r>
              <a:endParaRPr lang="en-IN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EE7649A-4512-4F72-A6F3-CA40C225D35E}"/>
                </a:ext>
              </a:extLst>
            </p:cNvPr>
            <p:cNvSpPr/>
            <p:nvPr/>
          </p:nvSpPr>
          <p:spPr>
            <a:xfrm>
              <a:off x="5869740" y="588944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0</a:t>
              </a:r>
              <a:endParaRPr lang="en-IN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51E1B2B-7E7B-466A-9798-3B27FE28CD08}"/>
                </a:ext>
              </a:extLst>
            </p:cNvPr>
            <p:cNvSpPr/>
            <p:nvPr/>
          </p:nvSpPr>
          <p:spPr>
            <a:xfrm>
              <a:off x="4286840" y="588944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0</a:t>
              </a:r>
              <a:endParaRPr lang="en-IN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52E4E44-EF61-44CD-8319-9B2FAAA8B3AA}"/>
                </a:ext>
              </a:extLst>
            </p:cNvPr>
            <p:cNvSpPr/>
            <p:nvPr/>
          </p:nvSpPr>
          <p:spPr>
            <a:xfrm>
              <a:off x="3465420" y="588944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0</a:t>
              </a:r>
              <a:endParaRPr lang="en-IN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BCFB9E4-825A-4368-AB58-C67D51DEC2EB}"/>
                </a:ext>
              </a:extLst>
            </p:cNvPr>
            <p:cNvSpPr/>
            <p:nvPr/>
          </p:nvSpPr>
          <p:spPr>
            <a:xfrm>
              <a:off x="2638975" y="588944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0</a:t>
              </a:r>
              <a:endParaRPr lang="en-IN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0F7AA97-197D-4660-B663-65D3FBE28246}"/>
                </a:ext>
              </a:extLst>
            </p:cNvPr>
            <p:cNvSpPr/>
            <p:nvPr/>
          </p:nvSpPr>
          <p:spPr>
            <a:xfrm>
              <a:off x="1891035" y="588944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0</a:t>
              </a:r>
              <a:endParaRPr lang="en-IN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981BEFB-001B-42C8-9EE0-BB81F438B362}"/>
                </a:ext>
              </a:extLst>
            </p:cNvPr>
            <p:cNvSpPr/>
            <p:nvPr/>
          </p:nvSpPr>
          <p:spPr>
            <a:xfrm>
              <a:off x="1042801" y="588944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0</a:t>
              </a:r>
              <a:endParaRPr lang="en-IN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9DB45F-FACF-4743-A385-26D448348839}"/>
              </a:ext>
            </a:extLst>
          </p:cNvPr>
          <p:cNvCxnSpPr>
            <a:cxnSpLocks/>
          </p:cNvCxnSpPr>
          <p:nvPr/>
        </p:nvCxnSpPr>
        <p:spPr>
          <a:xfrm>
            <a:off x="8868700" y="932577"/>
            <a:ext cx="86661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EFB7FBD-4BE8-4233-91DA-EC3027E9385F}"/>
              </a:ext>
            </a:extLst>
          </p:cNvPr>
          <p:cNvSpPr/>
          <p:nvPr/>
        </p:nvSpPr>
        <p:spPr>
          <a:xfrm>
            <a:off x="9863263" y="657205"/>
            <a:ext cx="1850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Skip reset ISR</a:t>
            </a:r>
            <a:endParaRPr lang="en-IN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F6FB29-B9A1-405F-80B1-286961510F5F}"/>
              </a:ext>
            </a:extLst>
          </p:cNvPr>
          <p:cNvCxnSpPr>
            <a:cxnSpLocks/>
          </p:cNvCxnSpPr>
          <p:nvPr/>
        </p:nvCxnSpPr>
        <p:spPr>
          <a:xfrm>
            <a:off x="8894465" y="1431206"/>
            <a:ext cx="86661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D49-5B5D-41F3-B83E-35D408E81221}"/>
              </a:ext>
            </a:extLst>
          </p:cNvPr>
          <p:cNvSpPr/>
          <p:nvPr/>
        </p:nvSpPr>
        <p:spPr>
          <a:xfrm>
            <a:off x="9860275" y="1218446"/>
            <a:ext cx="1850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ISR of Timer 0</a:t>
            </a:r>
            <a:endParaRPr lang="en-IN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157B094-2AAB-449E-B37C-BBD30D43C39A}"/>
              </a:ext>
            </a:extLst>
          </p:cNvPr>
          <p:cNvSpPr/>
          <p:nvPr/>
        </p:nvSpPr>
        <p:spPr>
          <a:xfrm>
            <a:off x="8660073" y="1802167"/>
            <a:ext cx="310718" cy="70133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ABE400-99BC-43A9-8C66-74E5D6D5D14D}"/>
              </a:ext>
            </a:extLst>
          </p:cNvPr>
          <p:cNvCxnSpPr>
            <a:cxnSpLocks/>
          </p:cNvCxnSpPr>
          <p:nvPr/>
        </p:nvCxnSpPr>
        <p:spPr>
          <a:xfrm>
            <a:off x="8970791" y="2152832"/>
            <a:ext cx="79028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E62E33E-77E0-4B36-87CB-FA698541F25B}"/>
              </a:ext>
            </a:extLst>
          </p:cNvPr>
          <p:cNvSpPr/>
          <p:nvPr/>
        </p:nvSpPr>
        <p:spPr>
          <a:xfrm>
            <a:off x="9860274" y="1775559"/>
            <a:ext cx="1850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ISR program for timer 0 </a:t>
            </a:r>
            <a:endParaRPr lang="en-IN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1F18AD-ADB9-465E-A514-B6D959C39086}"/>
              </a:ext>
            </a:extLst>
          </p:cNvPr>
          <p:cNvCxnSpPr>
            <a:cxnSpLocks/>
          </p:cNvCxnSpPr>
          <p:nvPr/>
        </p:nvCxnSpPr>
        <p:spPr>
          <a:xfrm>
            <a:off x="8868700" y="2765669"/>
            <a:ext cx="86661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3B187E4-473E-44B3-8ACA-F074C8264C86}"/>
              </a:ext>
            </a:extLst>
          </p:cNvPr>
          <p:cNvSpPr/>
          <p:nvPr/>
        </p:nvSpPr>
        <p:spPr>
          <a:xfrm>
            <a:off x="9860273" y="2503498"/>
            <a:ext cx="1850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Loan main after last interrupt ISR</a:t>
            </a:r>
            <a:endParaRPr lang="en-IN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4B5A0B34-073D-49D9-8B94-F4BFF631C0DD}"/>
              </a:ext>
            </a:extLst>
          </p:cNvPr>
          <p:cNvSpPr/>
          <p:nvPr/>
        </p:nvSpPr>
        <p:spPr>
          <a:xfrm>
            <a:off x="9411184" y="3331634"/>
            <a:ext cx="310718" cy="100954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16C610-5677-408E-84D0-B68FC3E35684}"/>
              </a:ext>
            </a:extLst>
          </p:cNvPr>
          <p:cNvSpPr/>
          <p:nvPr/>
        </p:nvSpPr>
        <p:spPr>
          <a:xfrm>
            <a:off x="9860272" y="3487480"/>
            <a:ext cx="2073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Timer related settings</a:t>
            </a:r>
            <a:endParaRPr lang="en-IN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4EC1E69-AA40-4C03-B89D-BE188D822877}"/>
              </a:ext>
            </a:extLst>
          </p:cNvPr>
          <p:cNvCxnSpPr>
            <a:cxnSpLocks/>
          </p:cNvCxnSpPr>
          <p:nvPr/>
        </p:nvCxnSpPr>
        <p:spPr>
          <a:xfrm>
            <a:off x="8993659" y="4684726"/>
            <a:ext cx="86661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79FF9B8-C626-4BD6-8CB7-843BF1B0B360}"/>
              </a:ext>
            </a:extLst>
          </p:cNvPr>
          <p:cNvSpPr/>
          <p:nvPr/>
        </p:nvSpPr>
        <p:spPr>
          <a:xfrm>
            <a:off x="9910211" y="4471462"/>
            <a:ext cx="1850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IE settings</a:t>
            </a:r>
            <a:endParaRPr lang="en-IN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2EC5D4C-6A22-44A5-8FDC-0691CC06D06D}"/>
              </a:ext>
            </a:extLst>
          </p:cNvPr>
          <p:cNvCxnSpPr>
            <a:cxnSpLocks/>
          </p:cNvCxnSpPr>
          <p:nvPr/>
        </p:nvCxnSpPr>
        <p:spPr>
          <a:xfrm>
            <a:off x="8969360" y="5032435"/>
            <a:ext cx="86661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5148499-F01B-4214-ADA3-0018C58D4CEA}"/>
              </a:ext>
            </a:extLst>
          </p:cNvPr>
          <p:cNvSpPr/>
          <p:nvPr/>
        </p:nvSpPr>
        <p:spPr>
          <a:xfrm>
            <a:off x="9910210" y="4846690"/>
            <a:ext cx="1850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Start timer</a:t>
            </a:r>
            <a:endParaRPr lang="en-IN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14EB98AD-6B2F-4F3F-AD70-EF7DC1273B17}"/>
              </a:ext>
            </a:extLst>
          </p:cNvPr>
          <p:cNvSpPr/>
          <p:nvPr/>
        </p:nvSpPr>
        <p:spPr>
          <a:xfrm>
            <a:off x="9027861" y="5426794"/>
            <a:ext cx="310718" cy="1176988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DA1E0FB-C102-49D6-BC12-1104534310AC}"/>
              </a:ext>
            </a:extLst>
          </p:cNvPr>
          <p:cNvSpPr/>
          <p:nvPr/>
        </p:nvSpPr>
        <p:spPr>
          <a:xfrm>
            <a:off x="9435296" y="5565529"/>
            <a:ext cx="1850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Port 0 displays Y </a:t>
            </a:r>
          </a:p>
          <a:p>
            <a:r>
              <a:rPr lang="en-US" b="1">
                <a:solidFill>
                  <a:srgbClr val="FF0000"/>
                </a:solidFill>
              </a:rPr>
              <a:t>Port 2 displays N</a:t>
            </a:r>
          </a:p>
          <a:p>
            <a:r>
              <a:rPr lang="en-US" b="1">
                <a:solidFill>
                  <a:srgbClr val="FF0000"/>
                </a:solidFill>
              </a:rPr>
              <a:t>While timer is running </a:t>
            </a:r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E44A70A-969F-477C-9863-4A74E88200A0}"/>
              </a:ext>
            </a:extLst>
          </p:cNvPr>
          <p:cNvSpPr/>
          <p:nvPr/>
        </p:nvSpPr>
        <p:spPr>
          <a:xfrm>
            <a:off x="1852810" y="5216022"/>
            <a:ext cx="36903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When timer overflow occurs TF0 set and interrupt occurs and processor will jump to the Timer 0 ISR i.e. at location 000B H</a:t>
            </a:r>
            <a:endParaRPr lang="en-IN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FCDBF64-509C-4754-9870-F93E8CD5F7D7}"/>
              </a:ext>
            </a:extLst>
          </p:cNvPr>
          <p:cNvGrpSpPr/>
          <p:nvPr/>
        </p:nvGrpSpPr>
        <p:grpSpPr>
          <a:xfrm>
            <a:off x="6956547" y="1218446"/>
            <a:ext cx="1358403" cy="5750942"/>
            <a:chOff x="4864446" y="3984342"/>
            <a:chExt cx="1358403" cy="278657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449CDF0-867F-4043-82CD-33FEBE7E7695}"/>
                </a:ext>
              </a:extLst>
            </p:cNvPr>
            <p:cNvGrpSpPr/>
            <p:nvPr/>
          </p:nvGrpSpPr>
          <p:grpSpPr>
            <a:xfrm>
              <a:off x="4864446" y="4119229"/>
              <a:ext cx="1358403" cy="2651684"/>
              <a:chOff x="4864446" y="4119229"/>
              <a:chExt cx="1358403" cy="2651684"/>
            </a:xfrm>
          </p:grpSpPr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CA408C66-F0F4-40D0-B155-BB1E1ED9573B}"/>
                  </a:ext>
                </a:extLst>
              </p:cNvPr>
              <p:cNvSpPr/>
              <p:nvPr/>
            </p:nvSpPr>
            <p:spPr>
              <a:xfrm rot="10184424">
                <a:off x="4864446" y="4119229"/>
                <a:ext cx="945700" cy="2412270"/>
              </a:xfrm>
              <a:prstGeom prst="arc">
                <a:avLst>
                  <a:gd name="adj1" fmla="val 16200000"/>
                  <a:gd name="adj2" fmla="val 21414665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61A98EE9-0C8E-4F5A-9680-7AFCCAC33C74}"/>
                  </a:ext>
                </a:extLst>
              </p:cNvPr>
              <p:cNvSpPr/>
              <p:nvPr/>
            </p:nvSpPr>
            <p:spPr>
              <a:xfrm rot="16200000">
                <a:off x="4229352" y="4777417"/>
                <a:ext cx="2645533" cy="1341460"/>
              </a:xfrm>
              <a:prstGeom prst="arc">
                <a:avLst>
                  <a:gd name="adj1" fmla="val 16200000"/>
                  <a:gd name="adj2" fmla="val 21414665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2794B016-BBBB-4A02-BD82-3B1AF313F557}"/>
                </a:ext>
              </a:extLst>
            </p:cNvPr>
            <p:cNvSpPr/>
            <p:nvPr/>
          </p:nvSpPr>
          <p:spPr>
            <a:xfrm rot="4059650">
              <a:off x="5353552" y="4011669"/>
              <a:ext cx="269123" cy="21447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3219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5" grpId="0" animBg="1"/>
      <p:bldP spid="30" grpId="0"/>
      <p:bldP spid="33" grpId="0"/>
      <p:bldP spid="34" grpId="0" animBg="1"/>
      <p:bldP spid="35" grpId="0"/>
      <p:bldP spid="37" grpId="0"/>
      <p:bldP spid="39" grpId="0"/>
      <p:bldP spid="40" grpId="0" animBg="1"/>
      <p:bldP spid="60" grpId="0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343704" y="769249"/>
            <a:ext cx="7004481" cy="2409391"/>
            <a:chOff x="1262539" y="947761"/>
            <a:chExt cx="4767650" cy="20482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42A217-6F69-418C-9F3E-C3AEF638D87C}"/>
                </a:ext>
              </a:extLst>
            </p:cNvPr>
            <p:cNvSpPr/>
            <p:nvPr/>
          </p:nvSpPr>
          <p:spPr>
            <a:xfrm>
              <a:off x="2144798" y="947761"/>
              <a:ext cx="1250947" cy="6213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rgbClr val="FF0000"/>
                  </a:solidFill>
                </a:rPr>
                <a:t>Microcontroller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42A217-6F69-418C-9F3E-C3AEF638D87C}"/>
                </a:ext>
              </a:extLst>
            </p:cNvPr>
            <p:cNvSpPr/>
            <p:nvPr/>
          </p:nvSpPr>
          <p:spPr>
            <a:xfrm>
              <a:off x="1262539" y="2374720"/>
              <a:ext cx="1250947" cy="6213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rgbClr val="FF0000"/>
                  </a:solidFill>
                </a:rPr>
                <a:t>Device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42A217-6F69-418C-9F3E-C3AEF638D87C}"/>
                </a:ext>
              </a:extLst>
            </p:cNvPr>
            <p:cNvSpPr/>
            <p:nvPr/>
          </p:nvSpPr>
          <p:spPr>
            <a:xfrm>
              <a:off x="2945534" y="2336623"/>
              <a:ext cx="1250947" cy="6213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rgbClr val="FF0000"/>
                  </a:solidFill>
                </a:rPr>
                <a:t>Device 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42A217-6F69-418C-9F3E-C3AEF638D87C}"/>
                </a:ext>
              </a:extLst>
            </p:cNvPr>
            <p:cNvSpPr/>
            <p:nvPr/>
          </p:nvSpPr>
          <p:spPr>
            <a:xfrm>
              <a:off x="4779242" y="2336622"/>
              <a:ext cx="1250947" cy="6213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rgbClr val="FF0000"/>
                  </a:solidFill>
                </a:rPr>
                <a:t>Device 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E80A147-FC5C-4057-B28D-67ED34F9E745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1888013" y="1569082"/>
              <a:ext cx="554445" cy="8056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E80A147-FC5C-4057-B28D-67ED34F9E745}"/>
                </a:ext>
              </a:extLst>
            </p:cNvPr>
            <p:cNvCxnSpPr>
              <a:cxnSpLocks/>
            </p:cNvCxnSpPr>
            <p:nvPr/>
          </p:nvCxnSpPr>
          <p:spPr>
            <a:xfrm>
              <a:off x="2770271" y="1600262"/>
              <a:ext cx="625474" cy="736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E80A147-FC5C-4057-B28D-67ED34F9E745}"/>
                </a:ext>
              </a:extLst>
            </p:cNvPr>
            <p:cNvCxnSpPr>
              <a:cxnSpLocks/>
            </p:cNvCxnSpPr>
            <p:nvPr/>
          </p:nvCxnSpPr>
          <p:spPr>
            <a:xfrm>
              <a:off x="3067932" y="1564670"/>
              <a:ext cx="1950876" cy="7719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CDCB2A-7A5C-4643-A76F-3D668752267B}"/>
                </a:ext>
              </a:extLst>
            </p:cNvPr>
            <p:cNvSpPr txBox="1"/>
            <p:nvPr/>
          </p:nvSpPr>
          <p:spPr>
            <a:xfrm>
              <a:off x="1403480" y="1735328"/>
              <a:ext cx="969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service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CDCB2A-7A5C-4643-A76F-3D668752267B}"/>
                </a:ext>
              </a:extLst>
            </p:cNvPr>
            <p:cNvSpPr txBox="1"/>
            <p:nvPr/>
          </p:nvSpPr>
          <p:spPr>
            <a:xfrm>
              <a:off x="2617202" y="2006269"/>
              <a:ext cx="969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service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CDCB2A-7A5C-4643-A76F-3D668752267B}"/>
                </a:ext>
              </a:extLst>
            </p:cNvPr>
            <p:cNvSpPr txBox="1"/>
            <p:nvPr/>
          </p:nvSpPr>
          <p:spPr>
            <a:xfrm>
              <a:off x="3834347" y="1642869"/>
              <a:ext cx="969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service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419002" y="35699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A single microcontroller can serve several devices. There are two methods to provide services are 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3AA5D1-AB54-4AD5-9914-66266E4BFBD6}"/>
              </a:ext>
            </a:extLst>
          </p:cNvPr>
          <p:cNvSpPr/>
          <p:nvPr/>
        </p:nvSpPr>
        <p:spPr>
          <a:xfrm>
            <a:off x="2444091" y="4883413"/>
            <a:ext cx="2724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Polling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Interrupts</a:t>
            </a:r>
          </a:p>
          <a:p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71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61BED8-52C3-45A8-AF8A-B5FEBAD7B788}"/>
              </a:ext>
            </a:extLst>
          </p:cNvPr>
          <p:cNvSpPr txBox="1"/>
          <p:nvPr/>
        </p:nvSpPr>
        <p:spPr>
          <a:xfrm>
            <a:off x="0" y="221660"/>
            <a:ext cx="108792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u="sng">
                <a:solidFill>
                  <a:srgbClr val="FF0000"/>
                </a:solidFill>
              </a:rPr>
              <a:t>Polling :</a:t>
            </a:r>
          </a:p>
          <a:p>
            <a:pPr marL="342900" indent="-342900"/>
            <a:endParaRPr lang="en-US" b="1" u="sng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/>
              <a:t>In polling microcontroller continuously monitors the status of given device.</a:t>
            </a:r>
          </a:p>
          <a:p>
            <a:pPr marL="342900" indent="-342900">
              <a:buAutoNum type="arabicPeriod"/>
            </a:pPr>
            <a:r>
              <a:rPr lang="en-US"/>
              <a:t>When status condition met, it performs the service.</a:t>
            </a:r>
          </a:p>
          <a:p>
            <a:pPr marL="342900" indent="-342900">
              <a:buAutoNum type="arabicPeriod"/>
            </a:pPr>
            <a:r>
              <a:rPr lang="en-US"/>
              <a:t>After that it moves on to monitor next device until each one is serviced.</a:t>
            </a:r>
          </a:p>
          <a:p>
            <a:pPr marL="342900" indent="-342900">
              <a:buAutoNum type="arabicPeriod"/>
            </a:pPr>
            <a:r>
              <a:rPr lang="en-US"/>
              <a:t>Although polling can monitor the status of several devices and serve each of them as certain conditions are met, it is not an efficient use of microcontroller.</a:t>
            </a:r>
          </a:p>
          <a:p>
            <a:pPr marL="342900" indent="-342900">
              <a:buAutoNum type="arabicPeriod"/>
            </a:pPr>
            <a:r>
              <a:rPr lang="en-US"/>
              <a:t>The polling method cannot assign priority since it checks all devices in </a:t>
            </a:r>
            <a:r>
              <a:rPr lang="en-US">
                <a:solidFill>
                  <a:srgbClr val="FF0000"/>
                </a:solidFill>
              </a:rPr>
              <a:t>Round-robin</a:t>
            </a:r>
            <a:r>
              <a:rPr lang="en-US"/>
              <a:t> method.</a:t>
            </a:r>
          </a:p>
          <a:p>
            <a:pPr marL="342900" indent="-342900">
              <a:buAutoNum type="arabicPeriod"/>
            </a:pPr>
            <a:r>
              <a:rPr lang="en-US"/>
              <a:t>In this method microcontroller can not ignore the service request of device</a:t>
            </a:r>
          </a:p>
          <a:p>
            <a:pPr marL="342900" indent="-342900">
              <a:buAutoNum type="arabicPeriod"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1BED8-52C3-45A8-AF8A-B5FEBAD7B788}"/>
              </a:ext>
            </a:extLst>
          </p:cNvPr>
          <p:cNvSpPr txBox="1"/>
          <p:nvPr/>
        </p:nvSpPr>
        <p:spPr>
          <a:xfrm>
            <a:off x="166445" y="3346335"/>
            <a:ext cx="10807588" cy="231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u="sng">
                <a:solidFill>
                  <a:srgbClr val="FF0000"/>
                </a:solidFill>
              </a:rPr>
              <a:t>Interrupt :</a:t>
            </a:r>
          </a:p>
          <a:p>
            <a:pPr marL="342900" indent="-342900"/>
            <a:endParaRPr lang="en-US" b="1" u="sng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/>
              <a:t>In interrupt method, whenever any device needs its service, the device notifies the microcontroller by sending it an interrupt signal</a:t>
            </a:r>
          </a:p>
          <a:p>
            <a:pPr marL="342900" indent="-342900">
              <a:buAutoNum type="arabicPeriod"/>
            </a:pPr>
            <a:r>
              <a:rPr lang="en-US"/>
              <a:t>Upon receiving an interrupt signal, the microcontroller interrupts whatever it is doing and serves the device.</a:t>
            </a:r>
          </a:p>
          <a:p>
            <a:pPr marL="342900" indent="-342900">
              <a:buAutoNum type="arabicPeriod"/>
            </a:pPr>
            <a:r>
              <a:rPr lang="en-US"/>
              <a:t>Program associated with interrupt is called as </a:t>
            </a:r>
            <a:r>
              <a:rPr lang="en-US">
                <a:solidFill>
                  <a:srgbClr val="FF0000"/>
                </a:solidFill>
              </a:rPr>
              <a:t>ISR (interrupt service routine) .</a:t>
            </a:r>
          </a:p>
          <a:p>
            <a:pPr marL="342900" indent="-342900">
              <a:buAutoNum type="arabicPeriod"/>
            </a:pPr>
            <a:r>
              <a:rPr lang="en-US"/>
              <a:t>Advantage of interrupt is that the microcontroller can serve many device as per</a:t>
            </a:r>
            <a:r>
              <a:rPr lang="en-US">
                <a:solidFill>
                  <a:srgbClr val="FF0000"/>
                </a:solidFill>
              </a:rPr>
              <a:t> priority.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In this method microcontroller can ignore the interrupt request of device</a:t>
            </a: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976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61BED8-52C3-45A8-AF8A-B5FEBAD7B788}"/>
              </a:ext>
            </a:extLst>
          </p:cNvPr>
          <p:cNvSpPr txBox="1"/>
          <p:nvPr/>
        </p:nvSpPr>
        <p:spPr>
          <a:xfrm>
            <a:off x="268224" y="331388"/>
            <a:ext cx="9119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ISR (Interrupt Service Routine :</a:t>
            </a:r>
          </a:p>
          <a:p>
            <a:pPr marL="342900" indent="-342900"/>
            <a:endParaRPr lang="en-US" b="1" u="sng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/>
              <a:t>For every interrupt, there must be an interrupt service routine (ISR), or interrupt handler.</a:t>
            </a:r>
          </a:p>
          <a:p>
            <a:pPr marL="342900" indent="-342900">
              <a:buAutoNum type="arabicPeriod"/>
            </a:pPr>
            <a:r>
              <a:rPr lang="en-US"/>
              <a:t>When an interrupt invoked, the microcontroller runs the interrupt service routine.</a:t>
            </a:r>
          </a:p>
          <a:p>
            <a:pPr marL="342900" indent="-342900">
              <a:buAutoNum type="arabicPeriod"/>
            </a:pPr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961745" y="2228471"/>
            <a:ext cx="5331012" cy="3123817"/>
            <a:chOff x="1242161" y="1813943"/>
            <a:chExt cx="5331012" cy="312381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E509AF2-80B2-4562-A8AF-E97A533A5FC4}"/>
                </a:ext>
              </a:extLst>
            </p:cNvPr>
            <p:cNvGrpSpPr/>
            <p:nvPr/>
          </p:nvGrpSpPr>
          <p:grpSpPr>
            <a:xfrm>
              <a:off x="1987297" y="1813943"/>
              <a:ext cx="4585876" cy="3123817"/>
              <a:chOff x="7206729" y="1957945"/>
              <a:chExt cx="3988013" cy="2655720"/>
            </a:xfrm>
          </p:grpSpPr>
          <p:grpSp>
            <p:nvGrpSpPr>
              <p:cNvPr id="7" name="Group 15">
                <a:extLst>
                  <a:ext uri="{FF2B5EF4-FFF2-40B4-BE49-F238E27FC236}">
                    <a16:creationId xmlns:a16="http://schemas.microsoft.com/office/drawing/2014/main" id="{1FF070A0-2547-484E-93F1-A3F19878D5D1}"/>
                  </a:ext>
                </a:extLst>
              </p:cNvPr>
              <p:cNvGrpSpPr/>
              <p:nvPr/>
            </p:nvGrpSpPr>
            <p:grpSpPr>
              <a:xfrm>
                <a:off x="7206729" y="1957945"/>
                <a:ext cx="3988013" cy="2655720"/>
                <a:chOff x="1294201" y="3467149"/>
                <a:chExt cx="3988013" cy="2655720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E2CA460-9269-4F09-96AD-9CD812C0630F}"/>
                    </a:ext>
                  </a:extLst>
                </p:cNvPr>
                <p:cNvSpPr/>
                <p:nvPr/>
              </p:nvSpPr>
              <p:spPr>
                <a:xfrm>
                  <a:off x="1294201" y="3467149"/>
                  <a:ext cx="1696404" cy="3139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b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Program</a:t>
                  </a:r>
                  <a:endParaRPr lang="en-IN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10" name="Group 4">
                  <a:extLst>
                    <a:ext uri="{FF2B5EF4-FFF2-40B4-BE49-F238E27FC236}">
                      <a16:creationId xmlns:a16="http://schemas.microsoft.com/office/drawing/2014/main" id="{C16A5A62-262A-4735-A54D-41744F6EF987}"/>
                    </a:ext>
                  </a:extLst>
                </p:cNvPr>
                <p:cNvGrpSpPr/>
                <p:nvPr/>
              </p:nvGrpSpPr>
              <p:grpSpPr>
                <a:xfrm>
                  <a:off x="1898544" y="3481633"/>
                  <a:ext cx="2844293" cy="2641236"/>
                  <a:chOff x="1898544" y="3481633"/>
                  <a:chExt cx="2844293" cy="2641236"/>
                </a:xfrm>
              </p:grpSpPr>
              <p:grpSp>
                <p:nvGrpSpPr>
                  <p:cNvPr id="12" name="Group 5">
                    <a:extLst>
                      <a:ext uri="{FF2B5EF4-FFF2-40B4-BE49-F238E27FC236}">
                        <a16:creationId xmlns:a16="http://schemas.microsoft.com/office/drawing/2014/main" id="{42BD19EE-0680-48A1-9A12-D2866D80EB13}"/>
                      </a:ext>
                    </a:extLst>
                  </p:cNvPr>
                  <p:cNvGrpSpPr/>
                  <p:nvPr/>
                </p:nvGrpSpPr>
                <p:grpSpPr>
                  <a:xfrm>
                    <a:off x="1898544" y="3687370"/>
                    <a:ext cx="1847862" cy="2435499"/>
                    <a:chOff x="4676262" y="3714930"/>
                    <a:chExt cx="1847862" cy="2435499"/>
                  </a:xfrm>
                </p:grpSpPr>
                <p:cxnSp>
                  <p:nvCxnSpPr>
                    <p:cNvPr id="14" name="Straight Connector 13">
                      <a:extLst>
                        <a:ext uri="{FF2B5EF4-FFF2-40B4-BE49-F238E27FC236}">
                          <a16:creationId xmlns:a16="http://schemas.microsoft.com/office/drawing/2014/main" id="{59F083A6-11C0-4D4B-BDDA-10C4B90ED255}"/>
                        </a:ext>
                      </a:extLst>
                    </p:cNvPr>
                    <p:cNvCxnSpPr/>
                    <p:nvPr/>
                  </p:nvCxnSpPr>
                  <p:spPr>
                    <a:xfrm rot="16200000" flipH="1">
                      <a:off x="3543586" y="5013158"/>
                      <a:ext cx="2269947" cy="459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Connector 14">
                      <a:extLst>
                        <a:ext uri="{FF2B5EF4-FFF2-40B4-BE49-F238E27FC236}">
                          <a16:creationId xmlns:a16="http://schemas.microsoft.com/office/drawing/2014/main" id="{CD6B865B-1829-41E6-A598-FF85AA0E9AE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4680857" y="3722914"/>
                      <a:ext cx="1676400" cy="94127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Connector 15">
                      <a:extLst>
                        <a:ext uri="{FF2B5EF4-FFF2-40B4-BE49-F238E27FC236}">
                          <a16:creationId xmlns:a16="http://schemas.microsoft.com/office/drawing/2014/main" id="{F9E7A47F-3CC8-4611-A2C9-BE9E31D25BCF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80857" y="4968985"/>
                      <a:ext cx="1676400" cy="104283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808FBBB0-327C-429A-85B1-F076F76E2D8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357257" y="3722914"/>
                      <a:ext cx="0" cy="228890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Connector 17">
                      <a:extLst>
                        <a:ext uri="{FF2B5EF4-FFF2-40B4-BE49-F238E27FC236}">
                          <a16:creationId xmlns:a16="http://schemas.microsoft.com/office/drawing/2014/main" id="{EB6AE6DC-C672-4CF4-8AED-73B152D58E35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139543" y="6022702"/>
                      <a:ext cx="38458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Connector 18">
                      <a:extLst>
                        <a:ext uri="{FF2B5EF4-FFF2-40B4-BE49-F238E27FC236}">
                          <a16:creationId xmlns:a16="http://schemas.microsoft.com/office/drawing/2014/main" id="{28968412-DC7D-4AFF-853D-8BB9F5FDBFF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139543" y="3714930"/>
                      <a:ext cx="38458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" name="Rectangle 7">
                    <a:extLst>
                      <a:ext uri="{FF2B5EF4-FFF2-40B4-BE49-F238E27FC236}">
                        <a16:creationId xmlns:a16="http://schemas.microsoft.com/office/drawing/2014/main" id="{3027AD02-A014-4A7B-8F0E-96042BED8504}"/>
                      </a:ext>
                    </a:extLst>
                  </p:cNvPr>
                  <p:cNvSpPr/>
                  <p:nvPr/>
                </p:nvSpPr>
                <p:spPr>
                  <a:xfrm>
                    <a:off x="3726247" y="3481633"/>
                    <a:ext cx="1016590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IN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ISR</a:t>
                    </a:r>
                    <a:endParaRPr lang="en-IN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37ECCFF-A975-4FCD-B917-0AC6BC5B0B4D}"/>
                    </a:ext>
                  </a:extLst>
                </p:cNvPr>
                <p:cNvSpPr/>
                <p:nvPr/>
              </p:nvSpPr>
              <p:spPr>
                <a:xfrm>
                  <a:off x="3369253" y="4419620"/>
                  <a:ext cx="1912961" cy="3139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b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    </a:t>
                  </a:r>
                  <a:endParaRPr lang="en-IN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0BE9FE-80C8-4998-8E03-64756FE97030}"/>
                  </a:ext>
                </a:extLst>
              </p:cNvPr>
              <p:cNvSpPr/>
              <p:nvPr/>
            </p:nvSpPr>
            <p:spPr>
              <a:xfrm>
                <a:off x="9569233" y="4082068"/>
                <a:ext cx="1016590" cy="313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RETI</a:t>
                </a:r>
                <a:endParaRPr lang="en-IN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E80A147-FC5C-4057-B28D-67ED34F9E74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103126" y="2716383"/>
              <a:ext cx="385976" cy="6999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CDCB2A-7A5C-4643-A76F-3D668752267B}"/>
                </a:ext>
              </a:extLst>
            </p:cNvPr>
            <p:cNvSpPr txBox="1"/>
            <p:nvPr/>
          </p:nvSpPr>
          <p:spPr>
            <a:xfrm>
              <a:off x="1242161" y="2553390"/>
              <a:ext cx="969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Interrupt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E80A147-FC5C-4057-B28D-67ED34F9E7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574" y="2084832"/>
              <a:ext cx="1949197" cy="10994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E80A147-FC5C-4057-B28D-67ED34F9E74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32716" y="3427788"/>
              <a:ext cx="2747150" cy="45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E80A147-FC5C-4057-B28D-67ED34F9E74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670048" y="3535680"/>
              <a:ext cx="1921766" cy="12396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357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61BED8-52C3-45A8-AF8A-B5FEBAD7B788}"/>
              </a:ext>
            </a:extLst>
          </p:cNvPr>
          <p:cNvSpPr txBox="1"/>
          <p:nvPr/>
        </p:nvSpPr>
        <p:spPr>
          <a:xfrm>
            <a:off x="268224" y="331388"/>
            <a:ext cx="9119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IVT(Interrupt Vector Table):</a:t>
            </a:r>
          </a:p>
          <a:p>
            <a:pPr marL="342900" indent="-342900"/>
            <a:endParaRPr lang="en-US" b="1" u="sng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/>
              <a:t>For every interrupt there is a fixed location in memory that holds the </a:t>
            </a:r>
            <a:r>
              <a:rPr lang="en-US" b="1" u="sng">
                <a:solidFill>
                  <a:srgbClr val="FF0000"/>
                </a:solidFill>
              </a:rPr>
              <a:t>address of its ISR </a:t>
            </a:r>
            <a:r>
              <a:rPr lang="en-US"/>
              <a:t>.</a:t>
            </a:r>
          </a:p>
          <a:p>
            <a:pPr marL="342900" indent="-342900">
              <a:buAutoNum type="arabicPeriod"/>
            </a:pPr>
            <a:r>
              <a:rPr lang="en-US"/>
              <a:t>The group of memory locations set aside to hold the addresses of ISRs is called the interrupt vector table.</a:t>
            </a:r>
          </a:p>
          <a:p>
            <a:pPr marL="342900" indent="-342900">
              <a:buAutoNum type="arabicPeriod"/>
            </a:pPr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654619"/>
              </p:ext>
            </p:extLst>
          </p:nvPr>
        </p:nvGraphicFramePr>
        <p:xfrm>
          <a:off x="1300480" y="2012018"/>
          <a:ext cx="8127991" cy="4211320"/>
        </p:xfrm>
        <a:graphic>
          <a:graphicData uri="http://schemas.openxmlformats.org/drawingml/2006/table">
            <a:tbl>
              <a:tblPr firstRow="1" bandRow="1"/>
              <a:tblGrid>
                <a:gridCol w="967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1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Sr.No.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Interrupt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ROM Location (Hex)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Flag Clearing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External H/W interrupt 0 (INT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P3.2(12)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Timer 0 interrupt (TF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External H/W interrupt 1 (INT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P3.3(13)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Timer 1 interrupt (TF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Serial</a:t>
                      </a:r>
                      <a:r>
                        <a:rPr lang="en-US" baseline="0"/>
                        <a:t> COM interrupt (RI &amp; TI)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Programmer</a:t>
                      </a:r>
                      <a:r>
                        <a:rPr lang="en-US" baseline="0"/>
                        <a:t> clears it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61BED8-52C3-45A8-AF8A-B5FEBAD7B788}"/>
              </a:ext>
            </a:extLst>
          </p:cNvPr>
          <p:cNvSpPr txBox="1"/>
          <p:nvPr/>
        </p:nvSpPr>
        <p:spPr>
          <a:xfrm>
            <a:off x="268224" y="331388"/>
            <a:ext cx="11643360" cy="59708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/>
            <a:r>
              <a:rPr lang="en-IN" sz="32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in Executing Interrupt :</a:t>
            </a:r>
          </a:p>
          <a:p>
            <a:pPr marL="342900" indent="-342900"/>
            <a:endParaRPr lang="en-US" sz="2000" b="1" u="sng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2400"/>
              <a:t>It finishes the current instruction and saves the </a:t>
            </a:r>
            <a:r>
              <a:rPr lang="en-US" sz="2400">
                <a:solidFill>
                  <a:srgbClr val="FF0000"/>
                </a:solidFill>
              </a:rPr>
              <a:t>address of next instruction </a:t>
            </a:r>
            <a:r>
              <a:rPr lang="en-US" sz="2400"/>
              <a:t>(PC) on stack.</a:t>
            </a:r>
          </a:p>
          <a:p>
            <a:pPr marL="342900" indent="-342900">
              <a:buAutoNum type="arabicPeriod"/>
            </a:pPr>
            <a:endParaRPr lang="en-US" sz="2400"/>
          </a:p>
          <a:p>
            <a:pPr marL="342900" indent="-342900">
              <a:buAutoNum type="arabicPeriod"/>
            </a:pPr>
            <a:r>
              <a:rPr lang="en-US" sz="2400"/>
              <a:t>It also saves the current status of all the interrupts internally (</a:t>
            </a:r>
            <a:r>
              <a:rPr lang="en-US" sz="2400">
                <a:solidFill>
                  <a:srgbClr val="FF0000"/>
                </a:solidFill>
              </a:rPr>
              <a:t>Not on the stack</a:t>
            </a:r>
            <a:r>
              <a:rPr lang="en-US" sz="2400"/>
              <a:t>)</a:t>
            </a:r>
          </a:p>
          <a:p>
            <a:pPr marL="342900" indent="-342900">
              <a:buAutoNum type="arabicPeriod"/>
            </a:pPr>
            <a:endParaRPr lang="en-US" sz="2400"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400"/>
              <a:t>It jumps to a fixed location in memory called the interrupt vector table </a:t>
            </a:r>
            <a:r>
              <a:rPr lang="en-US" sz="2400">
                <a:solidFill>
                  <a:srgbClr val="FF0000"/>
                </a:solidFill>
              </a:rPr>
              <a:t>(IVT) </a:t>
            </a:r>
            <a:r>
              <a:rPr lang="en-US" sz="2400"/>
              <a:t>that holds the address of the interrupt service routine </a:t>
            </a:r>
            <a:r>
              <a:rPr lang="en-US" sz="2400">
                <a:solidFill>
                  <a:srgbClr val="FF0000"/>
                </a:solidFill>
              </a:rPr>
              <a:t>(ISR).</a:t>
            </a:r>
          </a:p>
          <a:p>
            <a:pPr marL="342900" indent="-342900">
              <a:buAutoNum type="arabicPeriod"/>
            </a:pPr>
            <a:endParaRPr lang="en-US" sz="2400"/>
          </a:p>
          <a:p>
            <a:pPr marL="342900" indent="-342900">
              <a:buAutoNum type="arabicPeriod"/>
            </a:pPr>
            <a:r>
              <a:rPr lang="en-US" sz="2400"/>
              <a:t>The microcontroller gets the address of the ISR from the IVT and jumps to it. It starts to execute the ISR until it reaches the last instruction of subroutine i.e. </a:t>
            </a:r>
            <a:r>
              <a:rPr lang="en-US" sz="2400">
                <a:solidFill>
                  <a:srgbClr val="FF0000"/>
                </a:solidFill>
              </a:rPr>
              <a:t>RETI</a:t>
            </a:r>
            <a:r>
              <a:rPr lang="en-US" sz="2400"/>
              <a:t> (return from interrupt).</a:t>
            </a:r>
          </a:p>
          <a:p>
            <a:pPr marL="342900" indent="-342900">
              <a:buAutoNum type="arabicPeriod"/>
            </a:pPr>
            <a:endParaRPr lang="en-US" sz="2400"/>
          </a:p>
          <a:p>
            <a:pPr marL="342900" indent="-342900">
              <a:buAutoNum type="arabicPeriod"/>
            </a:pPr>
            <a:r>
              <a:rPr lang="en-US" sz="2400"/>
              <a:t>Upon RETI instruction it returns, first controller gets the PC address from stack and then start execution from given address. </a:t>
            </a:r>
          </a:p>
          <a:p>
            <a:pPr marL="342900" indent="-342900">
              <a:buAutoNum type="arabicPeriod"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2A65BA-7CFD-4514-8F27-604233487D8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620" y="647438"/>
            <a:ext cx="109794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/>
              <a:t>   Whenever any event occurs which causes an interrupt something is set (flags).</a:t>
            </a:r>
          </a:p>
          <a:p>
            <a:pPr>
              <a:buFont typeface="Arial" pitchFamily="34" charset="0"/>
              <a:buChar char="•"/>
            </a:pPr>
            <a:r>
              <a:rPr lang="en-US" sz="2000"/>
              <a:t>   If two interrupts occurs simultaneously then at a time processor can execute only one interrupt so    </a:t>
            </a:r>
          </a:p>
          <a:p>
            <a:r>
              <a:rPr lang="en-US" sz="2000"/>
              <a:t>    another interrupt must be store somewhere therefore whenever interrupt occurs flags are set. 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514" y="159758"/>
            <a:ext cx="92022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I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happened when interrupts occurs simultaneously ? ?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027AD02-A014-4A7B-8F0E-96042BED8504}"/>
              </a:ext>
            </a:extLst>
          </p:cNvPr>
          <p:cNvSpPr/>
          <p:nvPr/>
        </p:nvSpPr>
        <p:spPr>
          <a:xfrm>
            <a:off x="797159" y="2123588"/>
            <a:ext cx="116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Reset</a:t>
            </a:r>
            <a:endParaRPr lang="en-I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027AD02-A014-4A7B-8F0E-96042BED8504}"/>
              </a:ext>
            </a:extLst>
          </p:cNvPr>
          <p:cNvSpPr/>
          <p:nvPr/>
        </p:nvSpPr>
        <p:spPr>
          <a:xfrm>
            <a:off x="791063" y="2653940"/>
            <a:ext cx="116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 0</a:t>
            </a:r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27AD02-A014-4A7B-8F0E-96042BED8504}"/>
              </a:ext>
            </a:extLst>
          </p:cNvPr>
          <p:cNvSpPr/>
          <p:nvPr/>
        </p:nvSpPr>
        <p:spPr>
          <a:xfrm>
            <a:off x="797159" y="3281828"/>
            <a:ext cx="116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 0</a:t>
            </a:r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27AD02-A014-4A7B-8F0E-96042BED8504}"/>
              </a:ext>
            </a:extLst>
          </p:cNvPr>
          <p:cNvSpPr/>
          <p:nvPr/>
        </p:nvSpPr>
        <p:spPr>
          <a:xfrm>
            <a:off x="827639" y="3885332"/>
            <a:ext cx="116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 1</a:t>
            </a:r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27AD02-A014-4A7B-8F0E-96042BED8504}"/>
              </a:ext>
            </a:extLst>
          </p:cNvPr>
          <p:cNvSpPr/>
          <p:nvPr/>
        </p:nvSpPr>
        <p:spPr>
          <a:xfrm>
            <a:off x="821543" y="4488836"/>
            <a:ext cx="116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 1</a:t>
            </a:r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27AD02-A014-4A7B-8F0E-96042BED8504}"/>
              </a:ext>
            </a:extLst>
          </p:cNvPr>
          <p:cNvSpPr/>
          <p:nvPr/>
        </p:nvSpPr>
        <p:spPr>
          <a:xfrm>
            <a:off x="839830" y="5092340"/>
            <a:ext cx="1781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Serial Interrupt</a:t>
            </a:r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9731" y="213486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0000 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2659118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0003 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7213" y="3238238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000B 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13" y="3866126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0013 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6412" y="446963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001B H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5067038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0023 H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554480" y="2798064"/>
            <a:ext cx="1956816" cy="1249680"/>
            <a:chOff x="1712976" y="2798064"/>
            <a:chExt cx="1956816" cy="124968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1755648" y="2804160"/>
              <a:ext cx="1158240" cy="2438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712976" y="4011168"/>
              <a:ext cx="1237488" cy="304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 flipV="1">
              <a:off x="2273808" y="3419856"/>
              <a:ext cx="1249680" cy="609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926080" y="3108960"/>
              <a:ext cx="743712" cy="12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900279" y="2129684"/>
            <a:ext cx="2951882" cy="1450085"/>
            <a:chOff x="3619607" y="2471060"/>
            <a:chExt cx="2951882" cy="1450085"/>
          </a:xfrm>
        </p:grpSpPr>
        <p:sp>
          <p:nvSpPr>
            <p:cNvPr id="27" name="Rectangle 7">
              <a:extLst>
                <a:ext uri="{FF2B5EF4-FFF2-40B4-BE49-F238E27FC236}">
                  <a16:creationId xmlns:a16="http://schemas.microsoft.com/office/drawing/2014/main" id="{3027AD02-A014-4A7B-8F0E-96042BED8504}"/>
                </a:ext>
              </a:extLst>
            </p:cNvPr>
            <p:cNvSpPr/>
            <p:nvPr/>
          </p:nvSpPr>
          <p:spPr>
            <a:xfrm>
              <a:off x="3619607" y="2471060"/>
              <a:ext cx="7695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TCON</a:t>
              </a:r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23360" y="2840736"/>
              <a:ext cx="1804416" cy="4511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63440" y="2834640"/>
              <a:ext cx="481584" cy="45110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IE1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157216" y="2840736"/>
              <a:ext cx="481584" cy="45110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IE0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11169" y="3274814"/>
              <a:ext cx="25603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/>
                <a:t>1 = </a:t>
              </a:r>
              <a:r>
                <a:rPr lang="en-US" b="1">
                  <a:solidFill>
                    <a:srgbClr val="FF0000"/>
                  </a:solidFill>
                </a:rPr>
                <a:t>occurred</a:t>
              </a:r>
            </a:p>
            <a:p>
              <a:pPr algn="ctr"/>
              <a:r>
                <a:rPr lang="en-US" b="1">
                  <a:solidFill>
                    <a:srgbClr val="002060"/>
                  </a:solidFill>
                </a:rPr>
                <a:t>Auto cleared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58112" y="3499104"/>
            <a:ext cx="1682496" cy="1249680"/>
            <a:chOff x="1712976" y="2798064"/>
            <a:chExt cx="3034165" cy="1249680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1755648" y="2804160"/>
              <a:ext cx="1158240" cy="2438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12976" y="4011168"/>
              <a:ext cx="1237488" cy="304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V="1">
              <a:off x="2273808" y="3419856"/>
              <a:ext cx="1249680" cy="6096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2948067" y="3627120"/>
              <a:ext cx="1799074" cy="609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115057" y="3745124"/>
            <a:ext cx="2560320" cy="1425701"/>
            <a:chOff x="3584449" y="2471060"/>
            <a:chExt cx="2560320" cy="1425701"/>
          </a:xfrm>
        </p:grpSpPr>
        <p:sp>
          <p:nvSpPr>
            <p:cNvPr id="41" name="Rectangle 7">
              <a:extLst>
                <a:ext uri="{FF2B5EF4-FFF2-40B4-BE49-F238E27FC236}">
                  <a16:creationId xmlns:a16="http://schemas.microsoft.com/office/drawing/2014/main" id="{3027AD02-A014-4A7B-8F0E-96042BED8504}"/>
                </a:ext>
              </a:extLst>
            </p:cNvPr>
            <p:cNvSpPr/>
            <p:nvPr/>
          </p:nvSpPr>
          <p:spPr>
            <a:xfrm>
              <a:off x="3619607" y="2471060"/>
              <a:ext cx="7695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TCON</a:t>
              </a:r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023360" y="2840736"/>
              <a:ext cx="1804416" cy="4511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63568" y="2834640"/>
              <a:ext cx="560832" cy="45110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TF1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57344" y="2840736"/>
              <a:ext cx="579120" cy="45110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TF0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84449" y="3250430"/>
              <a:ext cx="25603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/>
                <a:t>1 = </a:t>
              </a:r>
              <a:r>
                <a:rPr lang="en-US" b="1">
                  <a:solidFill>
                    <a:srgbClr val="FF0000"/>
                  </a:solidFill>
                </a:rPr>
                <a:t>occurred</a:t>
              </a:r>
            </a:p>
            <a:p>
              <a:pPr algn="ctr"/>
              <a:r>
                <a:rPr lang="en-US" b="1">
                  <a:solidFill>
                    <a:srgbClr val="002060"/>
                  </a:solidFill>
                </a:rPr>
                <a:t>Auto cleared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09351" y="5559552"/>
            <a:ext cx="2714137" cy="1060704"/>
            <a:chOff x="809351" y="5559552"/>
            <a:chExt cx="2714137" cy="1060704"/>
          </a:xfrm>
        </p:grpSpPr>
        <p:grpSp>
          <p:nvGrpSpPr>
            <p:cNvPr id="54" name="Group 53"/>
            <p:cNvGrpSpPr/>
            <p:nvPr/>
          </p:nvGrpSpPr>
          <p:grpSpPr>
            <a:xfrm>
              <a:off x="1463040" y="5559552"/>
              <a:ext cx="1182624" cy="1060704"/>
              <a:chOff x="7034784" y="3255264"/>
              <a:chExt cx="1182624" cy="1060704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7193280" y="3255264"/>
                <a:ext cx="1024128" cy="1048512"/>
                <a:chOff x="7193280" y="3255264"/>
                <a:chExt cx="1024128" cy="1048512"/>
              </a:xfrm>
            </p:grpSpPr>
            <p:sp>
              <p:nvSpPr>
                <p:cNvPr id="50" name="Arc 49"/>
                <p:cNvSpPr/>
                <p:nvPr/>
              </p:nvSpPr>
              <p:spPr>
                <a:xfrm>
                  <a:off x="7193280" y="3486912"/>
                  <a:ext cx="999744" cy="816864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>
                <a:xfrm rot="6182930">
                  <a:off x="7309104" y="3346704"/>
                  <a:ext cx="999744" cy="816864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Arc 51"/>
              <p:cNvSpPr/>
              <p:nvPr/>
            </p:nvSpPr>
            <p:spPr>
              <a:xfrm rot="3211133">
                <a:off x="6943344" y="3407664"/>
                <a:ext cx="999744" cy="816864"/>
              </a:xfrm>
              <a:prstGeom prst="arc">
                <a:avLst>
                  <a:gd name="adj1" fmla="val 14968997"/>
                  <a:gd name="adj2" fmla="val 173872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Connector 56"/>
            <p:cNvCxnSpPr/>
            <p:nvPr/>
          </p:nvCxnSpPr>
          <p:spPr>
            <a:xfrm>
              <a:off x="1341120" y="6400800"/>
              <a:ext cx="896112" cy="18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316736" y="5913120"/>
              <a:ext cx="896112" cy="60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027AD02-A014-4A7B-8F0E-96042BED8504}"/>
                </a:ext>
              </a:extLst>
            </p:cNvPr>
            <p:cNvSpPr/>
            <p:nvPr/>
          </p:nvSpPr>
          <p:spPr>
            <a:xfrm>
              <a:off x="809351" y="5756804"/>
              <a:ext cx="4342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</a:t>
              </a:r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027AD02-A014-4A7B-8F0E-96042BED8504}"/>
                </a:ext>
              </a:extLst>
            </p:cNvPr>
            <p:cNvSpPr/>
            <p:nvPr/>
          </p:nvSpPr>
          <p:spPr>
            <a:xfrm>
              <a:off x="839831" y="6214004"/>
              <a:ext cx="4342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</a:t>
              </a:r>
              <a:endParaRPr lang="en-IN">
                <a:solidFill>
                  <a:srgbClr val="FF0000"/>
                </a:solidFill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2627376" y="6150864"/>
              <a:ext cx="896112" cy="18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3590544" y="5963150"/>
            <a:ext cx="1627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Common ISR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901440" y="1945886"/>
            <a:ext cx="1627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Separate ISR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956304" y="3732014"/>
            <a:ext cx="1627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Separate ISR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559553" y="5128916"/>
            <a:ext cx="2560320" cy="1425701"/>
            <a:chOff x="3584449" y="2471060"/>
            <a:chExt cx="2560320" cy="1425701"/>
          </a:xfrm>
        </p:grpSpPr>
        <p:sp>
          <p:nvSpPr>
            <p:cNvPr id="69" name="Rectangle 7">
              <a:extLst>
                <a:ext uri="{FF2B5EF4-FFF2-40B4-BE49-F238E27FC236}">
                  <a16:creationId xmlns:a16="http://schemas.microsoft.com/office/drawing/2014/main" id="{3027AD02-A014-4A7B-8F0E-96042BED8504}"/>
                </a:ext>
              </a:extLst>
            </p:cNvPr>
            <p:cNvSpPr/>
            <p:nvPr/>
          </p:nvSpPr>
          <p:spPr>
            <a:xfrm>
              <a:off x="3619607" y="2471060"/>
              <a:ext cx="7695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SCON</a:t>
              </a:r>
              <a:endParaRPr lang="en-IN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023360" y="2840736"/>
              <a:ext cx="1804416" cy="4511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36592" y="2846832"/>
              <a:ext cx="560832" cy="45110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Ti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230368" y="2852928"/>
              <a:ext cx="579120" cy="45110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Ri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584449" y="3250430"/>
              <a:ext cx="25603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/>
                <a:t>1 = </a:t>
              </a:r>
              <a:r>
                <a:rPr lang="en-US" b="1">
                  <a:solidFill>
                    <a:srgbClr val="FF0000"/>
                  </a:solidFill>
                </a:rPr>
                <a:t>occurred</a:t>
              </a:r>
            </a:p>
            <a:p>
              <a:pPr algn="ctr"/>
              <a:r>
                <a:rPr lang="en-US" b="1">
                  <a:solidFill>
                    <a:srgbClr val="002060"/>
                  </a:solidFill>
                </a:rPr>
                <a:t>Cleared by programmer</a:t>
              </a:r>
            </a:p>
          </p:txBody>
        </p:sp>
      </p:grpSp>
      <p:grpSp>
        <p:nvGrpSpPr>
          <p:cNvPr id="76" name="Group 15">
            <a:extLst>
              <a:ext uri="{FF2B5EF4-FFF2-40B4-BE49-F238E27FC236}">
                <a16:creationId xmlns:a16="http://schemas.microsoft.com/office/drawing/2014/main" id="{1FF070A0-2547-484E-93F1-A3F19878D5D1}"/>
              </a:ext>
            </a:extLst>
          </p:cNvPr>
          <p:cNvGrpSpPr/>
          <p:nvPr/>
        </p:nvGrpSpPr>
        <p:grpSpPr>
          <a:xfrm>
            <a:off x="6672571" y="1523201"/>
            <a:ext cx="4314743" cy="3716458"/>
            <a:chOff x="693498" y="2886548"/>
            <a:chExt cx="4314743" cy="371645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E2CA460-9269-4F09-96AD-9CD812C0630F}"/>
                </a:ext>
              </a:extLst>
            </p:cNvPr>
            <p:cNvSpPr/>
            <p:nvPr/>
          </p:nvSpPr>
          <p:spPr>
            <a:xfrm>
              <a:off x="693498" y="4370945"/>
              <a:ext cx="14411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Interrupt</a:t>
              </a:r>
              <a:endParaRPr lang="en-IN">
                <a:solidFill>
                  <a:srgbClr val="FF0000"/>
                </a:solidFill>
              </a:endParaRPr>
            </a:p>
          </p:txBody>
        </p:sp>
        <p:grpSp>
          <p:nvGrpSpPr>
            <p:cNvPr id="79" name="Group 4">
              <a:extLst>
                <a:ext uri="{FF2B5EF4-FFF2-40B4-BE49-F238E27FC236}">
                  <a16:creationId xmlns:a16="http://schemas.microsoft.com/office/drawing/2014/main" id="{C16A5A62-262A-4735-A54D-41744F6EF987}"/>
                </a:ext>
              </a:extLst>
            </p:cNvPr>
            <p:cNvGrpSpPr/>
            <p:nvPr/>
          </p:nvGrpSpPr>
          <p:grpSpPr>
            <a:xfrm>
              <a:off x="1903139" y="2886548"/>
              <a:ext cx="3105102" cy="3716458"/>
              <a:chOff x="1903139" y="2886548"/>
              <a:chExt cx="3105102" cy="3716458"/>
            </a:xfrm>
          </p:grpSpPr>
          <p:grpSp>
            <p:nvGrpSpPr>
              <p:cNvPr id="81" name="Group 5">
                <a:extLst>
                  <a:ext uri="{FF2B5EF4-FFF2-40B4-BE49-F238E27FC236}">
                    <a16:creationId xmlns:a16="http://schemas.microsoft.com/office/drawing/2014/main" id="{42BD19EE-0680-48A1-9A12-D2866D80EB13}"/>
                  </a:ext>
                </a:extLst>
              </p:cNvPr>
              <p:cNvGrpSpPr/>
              <p:nvPr/>
            </p:nvGrpSpPr>
            <p:grpSpPr>
              <a:xfrm>
                <a:off x="1903139" y="3192146"/>
                <a:ext cx="1959381" cy="3410860"/>
                <a:chOff x="4680857" y="3219706"/>
                <a:chExt cx="1959381" cy="3410860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59F083A6-11C0-4D4B-BDDA-10C4B90ED255}"/>
                    </a:ext>
                  </a:extLst>
                </p:cNvPr>
                <p:cNvCxnSpPr/>
                <p:nvPr/>
              </p:nvCxnSpPr>
              <p:spPr>
                <a:xfrm>
                  <a:off x="4680857" y="3559629"/>
                  <a:ext cx="0" cy="2590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CD6B865B-1829-41E6-A598-FF85AA0E9AE8}"/>
                    </a:ext>
                  </a:extLst>
                </p:cNvPr>
                <p:cNvCxnSpPr/>
                <p:nvPr/>
              </p:nvCxnSpPr>
              <p:spPr>
                <a:xfrm rot="10800000" flipV="1">
                  <a:off x="4680857" y="3219706"/>
                  <a:ext cx="1668188" cy="14444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F9E7A47F-3CC8-4611-A2C9-BE9E31D25BCF}"/>
                    </a:ext>
                  </a:extLst>
                </p:cNvPr>
                <p:cNvCxnSpPr/>
                <p:nvPr/>
              </p:nvCxnSpPr>
              <p:spPr>
                <a:xfrm rot="10800000">
                  <a:off x="4680858" y="4968986"/>
                  <a:ext cx="1740759" cy="166157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808FBBB0-327C-429A-85B1-F076F76E2D80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665387" y="4917879"/>
                  <a:ext cx="3396347" cy="290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EB6AE6DC-C672-4CF4-8AED-73B152D58E35}"/>
                    </a:ext>
                  </a:extLst>
                </p:cNvPr>
                <p:cNvCxnSpPr/>
                <p:nvPr/>
              </p:nvCxnSpPr>
              <p:spPr>
                <a:xfrm flipH="1">
                  <a:off x="6255657" y="6617787"/>
                  <a:ext cx="38458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8968412-DC7D-4AFF-853D-8BB9F5FDBFFB}"/>
                    </a:ext>
                  </a:extLst>
                </p:cNvPr>
                <p:cNvCxnSpPr/>
                <p:nvPr/>
              </p:nvCxnSpPr>
              <p:spPr>
                <a:xfrm flipH="1">
                  <a:off x="6197600" y="3235959"/>
                  <a:ext cx="38458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ectangle 7">
                <a:extLst>
                  <a:ext uri="{FF2B5EF4-FFF2-40B4-BE49-F238E27FC236}">
                    <a16:creationId xmlns:a16="http://schemas.microsoft.com/office/drawing/2014/main" id="{3027AD02-A014-4A7B-8F0E-96042BED8504}"/>
                  </a:ext>
                </a:extLst>
              </p:cNvPr>
              <p:cNvSpPr/>
              <p:nvPr/>
            </p:nvSpPr>
            <p:spPr>
              <a:xfrm>
                <a:off x="3624647" y="2886548"/>
                <a:ext cx="138359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ISR (0023 H)</a:t>
                </a:r>
                <a:endParaRPr lang="en-IN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89" name="Rectangle 88"/>
          <p:cNvSpPr/>
          <p:nvPr/>
        </p:nvSpPr>
        <p:spPr>
          <a:xfrm>
            <a:off x="9695543" y="1906565"/>
            <a:ext cx="23222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 </a:t>
            </a:r>
            <a:r>
              <a:rPr lang="en-IN"/>
              <a:t>if (Ti=1)</a:t>
            </a:r>
          </a:p>
          <a:p>
            <a:r>
              <a:rPr lang="en-IN" b="1">
                <a:solidFill>
                  <a:srgbClr val="FF0000"/>
                </a:solidFill>
              </a:rPr>
              <a:t>   </a:t>
            </a:r>
            <a:r>
              <a:rPr lang="en-IN"/>
              <a:t>{</a:t>
            </a:r>
          </a:p>
          <a:p>
            <a:r>
              <a:rPr lang="en-IN"/>
              <a:t>    Transmission</a:t>
            </a:r>
          </a:p>
          <a:p>
            <a:r>
              <a:rPr lang="en-IN" b="1">
                <a:solidFill>
                  <a:srgbClr val="FF0000"/>
                </a:solidFill>
              </a:rPr>
              <a:t>     </a:t>
            </a:r>
            <a:endParaRPr lang="en-IN"/>
          </a:p>
          <a:p>
            <a:r>
              <a:rPr lang="en-IN" b="1">
                <a:solidFill>
                  <a:srgbClr val="FF0000"/>
                </a:solidFill>
              </a:rPr>
              <a:t>   </a:t>
            </a:r>
            <a:r>
              <a:rPr lang="en-IN"/>
              <a:t>}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869714" y="3611994"/>
            <a:ext cx="23222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 </a:t>
            </a:r>
            <a:r>
              <a:rPr lang="en-IN"/>
              <a:t>if (</a:t>
            </a:r>
            <a:r>
              <a:rPr lang="en-IN" err="1"/>
              <a:t>Ri</a:t>
            </a:r>
            <a:r>
              <a:rPr lang="en-IN"/>
              <a:t>=1)</a:t>
            </a:r>
          </a:p>
          <a:p>
            <a:r>
              <a:rPr lang="en-IN" b="1">
                <a:solidFill>
                  <a:srgbClr val="FF0000"/>
                </a:solidFill>
              </a:rPr>
              <a:t>   </a:t>
            </a:r>
            <a:r>
              <a:rPr lang="en-IN"/>
              <a:t>{</a:t>
            </a:r>
          </a:p>
          <a:p>
            <a:r>
              <a:rPr lang="en-IN"/>
              <a:t>    Reception</a:t>
            </a:r>
          </a:p>
          <a:p>
            <a:r>
              <a:rPr lang="en-IN" b="1">
                <a:solidFill>
                  <a:srgbClr val="FF0000"/>
                </a:solidFill>
              </a:rPr>
              <a:t>     </a:t>
            </a:r>
            <a:endParaRPr lang="en-IN"/>
          </a:p>
          <a:p>
            <a:r>
              <a:rPr lang="en-IN" b="1">
                <a:solidFill>
                  <a:srgbClr val="FF0000"/>
                </a:solidFill>
              </a:rPr>
              <a:t>   </a:t>
            </a:r>
            <a:r>
              <a:rPr lang="en-IN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9919627" y="2733967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CLR Ti 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63811" y="440930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CLR </a:t>
            </a:r>
            <a:r>
              <a:rPr lang="en-IN" b="1" err="1">
                <a:solidFill>
                  <a:srgbClr val="FF0000"/>
                </a:solidFill>
              </a:rPr>
              <a:t>Ri</a:t>
            </a:r>
            <a:r>
              <a:rPr lang="en-IN" b="1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89" grpId="0"/>
      <p:bldP spid="94" grpId="0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52931" y="236731"/>
            <a:ext cx="1916420" cy="380606"/>
            <a:chOff x="252931" y="236731"/>
            <a:chExt cx="1916420" cy="380606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3027AD02-A014-4A7B-8F0E-96042BED8504}"/>
                </a:ext>
              </a:extLst>
            </p:cNvPr>
            <p:cNvSpPr/>
            <p:nvPr/>
          </p:nvSpPr>
          <p:spPr>
            <a:xfrm>
              <a:off x="1000359" y="236731"/>
              <a:ext cx="11689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Reset</a:t>
              </a:r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931" y="248005"/>
              <a:ext cx="851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FF0000"/>
                  </a:solidFill>
                </a:rPr>
                <a:t>0000 H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80A147-FC5C-4057-B28D-67ED34F9E745}"/>
              </a:ext>
            </a:extLst>
          </p:cNvPr>
          <p:cNvCxnSpPr>
            <a:cxnSpLocks/>
          </p:cNvCxnSpPr>
          <p:nvPr/>
        </p:nvCxnSpPr>
        <p:spPr>
          <a:xfrm>
            <a:off x="1767333" y="457602"/>
            <a:ext cx="990381" cy="213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7">
            <a:extLst>
              <a:ext uri="{FF2B5EF4-FFF2-40B4-BE49-F238E27FC236}">
                <a16:creationId xmlns:a16="http://schemas.microsoft.com/office/drawing/2014/main" id="{3027AD02-A014-4A7B-8F0E-96042BED8504}"/>
              </a:ext>
            </a:extLst>
          </p:cNvPr>
          <p:cNvSpPr/>
          <p:nvPr/>
        </p:nvSpPr>
        <p:spPr>
          <a:xfrm>
            <a:off x="2807386" y="0"/>
            <a:ext cx="93846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/>
              <a:t>  When reset pin is activated, 8051 jumps to address location </a:t>
            </a:r>
            <a:r>
              <a:rPr lang="en-IN" b="1">
                <a:solidFill>
                  <a:srgbClr val="FF0000"/>
                </a:solidFill>
              </a:rPr>
              <a:t>0000 H</a:t>
            </a:r>
            <a:r>
              <a:rPr lang="en-IN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/>
              <a:t>   Reset is used to </a:t>
            </a:r>
            <a:r>
              <a:rPr lang="en-IN" b="1">
                <a:solidFill>
                  <a:srgbClr val="FF0000"/>
                </a:solidFill>
              </a:rPr>
              <a:t>Call BIOS </a:t>
            </a:r>
            <a:r>
              <a:rPr lang="en-IN"/>
              <a:t>which is used to </a:t>
            </a:r>
            <a:r>
              <a:rPr lang="en-IN" b="1">
                <a:solidFill>
                  <a:srgbClr val="FF0000"/>
                </a:solidFill>
              </a:rPr>
              <a:t>initialize the system</a:t>
            </a:r>
            <a:r>
              <a:rPr lang="en-IN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/>
              <a:t>  Size of reset ISR is </a:t>
            </a:r>
            <a:r>
              <a:rPr lang="en-IN" b="1">
                <a:solidFill>
                  <a:srgbClr val="FF0000"/>
                </a:solidFill>
              </a:rPr>
              <a:t>3 bytes </a:t>
            </a:r>
            <a:r>
              <a:rPr lang="en-IN"/>
              <a:t>that is from </a:t>
            </a:r>
            <a:r>
              <a:rPr lang="en-IN" b="1">
                <a:solidFill>
                  <a:srgbClr val="FF0000"/>
                </a:solidFill>
              </a:rPr>
              <a:t>0000 H to 0002 H </a:t>
            </a:r>
            <a:r>
              <a:rPr lang="en-IN"/>
              <a:t>which is not sufficient for BIOS  </a:t>
            </a:r>
          </a:p>
          <a:p>
            <a:r>
              <a:rPr lang="en-IN"/>
              <a:t>   program because size of BIOS program is depend upon the application .</a:t>
            </a:r>
          </a:p>
          <a:p>
            <a:pPr>
              <a:buFont typeface="Arial" pitchFamily="34" charset="0"/>
              <a:buChar char="•"/>
            </a:pPr>
            <a:r>
              <a:rPr lang="en-IN"/>
              <a:t>  So </a:t>
            </a:r>
            <a:r>
              <a:rPr lang="en-IN" b="1">
                <a:solidFill>
                  <a:srgbClr val="FF0000"/>
                </a:solidFill>
              </a:rPr>
              <a:t>LJMP</a:t>
            </a:r>
            <a:r>
              <a:rPr lang="en-IN"/>
              <a:t> instruction is used to jump the main program or BIOS program.</a:t>
            </a:r>
          </a:p>
          <a:p>
            <a:pPr>
              <a:buFont typeface="Arial" pitchFamily="34" charset="0"/>
              <a:buChar char="•"/>
            </a:pPr>
            <a:r>
              <a:rPr lang="en-IN"/>
              <a:t>  Size of the LJMP is 3 bytes.</a:t>
            </a:r>
          </a:p>
          <a:p>
            <a:endParaRPr lang="en-IN"/>
          </a:p>
        </p:txBody>
      </p:sp>
      <p:grpSp>
        <p:nvGrpSpPr>
          <p:cNvPr id="26" name="Group 25"/>
          <p:cNvGrpSpPr/>
          <p:nvPr/>
        </p:nvGrpSpPr>
        <p:grpSpPr>
          <a:xfrm>
            <a:off x="290286" y="1028340"/>
            <a:ext cx="1960055" cy="374510"/>
            <a:chOff x="290286" y="1028340"/>
            <a:chExt cx="1960055" cy="374510"/>
          </a:xfrm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3027AD02-A014-4A7B-8F0E-96042BED8504}"/>
                </a:ext>
              </a:extLst>
            </p:cNvPr>
            <p:cNvSpPr/>
            <p:nvPr/>
          </p:nvSpPr>
          <p:spPr>
            <a:xfrm>
              <a:off x="1081349" y="1028340"/>
              <a:ext cx="11689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  0</a:t>
              </a:r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0286" y="1033518"/>
              <a:ext cx="8499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FF0000"/>
                  </a:solidFill>
                </a:rPr>
                <a:t>0003 H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69018" y="603605"/>
            <a:ext cx="575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+   3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83073" y="1293034"/>
            <a:ext cx="2111784" cy="2820037"/>
            <a:chOff x="283073" y="1293034"/>
            <a:chExt cx="2111784" cy="282003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27AD02-A014-4A7B-8F0E-96042BED8504}"/>
                </a:ext>
              </a:extLst>
            </p:cNvPr>
            <p:cNvSpPr/>
            <p:nvPr/>
          </p:nvSpPr>
          <p:spPr>
            <a:xfrm>
              <a:off x="1087445" y="1656228"/>
              <a:ext cx="11689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Timer 0</a:t>
              </a:r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27AD02-A014-4A7B-8F0E-96042BED8504}"/>
                </a:ext>
              </a:extLst>
            </p:cNvPr>
            <p:cNvSpPr/>
            <p:nvPr/>
          </p:nvSpPr>
          <p:spPr>
            <a:xfrm>
              <a:off x="1117925" y="2259732"/>
              <a:ext cx="11689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  1</a:t>
              </a:r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27AD02-A014-4A7B-8F0E-96042BED8504}"/>
                </a:ext>
              </a:extLst>
            </p:cNvPr>
            <p:cNvSpPr/>
            <p:nvPr/>
          </p:nvSpPr>
          <p:spPr>
            <a:xfrm>
              <a:off x="1111829" y="2863236"/>
              <a:ext cx="11689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Timer 1</a:t>
              </a:r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27AD02-A014-4A7B-8F0E-96042BED8504}"/>
                </a:ext>
              </a:extLst>
            </p:cNvPr>
            <p:cNvSpPr/>
            <p:nvPr/>
          </p:nvSpPr>
          <p:spPr>
            <a:xfrm>
              <a:off x="1130116" y="3466740"/>
              <a:ext cx="126474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Serial </a:t>
              </a:r>
            </a:p>
            <a:p>
              <a:r>
                <a: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Interrupt</a:t>
              </a:r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3073" y="1612638"/>
              <a:ext cx="8643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FF0000"/>
                  </a:solidFill>
                </a:rPr>
                <a:t>000B H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6699" y="2240526"/>
              <a:ext cx="851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FF0000"/>
                  </a:solidFill>
                </a:rPr>
                <a:t>0013 H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3874" y="2844030"/>
              <a:ext cx="8643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FF0000"/>
                  </a:solidFill>
                </a:rPr>
                <a:t>001B H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0286" y="3441438"/>
              <a:ext cx="851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FF0000"/>
                  </a:solidFill>
                </a:rPr>
                <a:t>0023 H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8846" y="1293034"/>
              <a:ext cx="5758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</a:rPr>
                <a:t>+   8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0617" y="1909891"/>
              <a:ext cx="5758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</a:rPr>
                <a:t>+   8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5302" y="2541263"/>
              <a:ext cx="5758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</a:rPr>
                <a:t>+   8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2558" y="3158120"/>
              <a:ext cx="60344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</a:rPr>
                <a:t>+   8</a:t>
              </a:r>
            </a:p>
          </p:txBody>
        </p:sp>
      </p:grpSp>
      <p:sp>
        <p:nvSpPr>
          <p:cNvPr id="28" name="Right Brace 27"/>
          <p:cNvSpPr/>
          <p:nvPr/>
        </p:nvSpPr>
        <p:spPr>
          <a:xfrm>
            <a:off x="2220685" y="1190172"/>
            <a:ext cx="798286" cy="277222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3027AD02-A014-4A7B-8F0E-96042BED8504}"/>
              </a:ext>
            </a:extLst>
          </p:cNvPr>
          <p:cNvSpPr/>
          <p:nvPr/>
        </p:nvSpPr>
        <p:spPr>
          <a:xfrm>
            <a:off x="3300871" y="1879601"/>
            <a:ext cx="80202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/>
              <a:t>  Size of all remaining interrupts are 8 bytes.</a:t>
            </a:r>
          </a:p>
          <a:p>
            <a:pPr>
              <a:buFont typeface="Arial" pitchFamily="34" charset="0"/>
              <a:buChar char="•"/>
            </a:pPr>
            <a:r>
              <a:rPr lang="en-IN"/>
              <a:t>  These 8 bytes contains address of specified ISR</a:t>
            </a:r>
          </a:p>
          <a:p>
            <a:endParaRPr lang="en-IN"/>
          </a:p>
        </p:txBody>
      </p:sp>
      <p:grpSp>
        <p:nvGrpSpPr>
          <p:cNvPr id="68" name="Group 67"/>
          <p:cNvGrpSpPr/>
          <p:nvPr/>
        </p:nvGrpSpPr>
        <p:grpSpPr>
          <a:xfrm>
            <a:off x="4735458" y="2939670"/>
            <a:ext cx="5524480" cy="3123817"/>
            <a:chOff x="3385629" y="2997728"/>
            <a:chExt cx="5524480" cy="3123817"/>
          </a:xfrm>
        </p:grpSpPr>
        <p:grpSp>
          <p:nvGrpSpPr>
            <p:cNvPr id="44" name="Group 43"/>
            <p:cNvGrpSpPr/>
            <p:nvPr/>
          </p:nvGrpSpPr>
          <p:grpSpPr>
            <a:xfrm>
              <a:off x="3385629" y="2997728"/>
              <a:ext cx="5524480" cy="3123817"/>
              <a:chOff x="1242161" y="1813943"/>
              <a:chExt cx="4710773" cy="3123817"/>
            </a:xfrm>
          </p:grpSpPr>
          <p:grpSp>
            <p:nvGrpSpPr>
              <p:cNvPr id="45" name="Group 5">
                <a:extLst>
                  <a:ext uri="{FF2B5EF4-FFF2-40B4-BE49-F238E27FC236}">
                    <a16:creationId xmlns:a16="http://schemas.microsoft.com/office/drawing/2014/main" id="{2E509AF2-80B2-4562-A8AF-E97A533A5FC4}"/>
                  </a:ext>
                </a:extLst>
              </p:cNvPr>
              <p:cNvGrpSpPr/>
              <p:nvPr/>
            </p:nvGrpSpPr>
            <p:grpSpPr>
              <a:xfrm>
                <a:off x="1987296" y="1813943"/>
                <a:ext cx="3965638" cy="3123817"/>
                <a:chOff x="7206729" y="1957945"/>
                <a:chExt cx="3448636" cy="2655720"/>
              </a:xfrm>
            </p:grpSpPr>
            <p:grpSp>
              <p:nvGrpSpPr>
                <p:cNvPr id="51" name="Group 15">
                  <a:extLst>
                    <a:ext uri="{FF2B5EF4-FFF2-40B4-BE49-F238E27FC236}">
                      <a16:creationId xmlns:a16="http://schemas.microsoft.com/office/drawing/2014/main" id="{1FF070A0-2547-484E-93F1-A3F19878D5D1}"/>
                    </a:ext>
                  </a:extLst>
                </p:cNvPr>
                <p:cNvGrpSpPr/>
                <p:nvPr/>
              </p:nvGrpSpPr>
              <p:grpSpPr>
                <a:xfrm>
                  <a:off x="7206729" y="1957945"/>
                  <a:ext cx="3448636" cy="2655720"/>
                  <a:chOff x="1294201" y="3467149"/>
                  <a:chExt cx="3448636" cy="2655720"/>
                </a:xfrm>
              </p:grpSpPr>
              <p:sp>
                <p:nvSpPr>
                  <p:cNvPr id="53" name="Rectangle 8">
                    <a:extLst>
                      <a:ext uri="{FF2B5EF4-FFF2-40B4-BE49-F238E27FC236}">
                        <a16:creationId xmlns:a16="http://schemas.microsoft.com/office/drawing/2014/main" id="{0E2CA460-9269-4F09-96AD-9CD812C0630F}"/>
                      </a:ext>
                    </a:extLst>
                  </p:cNvPr>
                  <p:cNvSpPr/>
                  <p:nvPr/>
                </p:nvSpPr>
                <p:spPr>
                  <a:xfrm>
                    <a:off x="1294201" y="3467149"/>
                    <a:ext cx="1696404" cy="31398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IN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Program</a:t>
                    </a:r>
                    <a:endParaRPr lang="en-IN">
                      <a:solidFill>
                        <a:srgbClr val="FF0000"/>
                      </a:solidFill>
                    </a:endParaRPr>
                  </a:p>
                </p:txBody>
              </p:sp>
              <p:grpSp>
                <p:nvGrpSpPr>
                  <p:cNvPr id="54" name="Group 4">
                    <a:extLst>
                      <a:ext uri="{FF2B5EF4-FFF2-40B4-BE49-F238E27FC236}">
                        <a16:creationId xmlns:a16="http://schemas.microsoft.com/office/drawing/2014/main" id="{C16A5A62-262A-4735-A54D-41744F6EF987}"/>
                      </a:ext>
                    </a:extLst>
                  </p:cNvPr>
                  <p:cNvGrpSpPr/>
                  <p:nvPr/>
                </p:nvGrpSpPr>
                <p:grpSpPr>
                  <a:xfrm>
                    <a:off x="1898544" y="3481633"/>
                    <a:ext cx="2844293" cy="2641236"/>
                    <a:chOff x="1898544" y="3481633"/>
                    <a:chExt cx="2844293" cy="2641236"/>
                  </a:xfrm>
                </p:grpSpPr>
                <p:grpSp>
                  <p:nvGrpSpPr>
                    <p:cNvPr id="56" name="Group 5">
                      <a:extLst>
                        <a:ext uri="{FF2B5EF4-FFF2-40B4-BE49-F238E27FC236}">
                          <a16:creationId xmlns:a16="http://schemas.microsoft.com/office/drawing/2014/main" id="{42BD19EE-0680-48A1-9A12-D2866D80EB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98544" y="3687370"/>
                      <a:ext cx="1847862" cy="2435499"/>
                      <a:chOff x="4676262" y="3714930"/>
                      <a:chExt cx="1847862" cy="2435499"/>
                    </a:xfrm>
                  </p:grpSpPr>
                  <p:cxnSp>
                    <p:nvCxnSpPr>
                      <p:cNvPr id="58" name="Straight Connector 13">
                        <a:extLst>
                          <a:ext uri="{FF2B5EF4-FFF2-40B4-BE49-F238E27FC236}">
                            <a16:creationId xmlns:a16="http://schemas.microsoft.com/office/drawing/2014/main" id="{59F083A6-11C0-4D4B-BDDA-10C4B90ED255}"/>
                          </a:ext>
                        </a:extLst>
                      </p:cNvPr>
                      <p:cNvCxnSpPr/>
                      <p:nvPr/>
                    </p:nvCxnSpPr>
                    <p:spPr>
                      <a:xfrm rot="16200000" flipH="1">
                        <a:off x="3543586" y="5013158"/>
                        <a:ext cx="2269947" cy="4595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Straight Connector 58">
                        <a:extLst>
                          <a:ext uri="{FF2B5EF4-FFF2-40B4-BE49-F238E27FC236}">
                            <a16:creationId xmlns:a16="http://schemas.microsoft.com/office/drawing/2014/main" id="{CD6B865B-1829-41E6-A598-FF85AA0E9AE8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4680857" y="3722914"/>
                        <a:ext cx="1676400" cy="94127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Straight Connector 59">
                        <a:extLst>
                          <a:ext uri="{FF2B5EF4-FFF2-40B4-BE49-F238E27FC236}">
                            <a16:creationId xmlns:a16="http://schemas.microsoft.com/office/drawing/2014/main" id="{F9E7A47F-3CC8-4611-A2C9-BE9E31D25BCF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4680857" y="4968985"/>
                        <a:ext cx="1676400" cy="1042831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Straight Connector 60">
                        <a:extLst>
                          <a:ext uri="{FF2B5EF4-FFF2-40B4-BE49-F238E27FC236}">
                            <a16:creationId xmlns:a16="http://schemas.microsoft.com/office/drawing/2014/main" id="{808FBBB0-327C-429A-85B1-F076F76E2D8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357257" y="3722914"/>
                        <a:ext cx="0" cy="228890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Straight Connector 61">
                        <a:extLst>
                          <a:ext uri="{FF2B5EF4-FFF2-40B4-BE49-F238E27FC236}">
                            <a16:creationId xmlns:a16="http://schemas.microsoft.com/office/drawing/2014/main" id="{EB6AE6DC-C672-4CF4-8AED-73B152D58E35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6139543" y="6022702"/>
                        <a:ext cx="384581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Straight Connector 62">
                        <a:extLst>
                          <a:ext uri="{FF2B5EF4-FFF2-40B4-BE49-F238E27FC236}">
                            <a16:creationId xmlns:a16="http://schemas.microsoft.com/office/drawing/2014/main" id="{28968412-DC7D-4AFF-853D-8BB9F5FDBFFB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6139543" y="3714930"/>
                        <a:ext cx="384581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7" name="Rectangle 7">
                      <a:extLst>
                        <a:ext uri="{FF2B5EF4-FFF2-40B4-BE49-F238E27FC236}">
                          <a16:creationId xmlns:a16="http://schemas.microsoft.com/office/drawing/2014/main" id="{3027AD02-A014-4A7B-8F0E-96042BED85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6247" y="3481633"/>
                      <a:ext cx="1016590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ISR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80BE9FE-80C8-4998-8E03-64756FE97030}"/>
                    </a:ext>
                  </a:extLst>
                </p:cNvPr>
                <p:cNvSpPr/>
                <p:nvPr/>
              </p:nvSpPr>
              <p:spPr>
                <a:xfrm>
                  <a:off x="9569233" y="4082068"/>
                  <a:ext cx="1016590" cy="3139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b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RETI</a:t>
                  </a:r>
                  <a:endParaRPr lang="en-IN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E80A147-FC5C-4057-B28D-67ED34F9E74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03126" y="2716383"/>
                <a:ext cx="385976" cy="6999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1CDCB2A-7A5C-4643-A76F-3D668752267B}"/>
                  </a:ext>
                </a:extLst>
              </p:cNvPr>
              <p:cNvSpPr txBox="1"/>
              <p:nvPr/>
            </p:nvSpPr>
            <p:spPr>
              <a:xfrm>
                <a:off x="1242161" y="2553390"/>
                <a:ext cx="969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>
                    <a:solidFill>
                      <a:srgbClr val="FF0000"/>
                    </a:solidFill>
                  </a:rPr>
                  <a:t>Interrupt</a:t>
                </a: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027AD02-A014-4A7B-8F0E-96042BED8504}"/>
                </a:ext>
              </a:extLst>
            </p:cNvPr>
            <p:cNvSpPr/>
            <p:nvPr/>
          </p:nvSpPr>
          <p:spPr>
            <a:xfrm rot="20027386">
              <a:off x="5008911" y="3393005"/>
              <a:ext cx="24223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Push PC on stack</a:t>
              </a:r>
              <a:endParaRPr lang="en-IN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027AD02-A014-4A7B-8F0E-96042BED8504}"/>
                </a:ext>
              </a:extLst>
            </p:cNvPr>
            <p:cNvSpPr/>
            <p:nvPr/>
          </p:nvSpPr>
          <p:spPr>
            <a:xfrm rot="20027386">
              <a:off x="5277427" y="3734089"/>
              <a:ext cx="24223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PC = ISR address</a:t>
              </a:r>
              <a:endParaRPr lang="en-IN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027AD02-A014-4A7B-8F0E-96042BED8504}"/>
                </a:ext>
              </a:extLst>
            </p:cNvPr>
            <p:cNvSpPr/>
            <p:nvPr/>
          </p:nvSpPr>
          <p:spPr>
            <a:xfrm rot="1677912">
              <a:off x="5030683" y="5432260"/>
              <a:ext cx="24223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POP PC  from stack</a:t>
              </a:r>
              <a:endParaRPr lang="en-IN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8780165" y="4008992"/>
            <a:ext cx="3411835" cy="412875"/>
            <a:chOff x="7430336" y="4067050"/>
            <a:chExt cx="3411835" cy="412875"/>
          </a:xfrm>
        </p:grpSpPr>
        <p:sp>
          <p:nvSpPr>
            <p:cNvPr id="66" name="Rectangle 7">
              <a:extLst>
                <a:ext uri="{FF2B5EF4-FFF2-40B4-BE49-F238E27FC236}">
                  <a16:creationId xmlns:a16="http://schemas.microsoft.com/office/drawing/2014/main" id="{3027AD02-A014-4A7B-8F0E-96042BED8504}"/>
                </a:ext>
              </a:extLst>
            </p:cNvPr>
            <p:cNvSpPr/>
            <p:nvPr/>
          </p:nvSpPr>
          <p:spPr>
            <a:xfrm>
              <a:off x="7430336" y="4110593"/>
              <a:ext cx="13709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CALL ISR </a:t>
              </a:r>
              <a:endParaRPr lang="en-IN">
                <a:solidFill>
                  <a:srgbClr val="FF0000"/>
                </a:solidFill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E80A147-FC5C-4057-B28D-67ED34F9E74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570686" y="4296227"/>
              <a:ext cx="1197429" cy="72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">
              <a:extLst>
                <a:ext uri="{FF2B5EF4-FFF2-40B4-BE49-F238E27FC236}">
                  <a16:creationId xmlns:a16="http://schemas.microsoft.com/office/drawing/2014/main" id="{3027AD02-A014-4A7B-8F0E-96042BED8504}"/>
                </a:ext>
              </a:extLst>
            </p:cNvPr>
            <p:cNvSpPr/>
            <p:nvPr/>
          </p:nvSpPr>
          <p:spPr>
            <a:xfrm>
              <a:off x="9883252" y="4067050"/>
              <a:ext cx="95891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 bytes</a:t>
              </a:r>
              <a:endParaRPr lang="en-IN">
                <a:solidFill>
                  <a:srgbClr val="FF0000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9593944" y="5373336"/>
            <a:ext cx="2806854" cy="369332"/>
            <a:chOff x="8244115" y="5431394"/>
            <a:chExt cx="2806854" cy="369332"/>
          </a:xfrm>
        </p:grpSpPr>
        <p:sp>
          <p:nvSpPr>
            <p:cNvPr id="72" name="Rectangle 7">
              <a:extLst>
                <a:ext uri="{FF2B5EF4-FFF2-40B4-BE49-F238E27FC236}">
                  <a16:creationId xmlns:a16="http://schemas.microsoft.com/office/drawing/2014/main" id="{3027AD02-A014-4A7B-8F0E-96042BED8504}"/>
                </a:ext>
              </a:extLst>
            </p:cNvPr>
            <p:cNvSpPr/>
            <p:nvPr/>
          </p:nvSpPr>
          <p:spPr>
            <a:xfrm>
              <a:off x="9680053" y="5431394"/>
              <a:ext cx="13709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 bytes</a:t>
              </a:r>
              <a:endParaRPr lang="en-IN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E80A147-FC5C-4057-B28D-67ED34F9E74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244115" y="5653313"/>
              <a:ext cx="1197429" cy="72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">
            <a:extLst>
              <a:ext uri="{FF2B5EF4-FFF2-40B4-BE49-F238E27FC236}">
                <a16:creationId xmlns:a16="http://schemas.microsoft.com/office/drawing/2014/main" id="{3027AD02-A014-4A7B-8F0E-96042BED8504}"/>
              </a:ext>
            </a:extLst>
          </p:cNvPr>
          <p:cNvSpPr/>
          <p:nvPr/>
        </p:nvSpPr>
        <p:spPr>
          <a:xfrm>
            <a:off x="8772909" y="1940707"/>
            <a:ext cx="28530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want to add something before ISR again we can CALL ISR and RET (4 bytes)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0E2CA460-9269-4F09-96AD-9CD812C0630F}"/>
              </a:ext>
            </a:extLst>
          </p:cNvPr>
          <p:cNvSpPr/>
          <p:nvPr/>
        </p:nvSpPr>
        <p:spPr>
          <a:xfrm rot="20068480">
            <a:off x="6327760" y="2721343"/>
            <a:ext cx="2287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Disabled all interrupts</a:t>
            </a:r>
          </a:p>
          <a:p>
            <a:r>
              <a:rPr lang="en-I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a time only one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78" name="Rectangle 8">
            <a:extLst>
              <a:ext uri="{FF2B5EF4-FFF2-40B4-BE49-F238E27FC236}">
                <a16:creationId xmlns:a16="http://schemas.microsoft.com/office/drawing/2014/main" id="{0E2CA460-9269-4F09-96AD-9CD812C0630F}"/>
              </a:ext>
            </a:extLst>
          </p:cNvPr>
          <p:cNvSpPr/>
          <p:nvPr/>
        </p:nvSpPr>
        <p:spPr>
          <a:xfrm rot="1569649">
            <a:off x="6396954" y="5844746"/>
            <a:ext cx="24952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Interrupts are enabled</a:t>
            </a:r>
            <a:endParaRPr lang="en-IN">
              <a:solidFill>
                <a:srgbClr val="FF0000"/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190169" y="4459804"/>
            <a:ext cx="4955142" cy="1720389"/>
            <a:chOff x="190169" y="4459804"/>
            <a:chExt cx="4955142" cy="172038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027AD02-A014-4A7B-8F0E-96042BED8504}"/>
                </a:ext>
              </a:extLst>
            </p:cNvPr>
            <p:cNvSpPr/>
            <p:nvPr/>
          </p:nvSpPr>
          <p:spPr>
            <a:xfrm>
              <a:off x="1503712" y="4459804"/>
              <a:ext cx="24223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Return instruction</a:t>
              </a:r>
              <a:endParaRPr lang="en-IN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E80A147-FC5C-4057-B28D-67ED34F9E74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509486" y="4760686"/>
              <a:ext cx="551544" cy="464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80BE9FE-80C8-4998-8E03-64756FE97030}"/>
                </a:ext>
              </a:extLst>
            </p:cNvPr>
            <p:cNvSpPr/>
            <p:nvPr/>
          </p:nvSpPr>
          <p:spPr>
            <a:xfrm>
              <a:off x="1138956" y="5242248"/>
              <a:ext cx="6463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RET</a:t>
              </a:r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80BE9FE-80C8-4998-8E03-64756FE97030}"/>
                </a:ext>
              </a:extLst>
            </p:cNvPr>
            <p:cNvSpPr/>
            <p:nvPr/>
          </p:nvSpPr>
          <p:spPr>
            <a:xfrm>
              <a:off x="2800842" y="5249505"/>
              <a:ext cx="6463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RETI</a:t>
              </a:r>
              <a:endParaRPr lang="en-IN">
                <a:solidFill>
                  <a:srgbClr val="FF0000"/>
                </a:solidFill>
              </a:endParaRP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E80A147-FC5C-4057-B28D-67ED34F9E745}"/>
                </a:ext>
              </a:extLst>
            </p:cNvPr>
            <p:cNvCxnSpPr>
              <a:cxnSpLocks/>
            </p:cNvCxnSpPr>
            <p:nvPr/>
          </p:nvCxnSpPr>
          <p:spPr>
            <a:xfrm>
              <a:off x="2315030" y="4811486"/>
              <a:ext cx="703941" cy="4281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027AD02-A014-4A7B-8F0E-96042BED8504}"/>
                </a:ext>
              </a:extLst>
            </p:cNvPr>
            <p:cNvSpPr/>
            <p:nvPr/>
          </p:nvSpPr>
          <p:spPr>
            <a:xfrm>
              <a:off x="190169" y="5512090"/>
              <a:ext cx="24223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Simply return which is used in CALL</a:t>
              </a:r>
              <a:endParaRPr lang="en-IN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27AD02-A014-4A7B-8F0E-96042BED8504}"/>
                </a:ext>
              </a:extLst>
            </p:cNvPr>
            <p:cNvSpPr/>
            <p:nvPr/>
          </p:nvSpPr>
          <p:spPr>
            <a:xfrm>
              <a:off x="2722912" y="5533862"/>
              <a:ext cx="24223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Return with re-enable the interrupt</a:t>
              </a:r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  <p:bldP spid="28" grpId="0" animBg="1"/>
      <p:bldP spid="29" grpId="0"/>
      <p:bldP spid="74" grpId="0"/>
      <p:bldP spid="77" grpId="0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079" y="225363"/>
            <a:ext cx="103943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IN" sz="32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 (Interrupt Enable): </a:t>
            </a:r>
            <a:r>
              <a:rPr lang="en-I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SFR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/>
              <a:t>There is a register called IE (Interrupt Enable) that is responsible for unmasking or masking the interrupts</a:t>
            </a:r>
            <a:endParaRPr lang="en-IN" sz="3200" b="1" u="sng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DCE3DE8D-D1C9-4D8C-BFCB-5C0060BC3746}"/>
              </a:ext>
            </a:extLst>
          </p:cNvPr>
          <p:cNvGrpSpPr/>
          <p:nvPr/>
        </p:nvGrpSpPr>
        <p:grpSpPr>
          <a:xfrm>
            <a:off x="1879020" y="2029035"/>
            <a:ext cx="8366566" cy="605598"/>
            <a:chOff x="2078182" y="3688772"/>
            <a:chExt cx="6317672" cy="51954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929688-65A6-40D1-9B01-97F47F266910}"/>
                </a:ext>
              </a:extLst>
            </p:cNvPr>
            <p:cNvSpPr/>
            <p:nvPr/>
          </p:nvSpPr>
          <p:spPr>
            <a:xfrm>
              <a:off x="2078182" y="3688773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EA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25EB23-FDED-414A-9A11-6D43200AF8E5}"/>
                </a:ext>
              </a:extLst>
            </p:cNvPr>
            <p:cNvSpPr/>
            <p:nvPr/>
          </p:nvSpPr>
          <p:spPr>
            <a:xfrm>
              <a:off x="2867891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CE81D1-4881-4716-82F0-D70F17DABAA7}"/>
                </a:ext>
              </a:extLst>
            </p:cNvPr>
            <p:cNvSpPr/>
            <p:nvPr/>
          </p:nvSpPr>
          <p:spPr>
            <a:xfrm>
              <a:off x="3657600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ET2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737185C-301D-45BE-B252-C593013C9AA5}"/>
                </a:ext>
              </a:extLst>
            </p:cNvPr>
            <p:cNvSpPr/>
            <p:nvPr/>
          </p:nvSpPr>
          <p:spPr>
            <a:xfrm>
              <a:off x="4447309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ES </a:t>
              </a:r>
              <a:r>
                <a:rPr lang="en-IN">
                  <a:solidFill>
                    <a:srgbClr val="FF0000"/>
                  </a:solidFill>
                </a:rPr>
                <a:t>(serial)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18B51D-A1A1-44A4-AA4A-E454F536F3BD}"/>
                </a:ext>
              </a:extLst>
            </p:cNvPr>
            <p:cNvSpPr/>
            <p:nvPr/>
          </p:nvSpPr>
          <p:spPr>
            <a:xfrm>
              <a:off x="5237018" y="3688773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ET1</a:t>
              </a:r>
            </a:p>
            <a:p>
              <a:pPr algn="ctr"/>
              <a:r>
                <a:rPr lang="en-IN">
                  <a:solidFill>
                    <a:srgbClr val="FF0000"/>
                  </a:solidFill>
                </a:rPr>
                <a:t>(Timer 1)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9C09DD-7B5F-4AF1-AB5B-56144BD53660}"/>
                </a:ext>
              </a:extLst>
            </p:cNvPr>
            <p:cNvSpPr/>
            <p:nvPr/>
          </p:nvSpPr>
          <p:spPr>
            <a:xfrm>
              <a:off x="6026727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EX1</a:t>
              </a:r>
            </a:p>
            <a:p>
              <a:pPr algn="ctr"/>
              <a:r>
                <a:rPr lang="en-IN">
                  <a:solidFill>
                    <a:srgbClr val="FF0000"/>
                  </a:solidFill>
                </a:rPr>
                <a:t>(INT 1)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190C61-E347-4718-856F-1E853A2BE780}"/>
                </a:ext>
              </a:extLst>
            </p:cNvPr>
            <p:cNvSpPr/>
            <p:nvPr/>
          </p:nvSpPr>
          <p:spPr>
            <a:xfrm>
              <a:off x="6816436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ET0</a:t>
              </a:r>
            </a:p>
            <a:p>
              <a:pPr algn="ctr"/>
              <a:r>
                <a:rPr lang="en-IN">
                  <a:solidFill>
                    <a:srgbClr val="FF0000"/>
                  </a:solidFill>
                </a:rPr>
                <a:t>(Timer 0)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A91C83-9778-42D8-9722-A9D673678B6D}"/>
                </a:ext>
              </a:extLst>
            </p:cNvPr>
            <p:cNvSpPr/>
            <p:nvPr/>
          </p:nvSpPr>
          <p:spPr>
            <a:xfrm>
              <a:off x="7606145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EX0</a:t>
              </a:r>
            </a:p>
            <a:p>
              <a:pPr algn="ctr"/>
              <a:r>
                <a:rPr lang="en-IN">
                  <a:solidFill>
                    <a:srgbClr val="FF0000"/>
                  </a:solidFill>
                </a:rPr>
                <a:t>(INT 0)</a:t>
              </a:r>
            </a:p>
          </p:txBody>
        </p:sp>
      </p:grpSp>
      <p:sp>
        <p:nvSpPr>
          <p:cNvPr id="14" name="Right Brace 13"/>
          <p:cNvSpPr/>
          <p:nvPr/>
        </p:nvSpPr>
        <p:spPr>
          <a:xfrm rot="5400000">
            <a:off x="7257142" y="1088571"/>
            <a:ext cx="783772" cy="423817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80A147-FC5C-4057-B28D-67ED34F9E745}"/>
              </a:ext>
            </a:extLst>
          </p:cNvPr>
          <p:cNvCxnSpPr>
            <a:cxnSpLocks/>
          </p:cNvCxnSpPr>
          <p:nvPr/>
        </p:nvCxnSpPr>
        <p:spPr>
          <a:xfrm rot="5400000">
            <a:off x="4071258" y="3069770"/>
            <a:ext cx="841828" cy="145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97D0523-8B2B-4914-9F8D-92CE85572325}"/>
              </a:ext>
            </a:extLst>
          </p:cNvPr>
          <p:cNvSpPr/>
          <p:nvPr/>
        </p:nvSpPr>
        <p:spPr>
          <a:xfrm>
            <a:off x="6955237" y="3766091"/>
            <a:ext cx="163721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1</a:t>
            </a:r>
            <a:r>
              <a:rPr lang="en-IN" b="1"/>
              <a:t> = Enable</a:t>
            </a:r>
            <a:endParaRPr lang="en-IN" b="1">
              <a:solidFill>
                <a:srgbClr val="FF0000"/>
              </a:solidFill>
            </a:endParaRPr>
          </a:p>
          <a:p>
            <a:r>
              <a:rPr lang="en-IN" b="1">
                <a:solidFill>
                  <a:srgbClr val="FF0000"/>
                </a:solidFill>
              </a:rPr>
              <a:t>0</a:t>
            </a:r>
            <a:r>
              <a:rPr lang="en-IN" b="1"/>
              <a:t> = Disable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7D0523-8B2B-4914-9F8D-92CE85572325}"/>
              </a:ext>
            </a:extLst>
          </p:cNvPr>
          <p:cNvSpPr/>
          <p:nvPr/>
        </p:nvSpPr>
        <p:spPr>
          <a:xfrm>
            <a:off x="1519637" y="3410490"/>
            <a:ext cx="163721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1</a:t>
            </a:r>
            <a:r>
              <a:rPr lang="en-IN" b="1"/>
              <a:t> = Enable all</a:t>
            </a:r>
            <a:endParaRPr lang="en-IN" b="1">
              <a:solidFill>
                <a:srgbClr val="FF0000"/>
              </a:solidFill>
            </a:endParaRPr>
          </a:p>
          <a:p>
            <a:r>
              <a:rPr lang="en-IN" b="1">
                <a:solidFill>
                  <a:srgbClr val="FF0000"/>
                </a:solidFill>
              </a:rPr>
              <a:t>0</a:t>
            </a:r>
            <a:r>
              <a:rPr lang="en-IN" b="1"/>
              <a:t> = Disable all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80A147-FC5C-4057-B28D-67ED34F9E745}"/>
              </a:ext>
            </a:extLst>
          </p:cNvPr>
          <p:cNvCxnSpPr>
            <a:cxnSpLocks/>
          </p:cNvCxnSpPr>
          <p:nvPr/>
        </p:nvCxnSpPr>
        <p:spPr>
          <a:xfrm rot="5400000">
            <a:off x="1973944" y="3033484"/>
            <a:ext cx="841828" cy="145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97D0523-8B2B-4914-9F8D-92CE85572325}"/>
              </a:ext>
            </a:extLst>
          </p:cNvPr>
          <p:cNvSpPr/>
          <p:nvPr/>
        </p:nvSpPr>
        <p:spPr>
          <a:xfrm>
            <a:off x="3718552" y="3519347"/>
            <a:ext cx="163721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/>
              <a:t>Reserved for    </a:t>
            </a:r>
          </a:p>
          <a:p>
            <a:r>
              <a:rPr lang="en-IN" b="1">
                <a:solidFill>
                  <a:srgbClr val="FF0000"/>
                </a:solidFill>
              </a:rPr>
              <a:t>        8052</a:t>
            </a:r>
            <a:endParaRPr lang="en-IN" b="1"/>
          </a:p>
        </p:txBody>
      </p:sp>
      <p:sp>
        <p:nvSpPr>
          <p:cNvPr id="23" name="Rectangle 22"/>
          <p:cNvSpPr/>
          <p:nvPr/>
        </p:nvSpPr>
        <p:spPr>
          <a:xfrm>
            <a:off x="2119086" y="1538514"/>
            <a:ext cx="566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1 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232400" y="1531256"/>
            <a:ext cx="4898571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0                   1                    0                 0               0</a:t>
            </a:r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10247086" y="1219199"/>
            <a:ext cx="1219200" cy="696686"/>
            <a:chOff x="5573486" y="5384800"/>
            <a:chExt cx="972457" cy="49348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5573486" y="5573486"/>
              <a:ext cx="333828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5878285" y="5384800"/>
              <a:ext cx="667658" cy="4934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1211944" y="2140856"/>
            <a:ext cx="566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0 </a:t>
            </a:r>
            <a:endParaRPr lang="en-US"/>
          </a:p>
        </p:txBody>
      </p:sp>
      <p:grpSp>
        <p:nvGrpSpPr>
          <p:cNvPr id="5" name="Group 31"/>
          <p:cNvGrpSpPr/>
          <p:nvPr/>
        </p:nvGrpSpPr>
        <p:grpSpPr>
          <a:xfrm>
            <a:off x="10592937" y="2140861"/>
            <a:ext cx="858835" cy="732966"/>
            <a:chOff x="5878285" y="5384800"/>
            <a:chExt cx="685023" cy="519184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5915003" y="5431061"/>
              <a:ext cx="648305" cy="4729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878285" y="5384800"/>
              <a:ext cx="667658" cy="4934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97D0523-8B2B-4914-9F8D-92CE85572325}"/>
              </a:ext>
            </a:extLst>
          </p:cNvPr>
          <p:cNvSpPr/>
          <p:nvPr/>
        </p:nvSpPr>
        <p:spPr>
          <a:xfrm>
            <a:off x="612495" y="4578890"/>
            <a:ext cx="6136648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EA = </a:t>
            </a:r>
            <a:r>
              <a:rPr lang="en-IN"/>
              <a:t>Main switch of Power</a:t>
            </a:r>
          </a:p>
          <a:p>
            <a:r>
              <a:rPr lang="en-IN" b="1">
                <a:solidFill>
                  <a:srgbClr val="FF0000"/>
                </a:solidFill>
              </a:rPr>
              <a:t>ES,ET1,EX1,ET0,EX0 = </a:t>
            </a:r>
            <a:r>
              <a:rPr lang="en-IN"/>
              <a:t>Fan,light etc</a:t>
            </a:r>
          </a:p>
          <a:p>
            <a:endParaRPr lang="en-IN" b="1">
              <a:solidFill>
                <a:srgbClr val="FF0000"/>
              </a:solidFill>
            </a:endParaRPr>
          </a:p>
          <a:p>
            <a:r>
              <a:rPr lang="en-IN" b="1"/>
              <a:t>If main switch is ON then only single fan or light can be ON or OFF i.e. EA = 1</a:t>
            </a:r>
          </a:p>
          <a:p>
            <a:r>
              <a:rPr lang="en-IN" b="1"/>
              <a:t>If main switch is OFF then even though single fan or light ON it not matters . i.e. EA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1" grpId="0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97B812EAD2E74D958C70E3944E9CA3" ma:contentTypeVersion="6" ma:contentTypeDescription="Create a new document." ma:contentTypeScope="" ma:versionID="90b8a831c29ce35dc1be56259b2889b1">
  <xsd:schema xmlns:xsd="http://www.w3.org/2001/XMLSchema" xmlns:xs="http://www.w3.org/2001/XMLSchema" xmlns:p="http://schemas.microsoft.com/office/2006/metadata/properties" xmlns:ns2="44866d52-1584-4d38-9e3d-4a676753bb1f" xmlns:ns3="74123a58-f83c-499b-9aec-bcef9b4d3b5d" targetNamespace="http://schemas.microsoft.com/office/2006/metadata/properties" ma:root="true" ma:fieldsID="da8d5c82e4269a6584ae14745dc2325d" ns2:_="" ns3:_="">
    <xsd:import namespace="44866d52-1584-4d38-9e3d-4a676753bb1f"/>
    <xsd:import namespace="74123a58-f83c-499b-9aec-bcef9b4d3b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866d52-1584-4d38-9e3d-4a676753bb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123a58-f83c-499b-9aec-bcef9b4d3b5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069020-3F6D-4BD2-B522-0924E46B0BE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F64D294-0E8E-49A6-AB84-DAFF53747F9E}"/>
</file>

<file path=customXml/itemProps3.xml><?xml version="1.0" encoding="utf-8"?>
<ds:datastoreItem xmlns:ds="http://schemas.openxmlformats.org/officeDocument/2006/customXml" ds:itemID="{9892B34E-4424-45A1-9BFC-606C24264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Interrupt of 8051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</dc:title>
  <dc:creator>Sharyu Kadam</dc:creator>
  <cp:revision>6</cp:revision>
  <dcterms:created xsi:type="dcterms:W3CDTF">2018-03-23T05:23:46Z</dcterms:created>
  <dcterms:modified xsi:type="dcterms:W3CDTF">2023-11-14T09:22:13Z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0x010100E197B812EAD2E74D958C70E3944E9CA3</vt:lpwstr>
  </property>
</Properties>
</file>