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76" r:id="rId11"/>
    <p:sldId id="277" r:id="rId12"/>
    <p:sldId id="278" r:id="rId13"/>
    <p:sldId id="279" r:id="rId14"/>
    <p:sldId id="280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69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7F96-10AB-48B5-883A-1F6B53960667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5CEE-AD45-4BF2-98DA-4D59A3F39C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7F96-10AB-48B5-883A-1F6B53960667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5CEE-AD45-4BF2-98DA-4D59A3F39C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7F96-10AB-48B5-883A-1F6B53960667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5CEE-AD45-4BF2-98DA-4D59A3F39C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7F96-10AB-48B5-883A-1F6B53960667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5CEE-AD45-4BF2-98DA-4D59A3F39C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7F96-10AB-48B5-883A-1F6B53960667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5CEE-AD45-4BF2-98DA-4D59A3F39C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7F96-10AB-48B5-883A-1F6B53960667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5CEE-AD45-4BF2-98DA-4D59A3F39C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7F96-10AB-48B5-883A-1F6B53960667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5CEE-AD45-4BF2-98DA-4D59A3F39C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7F96-10AB-48B5-883A-1F6B53960667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5CEE-AD45-4BF2-98DA-4D59A3F39C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7F96-10AB-48B5-883A-1F6B53960667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5CEE-AD45-4BF2-98DA-4D59A3F39C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7F96-10AB-48B5-883A-1F6B53960667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5CEE-AD45-4BF2-98DA-4D59A3F39C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7F96-10AB-48B5-883A-1F6B53960667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5CEE-AD45-4BF2-98DA-4D59A3F39C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E7F96-10AB-48B5-883A-1F6B53960667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D5CEE-AD45-4BF2-98DA-4D59A3F39C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Troubleshooting and security of Network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en-US" dirty="0" smtClean="0"/>
              <a:t>Connectivity Problems</a:t>
            </a:r>
          </a:p>
          <a:p>
            <a:r>
              <a:rPr lang="en-US" dirty="0"/>
              <a:t>I</a:t>
            </a:r>
            <a:r>
              <a:rPr lang="en-US" dirty="0" smtClean="0"/>
              <a:t>ntermittent Connectivity</a:t>
            </a:r>
          </a:p>
          <a:p>
            <a:pPr lvl="1"/>
            <a:r>
              <a:rPr lang="en-IN" dirty="0" smtClean="0"/>
              <a:t>Broad cast </a:t>
            </a:r>
            <a:r>
              <a:rPr lang="en-IN" dirty="0" err="1" smtClean="0"/>
              <a:t>stroms</a:t>
            </a:r>
            <a:r>
              <a:rPr lang="en-IN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 Hardware Tools </a:t>
            </a:r>
          </a:p>
          <a:p>
            <a:pPr lvl="1"/>
            <a:r>
              <a:rPr lang="en-US" dirty="0"/>
              <a:t>Cable Testers</a:t>
            </a:r>
          </a:p>
          <a:p>
            <a:pPr lvl="1"/>
            <a:r>
              <a:rPr lang="en-IN" dirty="0" smtClean="0"/>
              <a:t>Crimpers </a:t>
            </a:r>
          </a:p>
          <a:p>
            <a:pPr lvl="1"/>
            <a:r>
              <a:rPr lang="en-IN" dirty="0" smtClean="0"/>
              <a:t>Butt Set : Voice lines and check the noise </a:t>
            </a:r>
          </a:p>
          <a:p>
            <a:pPr lvl="1"/>
            <a:r>
              <a:rPr lang="en-IN" dirty="0" smtClean="0"/>
              <a:t>Multi meter </a:t>
            </a:r>
          </a:p>
          <a:p>
            <a:pPr lvl="1"/>
            <a:r>
              <a:rPr lang="en-IN" dirty="0" smtClean="0"/>
              <a:t>Toner and probe </a:t>
            </a:r>
          </a:p>
          <a:p>
            <a:pPr lvl="1"/>
            <a:r>
              <a:rPr lang="en-US" dirty="0"/>
              <a:t>Punch-Down Tool</a:t>
            </a:r>
          </a:p>
          <a:p>
            <a:pPr lvl="1"/>
            <a:r>
              <a:rPr lang="en-US" dirty="0"/>
              <a:t>Protocol </a:t>
            </a:r>
            <a:r>
              <a:rPr lang="en-US" dirty="0" smtClean="0"/>
              <a:t>Analyzers</a:t>
            </a:r>
          </a:p>
          <a:p>
            <a:pPr lvl="1"/>
            <a:r>
              <a:rPr lang="en-US" dirty="0"/>
              <a:t>Loopback </a:t>
            </a:r>
            <a:r>
              <a:rPr lang="en-US" dirty="0" smtClean="0"/>
              <a:t>Plug : To check physical port </a:t>
            </a:r>
          </a:p>
          <a:p>
            <a:pPr lvl="1"/>
            <a:r>
              <a:rPr lang="en-US" dirty="0"/>
              <a:t>Time Domain </a:t>
            </a:r>
            <a:r>
              <a:rPr lang="en-US" dirty="0" err="1"/>
              <a:t>Reflectometer</a:t>
            </a:r>
            <a:r>
              <a:rPr lang="en-US" dirty="0"/>
              <a:t> (TDR) </a:t>
            </a:r>
            <a:r>
              <a:rPr lang="en-US" dirty="0" smtClean="0"/>
              <a:t>/OTDR :</a:t>
            </a:r>
            <a:r>
              <a:rPr lang="en-US" dirty="0"/>
              <a:t>Signal </a:t>
            </a:r>
            <a:r>
              <a:rPr lang="en-US" dirty="0" err="1" smtClean="0"/>
              <a:t>quality,Estimating</a:t>
            </a:r>
            <a:r>
              <a:rPr lang="en-US" dirty="0" smtClean="0"/>
              <a:t> </a:t>
            </a:r>
            <a:r>
              <a:rPr lang="en-US" dirty="0"/>
              <a:t>cable </a:t>
            </a:r>
            <a:r>
              <a:rPr lang="en-US" dirty="0" err="1" smtClean="0"/>
              <a:t>lengths,Splice</a:t>
            </a:r>
            <a:r>
              <a:rPr lang="en-US" dirty="0" smtClean="0"/>
              <a:t> </a:t>
            </a:r>
            <a:r>
              <a:rPr lang="en-US" dirty="0" err="1" smtClean="0"/>
              <a:t>locations,Cable</a:t>
            </a:r>
            <a:r>
              <a:rPr lang="en-US" dirty="0" smtClean="0"/>
              <a:t> </a:t>
            </a:r>
            <a:r>
              <a:rPr lang="en-US" dirty="0"/>
              <a:t>impedance </a:t>
            </a:r>
            <a:r>
              <a:rPr lang="en-US" dirty="0" smtClean="0"/>
              <a:t>information, Signal </a:t>
            </a:r>
            <a:r>
              <a:rPr lang="en-US" dirty="0"/>
              <a:t>loss</a:t>
            </a:r>
          </a:p>
          <a:p>
            <a:pPr lvl="1">
              <a:buNone/>
            </a:pPr>
            <a:r>
              <a:rPr lang="en-IN" dirty="0" smtClean="0"/>
              <a:t>Video Link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https://youtu.be/LeVtgGacGys?si=_1Zig1n1Zg0UzTdN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en-IN" dirty="0" smtClean="0"/>
              <a:t>Software Tool </a:t>
            </a:r>
          </a:p>
          <a:p>
            <a:pPr lvl="1"/>
            <a:r>
              <a:rPr lang="en-IN" dirty="0" smtClean="0"/>
              <a:t>PING</a:t>
            </a:r>
          </a:p>
          <a:p>
            <a:pPr lvl="1"/>
            <a:r>
              <a:rPr lang="en-IN" dirty="0" err="1" smtClean="0"/>
              <a:t>TraceRT</a:t>
            </a:r>
            <a:endParaRPr lang="en-IN" dirty="0" smtClean="0"/>
          </a:p>
          <a:p>
            <a:pPr lvl="1"/>
            <a:r>
              <a:rPr lang="en-IN" dirty="0" err="1" smtClean="0"/>
              <a:t>Pathping</a:t>
            </a:r>
            <a:r>
              <a:rPr lang="en-IN" dirty="0" smtClean="0"/>
              <a:t> </a:t>
            </a:r>
          </a:p>
          <a:p>
            <a:pPr lvl="1"/>
            <a:r>
              <a:rPr lang="en-IN" dirty="0" err="1" smtClean="0"/>
              <a:t>Netstat</a:t>
            </a:r>
            <a:r>
              <a:rPr lang="en-IN" dirty="0" smtClean="0"/>
              <a:t> </a:t>
            </a:r>
          </a:p>
          <a:p>
            <a:pPr lvl="1"/>
            <a:r>
              <a:rPr lang="en-IN" dirty="0" smtClean="0"/>
              <a:t>NSLOOKUP</a:t>
            </a:r>
          </a:p>
          <a:p>
            <a:r>
              <a:rPr lang="en-IN" dirty="0" smtClean="0"/>
              <a:t>Network Monitoring Tools</a:t>
            </a:r>
          </a:p>
          <a:p>
            <a:pPr lvl="1"/>
            <a:r>
              <a:rPr lang="en-IN" dirty="0" err="1" smtClean="0"/>
              <a:t>NagiOS</a:t>
            </a:r>
            <a:endParaRPr lang="en-IN" dirty="0" smtClean="0"/>
          </a:p>
          <a:p>
            <a:pPr lvl="1"/>
            <a:r>
              <a:rPr lang="en-IN" dirty="0" smtClean="0"/>
              <a:t>Packet analyzer </a:t>
            </a:r>
          </a:p>
          <a:p>
            <a:pPr lvl="1"/>
            <a:r>
              <a:rPr lang="en-IN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dirty="0" smtClean="0"/>
              <a:t>Internal Security threat </a:t>
            </a:r>
          </a:p>
          <a:p>
            <a:pPr marL="87313" indent="-87313">
              <a:buNone/>
            </a:pPr>
            <a:r>
              <a:rPr lang="en-US" b="1" dirty="0" smtClean="0"/>
              <a:t>Collaborator </a:t>
            </a:r>
            <a:r>
              <a:rPr lang="en-US" dirty="0" smtClean="0"/>
              <a:t> </a:t>
            </a:r>
            <a:r>
              <a:rPr lang="en-US" dirty="0"/>
              <a:t>are authorized users who work with a third party to intentionally harm the </a:t>
            </a:r>
            <a:r>
              <a:rPr lang="en-US" dirty="0" smtClean="0"/>
              <a:t>organization</a:t>
            </a:r>
          </a:p>
          <a:p>
            <a:pPr marL="87313" indent="-87313">
              <a:buNone/>
            </a:pPr>
            <a:r>
              <a:rPr lang="en-US" b="1" dirty="0"/>
              <a:t>Lone </a:t>
            </a:r>
            <a:r>
              <a:rPr lang="en-US" b="1" dirty="0" smtClean="0"/>
              <a:t>wolf </a:t>
            </a:r>
            <a:r>
              <a:rPr lang="en-US" dirty="0" smtClean="0"/>
              <a:t>operate </a:t>
            </a:r>
            <a:r>
              <a:rPr lang="en-US" dirty="0"/>
              <a:t>entirely independently </a:t>
            </a:r>
            <a:r>
              <a:rPr lang="en-US" dirty="0" smtClean="0"/>
              <a:t>and act </a:t>
            </a:r>
            <a:r>
              <a:rPr lang="en-US" dirty="0"/>
              <a:t>without external manipulation or </a:t>
            </a:r>
            <a:r>
              <a:rPr lang="en-US" dirty="0" smtClean="0"/>
              <a:t>influence</a:t>
            </a:r>
            <a:endParaRPr lang="en-US" dirty="0"/>
          </a:p>
          <a:p>
            <a:pPr>
              <a:buNone/>
            </a:pPr>
            <a:r>
              <a:rPr lang="en-US" dirty="0"/>
              <a:t>Careless insider threats may be pawns or </a:t>
            </a:r>
            <a:r>
              <a:rPr lang="en-US" dirty="0" smtClean="0"/>
              <a:t>goofs</a:t>
            </a:r>
          </a:p>
          <a:p>
            <a:pPr marL="87313" indent="-87313">
              <a:buNone/>
            </a:pPr>
            <a:r>
              <a:rPr lang="en-US" b="1" dirty="0" smtClean="0"/>
              <a:t>Pawn </a:t>
            </a:r>
            <a:r>
              <a:rPr lang="en-US" dirty="0" smtClean="0"/>
              <a:t>are </a:t>
            </a:r>
            <a:r>
              <a:rPr lang="en-US" dirty="0"/>
              <a:t>authorized users who have been manipulated into unintentionally acting maliciously, often through social engineering techniques such as spear </a:t>
            </a:r>
            <a:r>
              <a:rPr lang="en-US" dirty="0" smtClean="0"/>
              <a:t>phishing</a:t>
            </a:r>
          </a:p>
          <a:p>
            <a:pPr marL="0" indent="0">
              <a:buNone/>
            </a:pPr>
            <a:r>
              <a:rPr lang="en-US" b="1" dirty="0" smtClean="0"/>
              <a:t>Goof </a:t>
            </a:r>
            <a:r>
              <a:rPr lang="en-US" dirty="0" smtClean="0"/>
              <a:t> </a:t>
            </a:r>
            <a:r>
              <a:rPr lang="en-US" dirty="0"/>
              <a:t>deliberately take potentially harmful actions but harbor no malicious </a:t>
            </a:r>
            <a:r>
              <a:rPr lang="en-US" dirty="0" smtClean="0"/>
              <a:t>intent</a:t>
            </a:r>
          </a:p>
          <a:p>
            <a:pPr marL="0" indent="0">
              <a:buNone/>
            </a:pPr>
            <a:r>
              <a:rPr lang="en-US" dirty="0"/>
              <a:t>A mole is an outsider but one who has gained insider access to the organization’s </a:t>
            </a:r>
            <a:r>
              <a:rPr lang="en-US" dirty="0" smtClean="0"/>
              <a:t>systems</a:t>
            </a:r>
            <a:endParaRPr lang="en-US" dirty="0"/>
          </a:p>
          <a:p>
            <a:pPr marL="87313" indent="-87313">
              <a:buNone/>
            </a:pPr>
            <a:endParaRPr lang="en-US" dirty="0"/>
          </a:p>
          <a:p>
            <a:pPr marL="87313" indent="-87313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428604"/>
            <a:ext cx="8472518" cy="5697559"/>
          </a:xfrm>
        </p:spPr>
        <p:txBody>
          <a:bodyPr/>
          <a:lstStyle/>
          <a:p>
            <a:pPr>
              <a:buNone/>
            </a:pPr>
            <a:r>
              <a:rPr lang="en-US" b="1" dirty="0"/>
              <a:t>How to improve your network’s </a:t>
            </a:r>
            <a:r>
              <a:rPr lang="en-US" b="1" dirty="0" smtClean="0"/>
              <a:t>internal security</a:t>
            </a:r>
          </a:p>
          <a:p>
            <a:pPr>
              <a:buNone/>
            </a:pPr>
            <a:r>
              <a:rPr lang="en-US" dirty="0"/>
              <a:t>Restrict user access controls</a:t>
            </a:r>
          </a:p>
          <a:p>
            <a:pPr>
              <a:buNone/>
            </a:pPr>
            <a:r>
              <a:rPr lang="en-US" dirty="0"/>
              <a:t>Employee security best </a:t>
            </a:r>
            <a:r>
              <a:rPr lang="en-US" dirty="0" smtClean="0"/>
              <a:t>practices</a:t>
            </a:r>
          </a:p>
          <a:p>
            <a:pPr>
              <a:buNone/>
            </a:pPr>
            <a:r>
              <a:rPr lang="en-IN" dirty="0" smtClean="0"/>
              <a:t>Data Encryption </a:t>
            </a:r>
          </a:p>
          <a:p>
            <a:pPr marL="0" indent="0">
              <a:buNone/>
            </a:pPr>
            <a:r>
              <a:rPr lang="en-US" dirty="0"/>
              <a:t>IDPS technology helps detect and </a:t>
            </a:r>
            <a:r>
              <a:rPr lang="en-US" dirty="0" smtClean="0"/>
              <a:t>prevent </a:t>
            </a:r>
            <a:r>
              <a:rPr lang="en-US" dirty="0" err="1" smtClean="0"/>
              <a:t>cyberattacks</a:t>
            </a:r>
            <a:r>
              <a:rPr lang="en-US" dirty="0" smtClean="0"/>
              <a:t> </a:t>
            </a:r>
            <a:r>
              <a:rPr lang="en-US" dirty="0"/>
              <a:t>and unauthorized </a:t>
            </a:r>
            <a:r>
              <a:rPr lang="en-US" dirty="0" smtClean="0"/>
              <a:t>activities</a:t>
            </a:r>
          </a:p>
          <a:p>
            <a:pPr>
              <a:buNone/>
            </a:pPr>
            <a:r>
              <a:rPr lang="en-US" b="1" dirty="0"/>
              <a:t>Network segmentation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Establish A Baseline </a:t>
            </a:r>
          </a:p>
          <a:p>
            <a:pPr lvl="1"/>
            <a:r>
              <a:rPr lang="en-US" dirty="0" smtClean="0"/>
              <a:t>The single most important tool you can use to troubleshoot your network is to have established and documented a network baseline.</a:t>
            </a:r>
          </a:p>
          <a:p>
            <a:pPr lvl="1"/>
            <a:r>
              <a:rPr lang="en-US" dirty="0" smtClean="0"/>
              <a:t> Due to the time consuming nature of establishing a network baseline through testing, analysis and documentation it is also the single most neglected too</a:t>
            </a:r>
          </a:p>
          <a:p>
            <a:r>
              <a:rPr lang="en-US" dirty="0" smtClean="0"/>
              <a:t>What is a Baseline? </a:t>
            </a:r>
          </a:p>
          <a:p>
            <a:pPr lvl="1"/>
            <a:r>
              <a:rPr lang="en-US" dirty="0" smtClean="0"/>
              <a:t>A baseline is a process for studying the network at regular intervals to ensure that the network is working as designed and documentation of the findings.</a:t>
            </a:r>
          </a:p>
          <a:p>
            <a:pPr lvl="1"/>
            <a:r>
              <a:rPr lang="en-US" dirty="0" smtClean="0"/>
              <a:t> It is more than a single report detailing the health of the network at a certain point in time. Establishing a baseline defines the parameters under which it operates, its limits and behavior under specific conditions.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5"/>
            <a:ext cx="8229600" cy="40005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Why Establish a Baseline?</a:t>
            </a:r>
          </a:p>
          <a:p>
            <a:pPr lvl="1"/>
            <a:r>
              <a:rPr lang="en-US" dirty="0" smtClean="0"/>
              <a:t>Identify Normal vs. Abnormal Function</a:t>
            </a:r>
          </a:p>
          <a:p>
            <a:pPr lvl="1"/>
            <a:r>
              <a:rPr lang="en-US" dirty="0" smtClean="0"/>
              <a:t>Plan For Potential Problems and Future Growth</a:t>
            </a:r>
          </a:p>
          <a:p>
            <a:r>
              <a:rPr lang="en-US" dirty="0" smtClean="0"/>
              <a:t>Procedure For Establishing a Baseline </a:t>
            </a:r>
          </a:p>
          <a:p>
            <a:pPr lvl="1"/>
            <a:r>
              <a:rPr lang="en-US" dirty="0" smtClean="0"/>
              <a:t>Develop and maintain a Site Network Map</a:t>
            </a:r>
          </a:p>
          <a:p>
            <a:pPr marL="452438" lvl="1" indent="4763">
              <a:buNone/>
            </a:pPr>
            <a:r>
              <a:rPr lang="en-IN" dirty="0" smtClean="0"/>
              <a:t>Device physical location , </a:t>
            </a:r>
            <a:r>
              <a:rPr lang="en-US" dirty="0" smtClean="0"/>
              <a:t>Easily identify the users  and applications affected by a problem with each device</a:t>
            </a:r>
          </a:p>
          <a:p>
            <a:pPr marL="452438" lvl="1" indent="4763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357166"/>
            <a:ext cx="7358114" cy="6393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1436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Procedure For Establishing a Baseline </a:t>
            </a:r>
          </a:p>
          <a:p>
            <a:pPr lvl="1"/>
            <a:r>
              <a:rPr lang="en-US" dirty="0" smtClean="0"/>
              <a:t>Include Details of Logical Connections </a:t>
            </a:r>
          </a:p>
          <a:p>
            <a:pPr lvl="2"/>
            <a:r>
              <a:rPr lang="en-US" dirty="0" smtClean="0"/>
              <a:t> Logical and physical connections </a:t>
            </a:r>
          </a:p>
          <a:p>
            <a:pPr lvl="1"/>
            <a:r>
              <a:rPr lang="en-US" dirty="0" smtClean="0"/>
              <a:t>Compile a Hardware, Software, and Configuration Inventory (Network Notebook)</a:t>
            </a:r>
          </a:p>
          <a:p>
            <a:pPr lvl="2"/>
            <a:r>
              <a:rPr lang="en-US" dirty="0" smtClean="0"/>
              <a:t>All passwords - Store passwords in a safe place</a:t>
            </a:r>
          </a:p>
          <a:p>
            <a:pPr lvl="2"/>
            <a:r>
              <a:rPr lang="en-US" dirty="0" smtClean="0"/>
              <a:t> Device inventory - The inventory allows you to see the device type, IP address, ports, MAC addresses, and attached devices at a glance</a:t>
            </a:r>
          </a:p>
          <a:p>
            <a:pPr lvl="2"/>
            <a:r>
              <a:rPr lang="en-US" dirty="0" smtClean="0"/>
              <a:t> MAC address-to-port number list - If your hubs or switches do not have an OS that enables management, you should keep a list of the MAC addresses that correlate to the individual ports. Generate and keep a paper copy of this list</a:t>
            </a:r>
          </a:p>
          <a:p>
            <a:pPr lvl="2"/>
            <a:r>
              <a:rPr lang="en-US" dirty="0" smtClean="0"/>
              <a:t>Logbook - Document your interactions with network devices and software systems (routers, remote access devices, security servers, and application servers)</a:t>
            </a:r>
          </a:p>
          <a:p>
            <a:pPr lvl="2"/>
            <a:r>
              <a:rPr lang="en-US" dirty="0" smtClean="0"/>
              <a:t> Change control - Maintain a change control system for all critical systems. Permanently store change control records. </a:t>
            </a:r>
          </a:p>
          <a:p>
            <a:pPr lvl="2"/>
            <a:r>
              <a:rPr lang="en-US" dirty="0" smtClean="0"/>
              <a:t>Contact details - Store, online and on paper, the details of all support contracts, support numbers, engineer details, and telephone and fax numbers.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Collect Statistical Data for Network</a:t>
            </a:r>
          </a:p>
          <a:p>
            <a:pPr lvl="2"/>
            <a:r>
              <a:rPr lang="en-US" dirty="0" smtClean="0"/>
              <a:t>Total Bandwidth Utilization For LAN &amp; WAN </a:t>
            </a:r>
          </a:p>
          <a:p>
            <a:pPr lvl="2"/>
            <a:r>
              <a:rPr lang="en-US" dirty="0" smtClean="0"/>
              <a:t> Outbound Bandwidth Utilization </a:t>
            </a:r>
          </a:p>
          <a:p>
            <a:pPr lvl="2"/>
            <a:r>
              <a:rPr lang="en-US" dirty="0" smtClean="0"/>
              <a:t>Inbound Bandwidth Utilization</a:t>
            </a:r>
          </a:p>
          <a:p>
            <a:pPr lvl="2"/>
            <a:r>
              <a:rPr lang="en-US" dirty="0" smtClean="0"/>
              <a:t> Protocols and Ports Used</a:t>
            </a:r>
          </a:p>
          <a:p>
            <a:pPr lvl="2"/>
            <a:r>
              <a:rPr lang="en-US" dirty="0" smtClean="0"/>
              <a:t> Time of Day for Highest Utilization , Network Segment </a:t>
            </a:r>
          </a:p>
          <a:p>
            <a:pPr lvl="1"/>
            <a:r>
              <a:rPr lang="en-US" dirty="0" smtClean="0"/>
              <a:t>Analyze Data and Establish Thresholds</a:t>
            </a:r>
          </a:p>
          <a:p>
            <a:pPr lvl="2"/>
            <a:r>
              <a:rPr lang="en-IN" dirty="0" smtClean="0"/>
              <a:t>Physical health analysis </a:t>
            </a:r>
            <a:r>
              <a:rPr lang="en-US" dirty="0" smtClean="0"/>
              <a:t>Review and evaluate your networks physical topology and verify that it conforms to current IEEE standards </a:t>
            </a:r>
          </a:p>
          <a:p>
            <a:pPr lvl="2"/>
            <a:r>
              <a:rPr lang="en-US" dirty="0" smtClean="0"/>
              <a:t>Broadcast Analysis </a:t>
            </a:r>
            <a:r>
              <a:rPr lang="en-US" dirty="0" err="1" smtClean="0"/>
              <a:t>Unicast</a:t>
            </a:r>
            <a:r>
              <a:rPr lang="en-US" dirty="0" smtClean="0"/>
              <a:t>, Multicast and broad</a:t>
            </a:r>
            <a:r>
              <a:rPr lang="en-IN" dirty="0" smtClean="0"/>
              <a:t>cast</a:t>
            </a:r>
          </a:p>
          <a:p>
            <a:pPr lvl="1"/>
            <a:r>
              <a:rPr lang="en-US" dirty="0" smtClean="0"/>
              <a:t>Network capacity overload analysis</a:t>
            </a:r>
          </a:p>
          <a:p>
            <a:pPr lvl="1"/>
            <a:r>
              <a:rPr lang="en-US" dirty="0" smtClean="0"/>
              <a:t>Fix Immediate Problems Identified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en-US" dirty="0" smtClean="0"/>
              <a:t>Network Problems Analysis </a:t>
            </a:r>
          </a:p>
          <a:p>
            <a:pPr lvl="1"/>
            <a:r>
              <a:rPr lang="en-US" dirty="0" smtClean="0"/>
              <a:t>Performance Problems</a:t>
            </a:r>
          </a:p>
          <a:p>
            <a:pPr lvl="2"/>
            <a:r>
              <a:rPr lang="en-US" dirty="0" smtClean="0"/>
              <a:t>Sources of Network Slowness  : Bad routing, cabling , </a:t>
            </a:r>
            <a:r>
              <a:rPr lang="en-US" dirty="0" err="1" smtClean="0"/>
              <a:t>Misconfigured</a:t>
            </a:r>
            <a:r>
              <a:rPr lang="en-US" dirty="0" smtClean="0"/>
              <a:t> DNS , Malware etc</a:t>
            </a:r>
          </a:p>
          <a:p>
            <a:pPr lvl="2"/>
            <a:r>
              <a:rPr lang="en-US" dirty="0" smtClean="0"/>
              <a:t>Duplex and Speed Setting Mismatches</a:t>
            </a:r>
          </a:p>
          <a:p>
            <a:pPr lvl="2"/>
            <a:r>
              <a:rPr lang="en-US" dirty="0" smtClean="0"/>
              <a:t>IP Address Conflicts</a:t>
            </a:r>
          </a:p>
          <a:p>
            <a:pPr lvl="2"/>
            <a:r>
              <a:rPr lang="en-US" dirty="0" smtClean="0"/>
              <a:t>Network Congestion</a:t>
            </a:r>
          </a:p>
          <a:p>
            <a:pPr lvl="2"/>
            <a:r>
              <a:rPr lang="en-US" dirty="0" smtClean="0"/>
              <a:t>Hardware Failure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8715436" cy="6400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en-US" dirty="0" smtClean="0"/>
              <a:t>Network Loops</a:t>
            </a:r>
          </a:p>
          <a:p>
            <a:pPr lvl="1"/>
            <a:r>
              <a:rPr lang="en-US" dirty="0" smtClean="0"/>
              <a:t>Routing Loops </a:t>
            </a:r>
          </a:p>
          <a:p>
            <a:pPr lvl="1"/>
            <a:r>
              <a:rPr lang="en-US" dirty="0" smtClean="0"/>
              <a:t>Switching/Bridging Loops </a:t>
            </a:r>
          </a:p>
          <a:p>
            <a:r>
              <a:rPr lang="en-US" dirty="0" smtClean="0"/>
              <a:t>Spyware, Worms and other Malware</a:t>
            </a:r>
          </a:p>
          <a:p>
            <a:r>
              <a:rPr lang="en-US" dirty="0" err="1" smtClean="0"/>
              <a:t>Misconfiguration</a:t>
            </a:r>
            <a:r>
              <a:rPr lang="en-US" dirty="0"/>
              <a:t> </a:t>
            </a:r>
            <a:r>
              <a:rPr lang="en-US" dirty="0" smtClean="0"/>
              <a:t>: DNS server , Speed mismatch </a:t>
            </a:r>
          </a:p>
          <a:p>
            <a:r>
              <a:rPr lang="en-US" dirty="0" smtClean="0"/>
              <a:t>Increased Number of Connections (Network Growth)</a:t>
            </a:r>
          </a:p>
          <a:p>
            <a:r>
              <a:rPr lang="en-US" dirty="0" smtClean="0"/>
              <a:t>Excessive Protocols Running on the Network</a:t>
            </a:r>
          </a:p>
          <a:p>
            <a:r>
              <a:rPr lang="en-US" dirty="0" smtClean="0"/>
              <a:t>Poor Typology Design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675</Words>
  <Application>Microsoft Office PowerPoint</Application>
  <PresentationFormat>On-screen Show (4:3)</PresentationFormat>
  <Paragraphs>88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Troubleshooting and security of Network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Troubleshooting and security of Network </dc:title>
  <dc:creator>janar</dc:creator>
  <cp:lastModifiedBy>janar</cp:lastModifiedBy>
  <cp:revision>1</cp:revision>
  <dcterms:created xsi:type="dcterms:W3CDTF">2024-03-25T03:31:19Z</dcterms:created>
  <dcterms:modified xsi:type="dcterms:W3CDTF">2024-03-25T06:18:36Z</dcterms:modified>
</cp:coreProperties>
</file>