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256" r:id="rId5"/>
    <p:sldId id="278" r:id="rId6"/>
    <p:sldId id="307" r:id="rId7"/>
    <p:sldId id="308" r:id="rId8"/>
    <p:sldId id="279" r:id="rId9"/>
    <p:sldId id="306" r:id="rId10"/>
    <p:sldId id="280" r:id="rId11"/>
    <p:sldId id="281" r:id="rId12"/>
    <p:sldId id="285" r:id="rId13"/>
    <p:sldId id="282" r:id="rId14"/>
    <p:sldId id="289" r:id="rId15"/>
    <p:sldId id="286" r:id="rId16"/>
    <p:sldId id="287" r:id="rId17"/>
    <p:sldId id="288" r:id="rId18"/>
    <p:sldId id="260" r:id="rId19"/>
    <p:sldId id="264" r:id="rId20"/>
    <p:sldId id="265" r:id="rId21"/>
    <p:sldId id="266" r:id="rId22"/>
    <p:sldId id="268" r:id="rId23"/>
    <p:sldId id="272" r:id="rId24"/>
    <p:sldId id="273" r:id="rId25"/>
    <p:sldId id="290" r:id="rId26"/>
    <p:sldId id="291" r:id="rId27"/>
    <p:sldId id="292" r:id="rId28"/>
    <p:sldId id="293" r:id="rId29"/>
    <p:sldId id="271" r:id="rId30"/>
    <p:sldId id="275" r:id="rId31"/>
    <p:sldId id="276" r:id="rId32"/>
    <p:sldId id="277" r:id="rId33"/>
    <p:sldId id="294" r:id="rId34"/>
    <p:sldId id="296" r:id="rId35"/>
    <p:sldId id="295" r:id="rId36"/>
    <p:sldId id="297" r:id="rId37"/>
    <p:sldId id="298" r:id="rId38"/>
    <p:sldId id="299" r:id="rId39"/>
    <p:sldId id="300" r:id="rId40"/>
    <p:sldId id="301" r:id="rId41"/>
    <p:sldId id="302" r:id="rId42"/>
    <p:sldId id="303" r:id="rId43"/>
    <p:sldId id="304" r:id="rId44"/>
    <p:sldId id="30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D39F9C-4BCB-42CA-BE64-23A24086392C}" v="1" dt="2022-03-11T04:36:07.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06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rdan Kulkarni" userId="S::janardan.kulkarni@sbmp.ac.in::401d32d0-ab01-45e4-8608-915a0875ca27" providerId="AD" clId="Web-{37D39F9C-4BCB-42CA-BE64-23A24086392C}"/>
    <pc:docChg chg="modSld">
      <pc:chgData name="Janardan Kulkarni" userId="S::janardan.kulkarni@sbmp.ac.in::401d32d0-ab01-45e4-8608-915a0875ca27" providerId="AD" clId="Web-{37D39F9C-4BCB-42CA-BE64-23A24086392C}" dt="2022-03-11T04:36:07.867" v="0"/>
      <pc:docMkLst>
        <pc:docMk/>
      </pc:docMkLst>
      <pc:sldChg chg="addSp">
        <pc:chgData name="Janardan Kulkarni" userId="S::janardan.kulkarni@sbmp.ac.in::401d32d0-ab01-45e4-8608-915a0875ca27" providerId="AD" clId="Web-{37D39F9C-4BCB-42CA-BE64-23A24086392C}" dt="2022-03-11T04:36:07.867" v="0"/>
        <pc:sldMkLst>
          <pc:docMk/>
          <pc:sldMk cId="0" sldId="260"/>
        </pc:sldMkLst>
        <pc:spChg chg="add">
          <ac:chgData name="Janardan Kulkarni" userId="S::janardan.kulkarni@sbmp.ac.in::401d32d0-ab01-45e4-8608-915a0875ca27" providerId="AD" clId="Web-{37D39F9C-4BCB-42CA-BE64-23A24086392C}" dt="2022-03-11T04:36:07.867" v="0"/>
          <ac:spMkLst>
            <pc:docMk/>
            <pc:sldMk cId="0" sldId="260"/>
            <ac:spMk id="2" creationId="{A9A87C94-0883-468F-8445-53ED7A2258B7}"/>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91054C-B930-4DB3-B9BD-8A705BDBE920}" type="datetimeFigureOut">
              <a:rPr lang="en-US" smtClean="0"/>
              <a:pPr/>
              <a:t>1/16/2024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29E8F-1601-417A-BAC4-4FD6BD6BE4B1}" type="slidenum">
              <a:rPr lang="en-US" smtClean="0"/>
              <a:pPr/>
              <a:t>‹#›</a:t>
            </a:fld>
            <a:endParaRPr lang="en-US"/>
          </a:p>
        </p:txBody>
      </p:sp>
    </p:spTree>
    <p:extLst>
      <p:ext uri="{BB962C8B-B14F-4D97-AF65-F5344CB8AC3E}">
        <p14:creationId xmlns:p14="http://schemas.microsoft.com/office/powerpoint/2010/main" val="3111333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Freie Universität Berlin</a:t>
            </a:r>
          </a:p>
          <a:p>
            <a:r>
              <a:rPr lang="de-DE"/>
              <a:t>Institut of Computer Science</a:t>
            </a:r>
          </a:p>
        </p:txBody>
      </p:sp>
      <p:sp>
        <p:nvSpPr>
          <p:cNvPr id="5" name="Rectangle 3"/>
          <p:cNvSpPr>
            <a:spLocks noGrp="1" noChangeArrowheads="1"/>
          </p:cNvSpPr>
          <p:nvPr>
            <p:ph type="dt" idx="1"/>
          </p:nvPr>
        </p:nvSpPr>
        <p:spPr>
          <a:ln/>
        </p:spPr>
        <p:txBody>
          <a:bodyPr/>
          <a:lstStyle/>
          <a:p>
            <a:r>
              <a:rPr lang="de-DE"/>
              <a:t>Mobile Communications</a:t>
            </a:r>
          </a:p>
          <a:p>
            <a:r>
              <a:rPr lang="de-DE"/>
              <a:t>2002</a:t>
            </a:r>
          </a:p>
        </p:txBody>
      </p:sp>
      <p:sp>
        <p:nvSpPr>
          <p:cNvPr id="6" name="Rectangle 6"/>
          <p:cNvSpPr>
            <a:spLocks noGrp="1" noChangeArrowheads="1"/>
          </p:cNvSpPr>
          <p:nvPr>
            <p:ph type="ftr" sz="quarter" idx="4"/>
          </p:nvPr>
        </p:nvSpPr>
        <p:spPr>
          <a:ln/>
        </p:spPr>
        <p:txBody>
          <a:bodyPr/>
          <a:lstStyle/>
          <a:p>
            <a:r>
              <a:rPr lang="de-DE"/>
              <a:t>Prof. Dr.-Ing. Jochen Schiller</a:t>
            </a:r>
          </a:p>
        </p:txBody>
      </p:sp>
      <p:sp>
        <p:nvSpPr>
          <p:cNvPr id="7" name="Rectangle 7"/>
          <p:cNvSpPr>
            <a:spLocks noGrp="1" noChangeArrowheads="1"/>
          </p:cNvSpPr>
          <p:nvPr>
            <p:ph type="sldNum" sz="quarter" idx="5"/>
          </p:nvPr>
        </p:nvSpPr>
        <p:spPr>
          <a:ln/>
        </p:spPr>
        <p:txBody>
          <a:bodyPr/>
          <a:lstStyle/>
          <a:p>
            <a:fld id="{C101B2DF-E883-4921-BD19-92B2637347D9}" type="slidenum">
              <a:rPr lang="de-DE"/>
              <a:pPr/>
              <a:t>19</a:t>
            </a:fld>
            <a:endParaRPr lang="de-DE"/>
          </a:p>
        </p:txBody>
      </p:sp>
      <p:sp>
        <p:nvSpPr>
          <p:cNvPr id="196610" name="Rectangle 2"/>
          <p:cNvSpPr>
            <a:spLocks noGrp="1" noRot="1" noChangeAspect="1" noChangeArrowheads="1" noTextEdit="1"/>
          </p:cNvSpPr>
          <p:nvPr>
            <p:ph type="sldImg"/>
          </p:nvPr>
        </p:nvSpPr>
        <p:spPr>
          <a:xfrm>
            <a:off x="1095375" y="652463"/>
            <a:ext cx="4632325" cy="3475037"/>
          </a:xfrm>
          <a:ln/>
        </p:spPr>
      </p:sp>
      <p:sp>
        <p:nvSpPr>
          <p:cNvPr id="19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2606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Freie Universität Berlin</a:t>
            </a:r>
          </a:p>
          <a:p>
            <a:r>
              <a:rPr lang="de-DE"/>
              <a:t>Institut of Computer Science</a:t>
            </a:r>
          </a:p>
        </p:txBody>
      </p:sp>
      <p:sp>
        <p:nvSpPr>
          <p:cNvPr id="5" name="Rectangle 3"/>
          <p:cNvSpPr>
            <a:spLocks noGrp="1" noChangeArrowheads="1"/>
          </p:cNvSpPr>
          <p:nvPr>
            <p:ph type="dt" idx="1"/>
          </p:nvPr>
        </p:nvSpPr>
        <p:spPr>
          <a:ln/>
        </p:spPr>
        <p:txBody>
          <a:bodyPr/>
          <a:lstStyle/>
          <a:p>
            <a:r>
              <a:rPr lang="de-DE"/>
              <a:t>Mobile Communications</a:t>
            </a:r>
          </a:p>
          <a:p>
            <a:r>
              <a:rPr lang="de-DE"/>
              <a:t>2002</a:t>
            </a:r>
          </a:p>
        </p:txBody>
      </p:sp>
      <p:sp>
        <p:nvSpPr>
          <p:cNvPr id="6" name="Rectangle 6"/>
          <p:cNvSpPr>
            <a:spLocks noGrp="1" noChangeArrowheads="1"/>
          </p:cNvSpPr>
          <p:nvPr>
            <p:ph type="ftr" sz="quarter" idx="4"/>
          </p:nvPr>
        </p:nvSpPr>
        <p:spPr>
          <a:ln/>
        </p:spPr>
        <p:txBody>
          <a:bodyPr/>
          <a:lstStyle/>
          <a:p>
            <a:r>
              <a:rPr lang="de-DE"/>
              <a:t>Prof. Dr.-Ing. Jochen Schiller</a:t>
            </a:r>
          </a:p>
        </p:txBody>
      </p:sp>
      <p:sp>
        <p:nvSpPr>
          <p:cNvPr id="7" name="Rectangle 7"/>
          <p:cNvSpPr>
            <a:spLocks noGrp="1" noChangeArrowheads="1"/>
          </p:cNvSpPr>
          <p:nvPr>
            <p:ph type="sldNum" sz="quarter" idx="5"/>
          </p:nvPr>
        </p:nvSpPr>
        <p:spPr>
          <a:ln/>
        </p:spPr>
        <p:txBody>
          <a:bodyPr/>
          <a:lstStyle/>
          <a:p>
            <a:fld id="{C7096D67-1F1A-4FAF-981E-CF86B4BFFD9C}" type="slidenum">
              <a:rPr lang="de-DE"/>
              <a:pPr/>
              <a:t>20</a:t>
            </a:fld>
            <a:endParaRPr lang="de-DE"/>
          </a:p>
        </p:txBody>
      </p:sp>
      <p:sp>
        <p:nvSpPr>
          <p:cNvPr id="218114" name="Rectangle 2"/>
          <p:cNvSpPr>
            <a:spLocks noGrp="1" noRot="1" noChangeAspect="1" noChangeArrowheads="1" noTextEdit="1"/>
          </p:cNvSpPr>
          <p:nvPr>
            <p:ph type="sldImg"/>
          </p:nvPr>
        </p:nvSpPr>
        <p:spPr>
          <a:xfrm>
            <a:off x="1095375" y="652463"/>
            <a:ext cx="4632325" cy="3475037"/>
          </a:xfrm>
          <a:ln/>
        </p:spPr>
      </p:sp>
      <p:sp>
        <p:nvSpPr>
          <p:cNvPr id="218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7840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Freie Universität Berlin</a:t>
            </a:r>
          </a:p>
          <a:p>
            <a:r>
              <a:rPr lang="de-DE"/>
              <a:t>Institut of Computer Science</a:t>
            </a:r>
          </a:p>
        </p:txBody>
      </p:sp>
      <p:sp>
        <p:nvSpPr>
          <p:cNvPr id="5" name="Rectangle 3"/>
          <p:cNvSpPr>
            <a:spLocks noGrp="1" noChangeArrowheads="1"/>
          </p:cNvSpPr>
          <p:nvPr>
            <p:ph type="dt" idx="1"/>
          </p:nvPr>
        </p:nvSpPr>
        <p:spPr>
          <a:ln/>
        </p:spPr>
        <p:txBody>
          <a:bodyPr/>
          <a:lstStyle/>
          <a:p>
            <a:r>
              <a:rPr lang="de-DE"/>
              <a:t>Mobile Communications</a:t>
            </a:r>
          </a:p>
          <a:p>
            <a:r>
              <a:rPr lang="de-DE"/>
              <a:t>2002</a:t>
            </a:r>
          </a:p>
        </p:txBody>
      </p:sp>
      <p:sp>
        <p:nvSpPr>
          <p:cNvPr id="6" name="Rectangle 6"/>
          <p:cNvSpPr>
            <a:spLocks noGrp="1" noChangeArrowheads="1"/>
          </p:cNvSpPr>
          <p:nvPr>
            <p:ph type="ftr" sz="quarter" idx="4"/>
          </p:nvPr>
        </p:nvSpPr>
        <p:spPr>
          <a:ln/>
        </p:spPr>
        <p:txBody>
          <a:bodyPr/>
          <a:lstStyle/>
          <a:p>
            <a:r>
              <a:rPr lang="de-DE"/>
              <a:t>Prof. Dr.-Ing. Jochen Schiller</a:t>
            </a:r>
          </a:p>
        </p:txBody>
      </p:sp>
      <p:sp>
        <p:nvSpPr>
          <p:cNvPr id="7" name="Rectangle 7"/>
          <p:cNvSpPr>
            <a:spLocks noGrp="1" noChangeArrowheads="1"/>
          </p:cNvSpPr>
          <p:nvPr>
            <p:ph type="sldNum" sz="quarter" idx="5"/>
          </p:nvPr>
        </p:nvSpPr>
        <p:spPr>
          <a:ln/>
        </p:spPr>
        <p:txBody>
          <a:bodyPr/>
          <a:lstStyle/>
          <a:p>
            <a:fld id="{2C9555D8-922A-497E-BC25-DA14AD7D454C}" type="slidenum">
              <a:rPr lang="de-DE"/>
              <a:pPr/>
              <a:t>21</a:t>
            </a:fld>
            <a:endParaRPr lang="de-DE"/>
          </a:p>
        </p:txBody>
      </p:sp>
      <p:sp>
        <p:nvSpPr>
          <p:cNvPr id="219138" name="Rectangle 2"/>
          <p:cNvSpPr>
            <a:spLocks noGrp="1" noRot="1" noChangeAspect="1" noChangeArrowheads="1" noTextEdit="1"/>
          </p:cNvSpPr>
          <p:nvPr>
            <p:ph type="sldImg"/>
          </p:nvPr>
        </p:nvSpPr>
        <p:spPr>
          <a:xfrm>
            <a:off x="1095375" y="652463"/>
            <a:ext cx="4632325" cy="3475037"/>
          </a:xfrm>
          <a:ln/>
        </p:spPr>
      </p:sp>
      <p:sp>
        <p:nvSpPr>
          <p:cNvPr id="219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882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Freie Universität Berlin</a:t>
            </a:r>
          </a:p>
          <a:p>
            <a:r>
              <a:rPr lang="de-DE"/>
              <a:t>Institut of Computer Science</a:t>
            </a:r>
          </a:p>
        </p:txBody>
      </p:sp>
      <p:sp>
        <p:nvSpPr>
          <p:cNvPr id="5" name="Rectangle 3"/>
          <p:cNvSpPr>
            <a:spLocks noGrp="1" noChangeArrowheads="1"/>
          </p:cNvSpPr>
          <p:nvPr>
            <p:ph type="dt" idx="1"/>
          </p:nvPr>
        </p:nvSpPr>
        <p:spPr>
          <a:ln/>
        </p:spPr>
        <p:txBody>
          <a:bodyPr/>
          <a:lstStyle/>
          <a:p>
            <a:r>
              <a:rPr lang="de-DE"/>
              <a:t>Mobile Communications</a:t>
            </a:r>
          </a:p>
          <a:p>
            <a:r>
              <a:rPr lang="de-DE"/>
              <a:t>2002</a:t>
            </a:r>
          </a:p>
        </p:txBody>
      </p:sp>
      <p:sp>
        <p:nvSpPr>
          <p:cNvPr id="6" name="Rectangle 6"/>
          <p:cNvSpPr>
            <a:spLocks noGrp="1" noChangeArrowheads="1"/>
          </p:cNvSpPr>
          <p:nvPr>
            <p:ph type="ftr" sz="quarter" idx="4"/>
          </p:nvPr>
        </p:nvSpPr>
        <p:spPr>
          <a:ln/>
        </p:spPr>
        <p:txBody>
          <a:bodyPr/>
          <a:lstStyle/>
          <a:p>
            <a:r>
              <a:rPr lang="de-DE"/>
              <a:t>Prof. Dr.-Ing. Jochen Schiller</a:t>
            </a:r>
          </a:p>
        </p:txBody>
      </p:sp>
      <p:sp>
        <p:nvSpPr>
          <p:cNvPr id="7" name="Rectangle 7"/>
          <p:cNvSpPr>
            <a:spLocks noGrp="1" noChangeArrowheads="1"/>
          </p:cNvSpPr>
          <p:nvPr>
            <p:ph type="sldNum" sz="quarter" idx="5"/>
          </p:nvPr>
        </p:nvSpPr>
        <p:spPr>
          <a:ln/>
        </p:spPr>
        <p:txBody>
          <a:bodyPr/>
          <a:lstStyle/>
          <a:p>
            <a:fld id="{6BD47648-307B-4F53-B545-06360865B4CD}" type="slidenum">
              <a:rPr lang="de-DE"/>
              <a:pPr/>
              <a:t>27</a:t>
            </a:fld>
            <a:endParaRPr lang="de-DE"/>
          </a:p>
        </p:txBody>
      </p:sp>
      <p:sp>
        <p:nvSpPr>
          <p:cNvPr id="241666" name="Rectangle 2"/>
          <p:cNvSpPr>
            <a:spLocks noGrp="1" noRot="1" noChangeAspect="1" noChangeArrowheads="1" noTextEdit="1"/>
          </p:cNvSpPr>
          <p:nvPr>
            <p:ph type="sldImg"/>
          </p:nvPr>
        </p:nvSpPr>
        <p:spPr>
          <a:xfrm>
            <a:off x="1095375" y="652463"/>
            <a:ext cx="4632325" cy="3475037"/>
          </a:xfrm>
          <a:ln/>
        </p:spPr>
      </p:sp>
      <p:sp>
        <p:nvSpPr>
          <p:cNvPr id="2416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29598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Freie Universität Berlin</a:t>
            </a:r>
          </a:p>
          <a:p>
            <a:r>
              <a:rPr lang="de-DE"/>
              <a:t>Institut of Computer Science</a:t>
            </a:r>
          </a:p>
        </p:txBody>
      </p:sp>
      <p:sp>
        <p:nvSpPr>
          <p:cNvPr id="5" name="Rectangle 3"/>
          <p:cNvSpPr>
            <a:spLocks noGrp="1" noChangeArrowheads="1"/>
          </p:cNvSpPr>
          <p:nvPr>
            <p:ph type="dt" idx="1"/>
          </p:nvPr>
        </p:nvSpPr>
        <p:spPr>
          <a:ln/>
        </p:spPr>
        <p:txBody>
          <a:bodyPr/>
          <a:lstStyle/>
          <a:p>
            <a:r>
              <a:rPr lang="de-DE"/>
              <a:t>Mobile Communications</a:t>
            </a:r>
          </a:p>
          <a:p>
            <a:r>
              <a:rPr lang="de-DE"/>
              <a:t>2002</a:t>
            </a:r>
          </a:p>
        </p:txBody>
      </p:sp>
      <p:sp>
        <p:nvSpPr>
          <p:cNvPr id="6" name="Rectangle 6"/>
          <p:cNvSpPr>
            <a:spLocks noGrp="1" noChangeArrowheads="1"/>
          </p:cNvSpPr>
          <p:nvPr>
            <p:ph type="ftr" sz="quarter" idx="4"/>
          </p:nvPr>
        </p:nvSpPr>
        <p:spPr>
          <a:ln/>
        </p:spPr>
        <p:txBody>
          <a:bodyPr/>
          <a:lstStyle/>
          <a:p>
            <a:r>
              <a:rPr lang="de-DE"/>
              <a:t>Prof. Dr.-Ing. Jochen Schiller</a:t>
            </a:r>
          </a:p>
        </p:txBody>
      </p:sp>
      <p:sp>
        <p:nvSpPr>
          <p:cNvPr id="7" name="Rectangle 7"/>
          <p:cNvSpPr>
            <a:spLocks noGrp="1" noChangeArrowheads="1"/>
          </p:cNvSpPr>
          <p:nvPr>
            <p:ph type="sldNum" sz="quarter" idx="5"/>
          </p:nvPr>
        </p:nvSpPr>
        <p:spPr>
          <a:ln/>
        </p:spPr>
        <p:txBody>
          <a:bodyPr/>
          <a:lstStyle/>
          <a:p>
            <a:fld id="{016F24B7-B4B3-42CB-B689-656A83A44A0D}" type="slidenum">
              <a:rPr lang="de-DE"/>
              <a:pPr/>
              <a:t>28</a:t>
            </a:fld>
            <a:endParaRPr lang="de-DE"/>
          </a:p>
        </p:txBody>
      </p:sp>
      <p:sp>
        <p:nvSpPr>
          <p:cNvPr id="242690" name="Rectangle 2"/>
          <p:cNvSpPr>
            <a:spLocks noGrp="1" noRot="1" noChangeAspect="1" noChangeArrowheads="1" noTextEdit="1"/>
          </p:cNvSpPr>
          <p:nvPr>
            <p:ph type="sldImg"/>
          </p:nvPr>
        </p:nvSpPr>
        <p:spPr>
          <a:xfrm>
            <a:off x="1095375" y="652463"/>
            <a:ext cx="4632325" cy="3475037"/>
          </a:xfrm>
          <a:ln/>
        </p:spPr>
      </p:sp>
      <p:sp>
        <p:nvSpPr>
          <p:cNvPr id="242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806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Freie Universität Berlin</a:t>
            </a:r>
          </a:p>
          <a:p>
            <a:r>
              <a:rPr lang="de-DE"/>
              <a:t>Institut of Computer Science</a:t>
            </a:r>
          </a:p>
        </p:txBody>
      </p:sp>
      <p:sp>
        <p:nvSpPr>
          <p:cNvPr id="5" name="Rectangle 3"/>
          <p:cNvSpPr>
            <a:spLocks noGrp="1" noChangeArrowheads="1"/>
          </p:cNvSpPr>
          <p:nvPr>
            <p:ph type="dt" idx="1"/>
          </p:nvPr>
        </p:nvSpPr>
        <p:spPr>
          <a:ln/>
        </p:spPr>
        <p:txBody>
          <a:bodyPr/>
          <a:lstStyle/>
          <a:p>
            <a:r>
              <a:rPr lang="de-DE"/>
              <a:t>Mobile Communications</a:t>
            </a:r>
          </a:p>
          <a:p>
            <a:r>
              <a:rPr lang="de-DE"/>
              <a:t>2002</a:t>
            </a:r>
          </a:p>
        </p:txBody>
      </p:sp>
      <p:sp>
        <p:nvSpPr>
          <p:cNvPr id="6" name="Rectangle 6"/>
          <p:cNvSpPr>
            <a:spLocks noGrp="1" noChangeArrowheads="1"/>
          </p:cNvSpPr>
          <p:nvPr>
            <p:ph type="ftr" sz="quarter" idx="4"/>
          </p:nvPr>
        </p:nvSpPr>
        <p:spPr>
          <a:ln/>
        </p:spPr>
        <p:txBody>
          <a:bodyPr/>
          <a:lstStyle/>
          <a:p>
            <a:r>
              <a:rPr lang="de-DE"/>
              <a:t>Prof. Dr.-Ing. Jochen Schiller</a:t>
            </a:r>
          </a:p>
        </p:txBody>
      </p:sp>
      <p:sp>
        <p:nvSpPr>
          <p:cNvPr id="7" name="Rectangle 7"/>
          <p:cNvSpPr>
            <a:spLocks noGrp="1" noChangeArrowheads="1"/>
          </p:cNvSpPr>
          <p:nvPr>
            <p:ph type="sldNum" sz="quarter" idx="5"/>
          </p:nvPr>
        </p:nvSpPr>
        <p:spPr>
          <a:ln/>
        </p:spPr>
        <p:txBody>
          <a:bodyPr/>
          <a:lstStyle/>
          <a:p>
            <a:fld id="{671737C9-3115-4EFA-9372-83AF558988C6}" type="slidenum">
              <a:rPr lang="de-DE"/>
              <a:pPr/>
              <a:t>29</a:t>
            </a:fld>
            <a:endParaRPr lang="de-DE"/>
          </a:p>
        </p:txBody>
      </p:sp>
      <p:sp>
        <p:nvSpPr>
          <p:cNvPr id="243714" name="Rectangle 2"/>
          <p:cNvSpPr>
            <a:spLocks noGrp="1" noRot="1" noChangeAspect="1" noChangeArrowheads="1" noTextEdit="1"/>
          </p:cNvSpPr>
          <p:nvPr>
            <p:ph type="sldImg"/>
          </p:nvPr>
        </p:nvSpPr>
        <p:spPr>
          <a:xfrm>
            <a:off x="1095375" y="652463"/>
            <a:ext cx="4632325" cy="3475037"/>
          </a:xfrm>
          <a:ln/>
        </p:spPr>
      </p:sp>
      <p:sp>
        <p:nvSpPr>
          <p:cNvPr id="243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96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67871C-4739-4919-BE42-A520437213D3}"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67871C-4739-4919-BE42-A520437213D3}"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67871C-4739-4919-BE42-A520437213D3}"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67871C-4739-4919-BE42-A520437213D3}"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7871C-4739-4919-BE42-A520437213D3}"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67871C-4739-4919-BE42-A520437213D3}"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67871C-4739-4919-BE42-A520437213D3}"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67871C-4739-4919-BE42-A520437213D3}"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67871C-4739-4919-BE42-A520437213D3}"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7871C-4739-4919-BE42-A520437213D3}"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7871C-4739-4919-BE42-A520437213D3}"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7871C-4739-4919-BE42-A520437213D3}" type="datetimeFigureOut">
              <a:rPr lang="en-US" smtClean="0"/>
              <a:pPr/>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D4C8C-F780-47AF-9AC4-A4512B6C67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8.wmf"/><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introduction-of-zigbee/" TargetMode="External"/><Relationship Id="rId2" Type="http://schemas.openxmlformats.org/officeDocument/2006/relationships/hyperlink" Target="https://www.geeksforgeeks.org/bluetooth/" TargetMode="External"/><Relationship Id="rId1" Type="http://schemas.openxmlformats.org/officeDocument/2006/relationships/slideLayout" Target="../slideLayouts/slideLayout2.xml"/><Relationship Id="rId4" Type="http://schemas.openxmlformats.org/officeDocument/2006/relationships/hyperlink" Target="https://www.geeksforgeeks.org/difference-between-radio-wave-microwave-and-infrared-wave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KCHO7zlU25Q"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Mobile and WIRLESS </a:t>
            </a:r>
            <a:r>
              <a:rPr lang="en-US" b="1" dirty="0"/>
              <a:t>network</a:t>
            </a:r>
            <a:r>
              <a:rPr lang="en-US" dirty="0"/>
              <a:t/>
            </a:r>
            <a:br>
              <a:rPr lang="en-US" dirty="0"/>
            </a:br>
            <a:endParaRPr lang="en-US" dirty="0"/>
          </a:p>
        </p:txBody>
      </p:sp>
      <p:sp>
        <p:nvSpPr>
          <p:cNvPr id="3" name="Subtitle 2"/>
          <p:cNvSpPr>
            <a:spLocks noGrp="1"/>
          </p:cNvSpPr>
          <p:nvPr>
            <p:ph type="subTitle" idx="1"/>
          </p:nvPr>
        </p:nvSpPr>
        <p:spPr/>
        <p:txBody>
          <a:bodyPr/>
          <a:lstStyle/>
          <a:p>
            <a:r>
              <a:rPr lang="en-US" b="1" dirty="0"/>
              <a:t>(</a:t>
            </a:r>
            <a:r>
              <a:rPr lang="en-US" b="1" dirty="0" smtClean="0"/>
              <a:t>Period-10, </a:t>
            </a:r>
            <a:r>
              <a:rPr lang="en-US" b="1" dirty="0"/>
              <a:t>Marks </a:t>
            </a:r>
            <a:r>
              <a:rPr lang="en-US" b="1" dirty="0" smtClean="0"/>
              <a:t>10)</a:t>
            </a:r>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Wireless Network </a:t>
            </a:r>
            <a:br>
              <a:rPr lang="en-US" dirty="0" smtClean="0"/>
            </a:br>
            <a:endParaRPr lang="en-US" dirty="0"/>
          </a:p>
        </p:txBody>
      </p:sp>
      <p:sp>
        <p:nvSpPr>
          <p:cNvPr id="3" name="Content Placeholder 2"/>
          <p:cNvSpPr>
            <a:spLocks noGrp="1"/>
          </p:cNvSpPr>
          <p:nvPr>
            <p:ph idx="1"/>
          </p:nvPr>
        </p:nvSpPr>
        <p:spPr>
          <a:xfrm>
            <a:off x="457200" y="1142984"/>
            <a:ext cx="8229600" cy="4983179"/>
          </a:xfrm>
        </p:spPr>
        <p:txBody>
          <a:bodyPr>
            <a:normAutofit lnSpcReduction="10000"/>
          </a:bodyPr>
          <a:lstStyle/>
          <a:p>
            <a:pPr lvl="1"/>
            <a:endParaRPr lang="en-US" dirty="0" smtClean="0"/>
          </a:p>
          <a:p>
            <a:r>
              <a:rPr lang="en-US" b="1" dirty="0" smtClean="0"/>
              <a:t>Wireless metropolitan-area network (WMAN)</a:t>
            </a:r>
            <a:r>
              <a:rPr lang="en-US" dirty="0" smtClean="0"/>
              <a:t> </a:t>
            </a:r>
          </a:p>
          <a:p>
            <a:pPr lvl="1"/>
            <a:r>
              <a:rPr lang="en-US" dirty="0" smtClean="0"/>
              <a:t>Extend the range to a larger geographic area, such as a city or suburb. Applications vary from point-to-point or point-to-multipoint links to multiuser coverage</a:t>
            </a:r>
          </a:p>
          <a:p>
            <a:pPr lvl="1"/>
            <a:r>
              <a:rPr lang="en-US" dirty="0" smtClean="0"/>
              <a:t>WMANs typically use licensed frequencies although implementations in the ISM bands can also be found</a:t>
            </a:r>
          </a:p>
          <a:p>
            <a:pPr lvl="1"/>
            <a:r>
              <a:rPr lang="en-US" dirty="0" smtClean="0"/>
              <a:t>IEEE 802.16 family  </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IEEE standards  </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de-DE" dirty="0"/>
              <a:t>IEEE specifies working standards for networking</a:t>
            </a:r>
          </a:p>
          <a:p>
            <a:pPr lvl="1"/>
            <a:r>
              <a:rPr lang="de-DE" dirty="0"/>
              <a:t>802.3 Ethernet CSMA/CD</a:t>
            </a:r>
          </a:p>
          <a:p>
            <a:pPr lvl="1"/>
            <a:r>
              <a:rPr lang="de-DE" dirty="0"/>
              <a:t>802.5 Token ring </a:t>
            </a:r>
          </a:p>
          <a:p>
            <a:pPr lvl="1"/>
            <a:r>
              <a:rPr lang="de-DE" dirty="0"/>
              <a:t>802.11 x for wireless LAN</a:t>
            </a:r>
          </a:p>
          <a:p>
            <a:pPr lvl="1"/>
            <a:r>
              <a:rPr lang="de-DE" dirty="0"/>
              <a:t>802.15 for WPAN : Bluetooth and ZeeBi</a:t>
            </a:r>
            <a:endParaRPr lang="en-US" dirty="0"/>
          </a:p>
          <a:p>
            <a:pPr lvl="1"/>
            <a:r>
              <a:rPr lang="de-DE" dirty="0"/>
              <a:t> 802.16 for WiMAx </a:t>
            </a:r>
          </a:p>
          <a:p>
            <a:r>
              <a:rPr lang="de-DE" dirty="0"/>
              <a:t>Basically these specifications used for the product developments and applications</a:t>
            </a:r>
          </a:p>
          <a:p>
            <a:pPr lvl="1"/>
            <a:r>
              <a:rPr lang="de-DE" dirty="0"/>
              <a:t>Data rate ,operating frequency etc   </a:t>
            </a:r>
          </a:p>
          <a:p>
            <a:endParaRPr lang="en-US" dirty="0"/>
          </a:p>
          <a:p>
            <a:endParaRPr lang="en-US" dirty="0"/>
          </a:p>
          <a:p>
            <a:pPr lvl="1"/>
            <a:endParaRPr lang="en-US"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t>Wireless topologies</a:t>
            </a:r>
            <a:endParaRPr lang="en-US" sz="2400" dirty="0"/>
          </a:p>
        </p:txBody>
      </p:sp>
      <p:sp>
        <p:nvSpPr>
          <p:cNvPr id="3" name="Content Placeholder 2"/>
          <p:cNvSpPr>
            <a:spLocks noGrp="1"/>
          </p:cNvSpPr>
          <p:nvPr>
            <p:ph idx="1"/>
          </p:nvPr>
        </p:nvSpPr>
        <p:spPr/>
        <p:txBody>
          <a:bodyPr>
            <a:normAutofit fontScale="92500"/>
          </a:bodyPr>
          <a:lstStyle/>
          <a:p>
            <a:r>
              <a:rPr lang="en-US" dirty="0" smtClean="0"/>
              <a:t>Two wireless devices in range of each other just need to share a common set of simple parameters (frequency and so on) to be able to communicate and establish a </a:t>
            </a:r>
            <a:r>
              <a:rPr lang="en-US" b="1" dirty="0" smtClean="0"/>
              <a:t>WLAN</a:t>
            </a:r>
          </a:p>
          <a:p>
            <a:r>
              <a:rPr lang="en-US" dirty="0" smtClean="0"/>
              <a:t>A first station defines the radio parameters and a connection name; the other stations just need to detect the connection and adjust their own parameters to connect to the first station and to each other. </a:t>
            </a:r>
            <a:r>
              <a:rPr lang="en-US" b="1" dirty="0" smtClean="0"/>
              <a:t>This is called an </a:t>
            </a:r>
            <a:r>
              <a:rPr lang="en-US" b="1" i="1" dirty="0" smtClean="0"/>
              <a:t>ad hoc network</a:t>
            </a:r>
            <a:r>
              <a:rPr lang="en-US" b="1"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Ad-hoc networks are limited in functionality because no central device is present to decide common rules</a:t>
            </a:r>
          </a:p>
          <a:p>
            <a:r>
              <a:rPr lang="en-US" dirty="0" smtClean="0"/>
              <a:t>radio parameters, priority, range, what happens if the first station disappears, and so on)</a:t>
            </a:r>
          </a:p>
          <a:p>
            <a:r>
              <a:rPr lang="en-US" dirty="0" smtClean="0"/>
              <a:t> wireless network they form is called an </a:t>
            </a:r>
            <a:r>
              <a:rPr lang="en-US" b="1" dirty="0" smtClean="0"/>
              <a:t>Independent Basic Service Set</a:t>
            </a:r>
            <a:r>
              <a:rPr lang="en-US" dirty="0" smtClean="0"/>
              <a:t> </a:t>
            </a:r>
            <a:r>
              <a:rPr lang="en-US" i="1" dirty="0" smtClean="0"/>
              <a:t>(IBSS)</a:t>
            </a:r>
            <a:endParaRPr lang="en-US" dirty="0" smtClean="0"/>
          </a:p>
          <a:p>
            <a:endParaRPr lang="en-US" dirty="0"/>
          </a:p>
        </p:txBody>
      </p:sp>
      <p:sp>
        <p:nvSpPr>
          <p:cNvPr id="4" name="Title 3"/>
          <p:cNvSpPr>
            <a:spLocks noGrp="1"/>
          </p:cNvSpPr>
          <p:nvPr>
            <p:ph type="title"/>
          </p:nvPr>
        </p:nvSpPr>
        <p:spPr/>
        <p:txBody>
          <a:bodyPr/>
          <a:lstStyle/>
          <a:p>
            <a:r>
              <a:rPr lang="en-IN" dirty="0" smtClean="0"/>
              <a:t>Ad hoc network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Infrastructure Network </a:t>
            </a:r>
            <a:endParaRPr lang="en-US" dirty="0"/>
          </a:p>
        </p:txBody>
      </p:sp>
      <p:sp>
        <p:nvSpPr>
          <p:cNvPr id="3" name="Content Placeholder 2"/>
          <p:cNvSpPr>
            <a:spLocks noGrp="1"/>
          </p:cNvSpPr>
          <p:nvPr>
            <p:ph idx="1"/>
          </p:nvPr>
        </p:nvSpPr>
        <p:spPr/>
        <p:txBody>
          <a:bodyPr>
            <a:normAutofit fontScale="92500"/>
          </a:bodyPr>
          <a:lstStyle/>
          <a:p>
            <a:r>
              <a:rPr lang="en-US" dirty="0" smtClean="0"/>
              <a:t>To organize the communication, most networks use a central device that defines common sets of parameters: the access point</a:t>
            </a:r>
            <a:r>
              <a:rPr lang="en-US" i="1" dirty="0" smtClean="0"/>
              <a:t> (AP)</a:t>
            </a:r>
          </a:p>
          <a:p>
            <a:r>
              <a:rPr lang="en-US" dirty="0" smtClean="0"/>
              <a:t> relays the signal to the destination wireless station or the wired network</a:t>
            </a:r>
          </a:p>
          <a:p>
            <a:r>
              <a:rPr lang="en-US" dirty="0" smtClean="0"/>
              <a:t> AP is a hybrid device, close to an Ethernet hub in concept : All stations share the same frequency, and only one station can send at any given time</a:t>
            </a:r>
            <a:endParaRPr lang="en-US" i="1"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Oval 55"/>
          <p:cNvSpPr>
            <a:spLocks noChangeArrowheads="1"/>
          </p:cNvSpPr>
          <p:nvPr/>
        </p:nvSpPr>
        <p:spPr bwMode="auto">
          <a:xfrm>
            <a:off x="4800600" y="4038600"/>
            <a:ext cx="3733800" cy="2362200"/>
          </a:xfrm>
          <a:prstGeom prst="ellipse">
            <a:avLst/>
          </a:prstGeom>
          <a:solidFill>
            <a:srgbClr val="DDDDDD"/>
          </a:solidFill>
          <a:ln w="9525">
            <a:noFill/>
            <a:round/>
            <a:headEnd/>
            <a:tailEnd/>
          </a:ln>
          <a:effectLst/>
        </p:spPr>
        <p:txBody>
          <a:bodyPr wrap="none" anchor="ctr"/>
          <a:lstStyle/>
          <a:p>
            <a:endParaRPr lang="en-US"/>
          </a:p>
        </p:txBody>
      </p:sp>
      <p:sp>
        <p:nvSpPr>
          <p:cNvPr id="702" name="Oval 55"/>
          <p:cNvSpPr>
            <a:spLocks noChangeArrowheads="1"/>
          </p:cNvSpPr>
          <p:nvPr/>
        </p:nvSpPr>
        <p:spPr bwMode="auto">
          <a:xfrm>
            <a:off x="685800" y="4191000"/>
            <a:ext cx="3733800" cy="2362200"/>
          </a:xfrm>
          <a:prstGeom prst="ellipse">
            <a:avLst/>
          </a:prstGeom>
          <a:solidFill>
            <a:srgbClr val="DDDDDD"/>
          </a:solidFill>
          <a:ln w="9525">
            <a:noFill/>
            <a:round/>
            <a:headEnd/>
            <a:tailEnd/>
          </a:ln>
          <a:effectLst/>
        </p:spPr>
        <p:txBody>
          <a:bodyPr wrap="none" anchor="ctr"/>
          <a:lstStyle/>
          <a:p>
            <a:endParaRPr lang="en-US"/>
          </a:p>
        </p:txBody>
      </p:sp>
      <p:sp>
        <p:nvSpPr>
          <p:cNvPr id="9" name="Oval 54"/>
          <p:cNvSpPr>
            <a:spLocks noChangeArrowheads="1"/>
          </p:cNvSpPr>
          <p:nvPr/>
        </p:nvSpPr>
        <p:spPr bwMode="auto">
          <a:xfrm>
            <a:off x="4267200" y="2514600"/>
            <a:ext cx="3048000" cy="1295400"/>
          </a:xfrm>
          <a:prstGeom prst="ellipse">
            <a:avLst/>
          </a:prstGeom>
          <a:solidFill>
            <a:srgbClr val="C0C0C0"/>
          </a:solidFill>
          <a:ln w="9525">
            <a:noFill/>
            <a:round/>
            <a:headEnd/>
            <a:tailEnd/>
          </a:ln>
          <a:effectLst/>
        </p:spPr>
        <p:txBody>
          <a:bodyPr wrap="none" anchor="ctr"/>
          <a:lstStyle/>
          <a:p>
            <a:endParaRPr lang="en-US"/>
          </a:p>
        </p:txBody>
      </p:sp>
      <p:sp>
        <p:nvSpPr>
          <p:cNvPr id="10" name="Oval 56"/>
          <p:cNvSpPr>
            <a:spLocks noChangeArrowheads="1"/>
          </p:cNvSpPr>
          <p:nvPr/>
        </p:nvSpPr>
        <p:spPr bwMode="auto">
          <a:xfrm>
            <a:off x="2057400" y="609600"/>
            <a:ext cx="3048000" cy="1295400"/>
          </a:xfrm>
          <a:prstGeom prst="ellipse">
            <a:avLst/>
          </a:prstGeom>
          <a:solidFill>
            <a:srgbClr val="DDDDDD"/>
          </a:solidFill>
          <a:ln w="9525" algn="ctr">
            <a:noFill/>
            <a:round/>
            <a:headEnd/>
            <a:tailEnd/>
          </a:ln>
          <a:effectLst/>
        </p:spPr>
        <p:txBody>
          <a:bodyPr wrap="none" anchor="ctr"/>
          <a:lstStyle/>
          <a:p>
            <a:endParaRPr lang="en-US"/>
          </a:p>
        </p:txBody>
      </p:sp>
      <p:sp>
        <p:nvSpPr>
          <p:cNvPr id="11" name="Oval 55"/>
          <p:cNvSpPr>
            <a:spLocks noChangeArrowheads="1"/>
          </p:cNvSpPr>
          <p:nvPr/>
        </p:nvSpPr>
        <p:spPr bwMode="auto">
          <a:xfrm>
            <a:off x="0" y="2362200"/>
            <a:ext cx="3505200" cy="1600200"/>
          </a:xfrm>
          <a:prstGeom prst="ellipse">
            <a:avLst/>
          </a:prstGeom>
          <a:solidFill>
            <a:srgbClr val="DDDDDD"/>
          </a:solidFill>
          <a:ln w="9525">
            <a:noFill/>
            <a:round/>
            <a:headEnd/>
            <a:tailEnd/>
          </a:ln>
          <a:effectLst/>
        </p:spPr>
        <p:txBody>
          <a:bodyPr wrap="none" anchor="ctr"/>
          <a:lstStyle/>
          <a:p>
            <a:endParaRPr lang="en-US"/>
          </a:p>
        </p:txBody>
      </p:sp>
      <p:sp>
        <p:nvSpPr>
          <p:cNvPr id="12" name="Text Box 3"/>
          <p:cNvSpPr txBox="1">
            <a:spLocks noChangeArrowheads="1"/>
          </p:cNvSpPr>
          <p:nvPr/>
        </p:nvSpPr>
        <p:spPr bwMode="auto">
          <a:xfrm>
            <a:off x="304800" y="914400"/>
            <a:ext cx="1622367" cy="707886"/>
          </a:xfrm>
          <a:prstGeom prst="rect">
            <a:avLst/>
          </a:prstGeom>
          <a:noFill/>
          <a:ln w="9525">
            <a:noFill/>
            <a:miter lim="800000"/>
            <a:headEnd/>
            <a:tailEnd/>
          </a:ln>
          <a:effectLst/>
        </p:spPr>
        <p:txBody>
          <a:bodyPr wrap="none">
            <a:spAutoFit/>
          </a:bodyPr>
          <a:lstStyle/>
          <a:p>
            <a:r>
              <a:rPr lang="de-DE" sz="2000" dirty="0"/>
              <a:t>Infrastructure</a:t>
            </a:r>
            <a:br>
              <a:rPr lang="de-DE" sz="2000" dirty="0"/>
            </a:br>
            <a:r>
              <a:rPr lang="de-DE" sz="2000" dirty="0"/>
              <a:t> network</a:t>
            </a:r>
          </a:p>
        </p:txBody>
      </p:sp>
      <p:sp>
        <p:nvSpPr>
          <p:cNvPr id="13" name="Text Box 4"/>
          <p:cNvSpPr txBox="1">
            <a:spLocks noChangeArrowheads="1"/>
          </p:cNvSpPr>
          <p:nvPr/>
        </p:nvSpPr>
        <p:spPr bwMode="auto">
          <a:xfrm>
            <a:off x="228600" y="3886200"/>
            <a:ext cx="1919288" cy="396875"/>
          </a:xfrm>
          <a:prstGeom prst="rect">
            <a:avLst/>
          </a:prstGeom>
          <a:noFill/>
          <a:ln w="9525">
            <a:noFill/>
            <a:miter lim="800000"/>
            <a:headEnd/>
            <a:tailEnd/>
          </a:ln>
          <a:effectLst/>
        </p:spPr>
        <p:txBody>
          <a:bodyPr wrap="none">
            <a:spAutoFit/>
          </a:bodyPr>
          <a:lstStyle/>
          <a:p>
            <a:r>
              <a:rPr lang="de-DE" sz="2000"/>
              <a:t>ad-hoc network</a:t>
            </a:r>
          </a:p>
        </p:txBody>
      </p:sp>
      <p:grpSp>
        <p:nvGrpSpPr>
          <p:cNvPr id="14" name="Group 40"/>
          <p:cNvGrpSpPr>
            <a:grpSpLocks/>
          </p:cNvGrpSpPr>
          <p:nvPr/>
        </p:nvGrpSpPr>
        <p:grpSpPr bwMode="auto">
          <a:xfrm>
            <a:off x="1295400" y="2514600"/>
            <a:ext cx="381000" cy="304800"/>
            <a:chOff x="1248" y="2736"/>
            <a:chExt cx="240" cy="192"/>
          </a:xfrm>
        </p:grpSpPr>
        <p:sp>
          <p:nvSpPr>
            <p:cNvPr id="15" name="Line 41"/>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 name="Line 42"/>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 name="Line 43"/>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grpSp>
        <p:nvGrpSpPr>
          <p:cNvPr id="18" name="Group 44"/>
          <p:cNvGrpSpPr>
            <a:grpSpLocks/>
          </p:cNvGrpSpPr>
          <p:nvPr/>
        </p:nvGrpSpPr>
        <p:grpSpPr bwMode="auto">
          <a:xfrm>
            <a:off x="3429000" y="1371600"/>
            <a:ext cx="381000" cy="304800"/>
            <a:chOff x="1248" y="2736"/>
            <a:chExt cx="240" cy="192"/>
          </a:xfrm>
        </p:grpSpPr>
        <p:sp>
          <p:nvSpPr>
            <p:cNvPr id="19" name="Line 45"/>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20" name="Line 46"/>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21" name="Line 47"/>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grpSp>
        <p:nvGrpSpPr>
          <p:cNvPr id="22" name="Group 48"/>
          <p:cNvGrpSpPr>
            <a:grpSpLocks/>
          </p:cNvGrpSpPr>
          <p:nvPr/>
        </p:nvGrpSpPr>
        <p:grpSpPr bwMode="auto">
          <a:xfrm flipH="1">
            <a:off x="2057400" y="2819400"/>
            <a:ext cx="381000" cy="304800"/>
            <a:chOff x="1248" y="2736"/>
            <a:chExt cx="240" cy="192"/>
          </a:xfrm>
        </p:grpSpPr>
        <p:sp>
          <p:nvSpPr>
            <p:cNvPr id="23" name="Line 49"/>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24" name="Line 50"/>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25" name="Line 51"/>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sp>
        <p:nvSpPr>
          <p:cNvPr id="26" name="Rectangle 57"/>
          <p:cNvSpPr>
            <a:spLocks noChangeArrowheads="1"/>
          </p:cNvSpPr>
          <p:nvPr/>
        </p:nvSpPr>
        <p:spPr bwMode="auto">
          <a:xfrm>
            <a:off x="5562600" y="2514600"/>
            <a:ext cx="457200" cy="304800"/>
          </a:xfrm>
          <a:prstGeom prst="rect">
            <a:avLst/>
          </a:prstGeom>
          <a:noFill/>
          <a:ln w="9525">
            <a:solidFill>
              <a:schemeClr val="tx1"/>
            </a:solidFill>
            <a:miter lim="800000"/>
            <a:headEnd/>
            <a:tailEnd/>
          </a:ln>
          <a:effectLst/>
        </p:spPr>
        <p:txBody>
          <a:bodyPr wrap="none" anchor="ctr"/>
          <a:lstStyle/>
          <a:p>
            <a:pPr algn="ctr"/>
            <a:r>
              <a:rPr lang="de-DE"/>
              <a:t>AP</a:t>
            </a:r>
          </a:p>
        </p:txBody>
      </p:sp>
      <p:sp>
        <p:nvSpPr>
          <p:cNvPr id="27" name="Rectangle 60"/>
          <p:cNvSpPr>
            <a:spLocks noChangeArrowheads="1"/>
          </p:cNvSpPr>
          <p:nvPr/>
        </p:nvSpPr>
        <p:spPr bwMode="auto">
          <a:xfrm>
            <a:off x="1752600" y="2362200"/>
            <a:ext cx="457200" cy="304800"/>
          </a:xfrm>
          <a:prstGeom prst="rect">
            <a:avLst/>
          </a:prstGeom>
          <a:noFill/>
          <a:ln w="9525">
            <a:solidFill>
              <a:schemeClr val="tx1"/>
            </a:solidFill>
            <a:miter lim="800000"/>
            <a:headEnd/>
            <a:tailEnd/>
          </a:ln>
          <a:effectLst/>
        </p:spPr>
        <p:txBody>
          <a:bodyPr wrap="none" anchor="ctr"/>
          <a:lstStyle/>
          <a:p>
            <a:pPr algn="ctr"/>
            <a:r>
              <a:rPr lang="de-DE" dirty="0"/>
              <a:t>AP</a:t>
            </a:r>
          </a:p>
        </p:txBody>
      </p:sp>
      <p:sp>
        <p:nvSpPr>
          <p:cNvPr id="28" name="Rectangle 63"/>
          <p:cNvSpPr>
            <a:spLocks noChangeArrowheads="1"/>
          </p:cNvSpPr>
          <p:nvPr/>
        </p:nvSpPr>
        <p:spPr bwMode="auto">
          <a:xfrm>
            <a:off x="3276600" y="1905000"/>
            <a:ext cx="457200" cy="304800"/>
          </a:xfrm>
          <a:prstGeom prst="rect">
            <a:avLst/>
          </a:prstGeom>
          <a:noFill/>
          <a:ln w="9525">
            <a:solidFill>
              <a:schemeClr val="tx1"/>
            </a:solidFill>
            <a:miter lim="800000"/>
            <a:headEnd/>
            <a:tailEnd/>
          </a:ln>
          <a:effectLst/>
        </p:spPr>
        <p:txBody>
          <a:bodyPr wrap="none" anchor="ctr"/>
          <a:lstStyle/>
          <a:p>
            <a:pPr algn="ctr"/>
            <a:r>
              <a:rPr lang="de-DE" dirty="0"/>
              <a:t>AP</a:t>
            </a:r>
          </a:p>
        </p:txBody>
      </p:sp>
      <p:sp>
        <p:nvSpPr>
          <p:cNvPr id="29" name="Line 71"/>
          <p:cNvSpPr>
            <a:spLocks noChangeShapeType="1"/>
          </p:cNvSpPr>
          <p:nvPr/>
        </p:nvSpPr>
        <p:spPr bwMode="auto">
          <a:xfrm>
            <a:off x="1219200" y="2286000"/>
            <a:ext cx="5257800" cy="0"/>
          </a:xfrm>
          <a:prstGeom prst="line">
            <a:avLst/>
          </a:prstGeom>
          <a:noFill/>
          <a:ln w="9525">
            <a:solidFill>
              <a:schemeClr val="tx1"/>
            </a:solidFill>
            <a:round/>
            <a:headEnd/>
            <a:tailEnd/>
          </a:ln>
          <a:effectLst/>
        </p:spPr>
        <p:txBody>
          <a:bodyPr wrap="none" anchor="ctr"/>
          <a:lstStyle/>
          <a:p>
            <a:endParaRPr lang="en-US"/>
          </a:p>
        </p:txBody>
      </p:sp>
      <p:sp>
        <p:nvSpPr>
          <p:cNvPr id="30" name="Line 72"/>
          <p:cNvSpPr>
            <a:spLocks noChangeShapeType="1"/>
          </p:cNvSpPr>
          <p:nvPr/>
        </p:nvSpPr>
        <p:spPr bwMode="auto">
          <a:xfrm>
            <a:off x="1981200" y="2286000"/>
            <a:ext cx="0" cy="76200"/>
          </a:xfrm>
          <a:prstGeom prst="line">
            <a:avLst/>
          </a:prstGeom>
          <a:noFill/>
          <a:ln w="9525">
            <a:solidFill>
              <a:schemeClr val="tx1"/>
            </a:solidFill>
            <a:round/>
            <a:headEnd/>
            <a:tailEnd/>
          </a:ln>
          <a:effectLst/>
        </p:spPr>
        <p:txBody>
          <a:bodyPr wrap="none" anchor="ctr"/>
          <a:lstStyle/>
          <a:p>
            <a:endParaRPr lang="en-US"/>
          </a:p>
        </p:txBody>
      </p:sp>
      <p:sp>
        <p:nvSpPr>
          <p:cNvPr id="31" name="Line 73"/>
          <p:cNvSpPr>
            <a:spLocks noChangeShapeType="1"/>
          </p:cNvSpPr>
          <p:nvPr/>
        </p:nvSpPr>
        <p:spPr bwMode="auto">
          <a:xfrm>
            <a:off x="3505200" y="2209800"/>
            <a:ext cx="0" cy="76200"/>
          </a:xfrm>
          <a:prstGeom prst="line">
            <a:avLst/>
          </a:prstGeom>
          <a:noFill/>
          <a:ln w="9525">
            <a:solidFill>
              <a:schemeClr val="tx1"/>
            </a:solidFill>
            <a:round/>
            <a:headEnd/>
            <a:tailEnd/>
          </a:ln>
          <a:effectLst/>
        </p:spPr>
        <p:txBody>
          <a:bodyPr wrap="none" anchor="ctr"/>
          <a:lstStyle/>
          <a:p>
            <a:endParaRPr lang="en-US"/>
          </a:p>
        </p:txBody>
      </p:sp>
      <p:sp>
        <p:nvSpPr>
          <p:cNvPr id="32" name="Line 74"/>
          <p:cNvSpPr>
            <a:spLocks noChangeShapeType="1"/>
          </p:cNvSpPr>
          <p:nvPr/>
        </p:nvSpPr>
        <p:spPr bwMode="auto">
          <a:xfrm>
            <a:off x="5791200" y="2286000"/>
            <a:ext cx="0" cy="228600"/>
          </a:xfrm>
          <a:prstGeom prst="line">
            <a:avLst/>
          </a:prstGeom>
          <a:noFill/>
          <a:ln w="9525">
            <a:solidFill>
              <a:schemeClr val="tx1"/>
            </a:solidFill>
            <a:round/>
            <a:headEnd/>
            <a:tailEnd/>
          </a:ln>
          <a:effectLst/>
        </p:spPr>
        <p:txBody>
          <a:bodyPr wrap="none" anchor="ctr"/>
          <a:lstStyle/>
          <a:p>
            <a:endParaRPr lang="en-US"/>
          </a:p>
        </p:txBody>
      </p:sp>
      <p:sp>
        <p:nvSpPr>
          <p:cNvPr id="33" name="Text Box 76"/>
          <p:cNvSpPr txBox="1">
            <a:spLocks noChangeArrowheads="1"/>
          </p:cNvSpPr>
          <p:nvPr/>
        </p:nvSpPr>
        <p:spPr bwMode="auto">
          <a:xfrm>
            <a:off x="3048000" y="2362200"/>
            <a:ext cx="1436688" cy="336550"/>
          </a:xfrm>
          <a:prstGeom prst="rect">
            <a:avLst/>
          </a:prstGeom>
          <a:noFill/>
          <a:ln w="9525">
            <a:noFill/>
            <a:miter lim="800000"/>
            <a:headEnd/>
            <a:tailEnd/>
          </a:ln>
          <a:effectLst/>
        </p:spPr>
        <p:txBody>
          <a:bodyPr wrap="none">
            <a:spAutoFit/>
          </a:bodyPr>
          <a:lstStyle/>
          <a:p>
            <a:pPr algn="ctr"/>
            <a:r>
              <a:rPr lang="de-DE"/>
              <a:t>wired network</a:t>
            </a:r>
          </a:p>
        </p:txBody>
      </p:sp>
      <p:grpSp>
        <p:nvGrpSpPr>
          <p:cNvPr id="34" name="Group 78"/>
          <p:cNvGrpSpPr>
            <a:grpSpLocks/>
          </p:cNvGrpSpPr>
          <p:nvPr/>
        </p:nvGrpSpPr>
        <p:grpSpPr bwMode="auto">
          <a:xfrm>
            <a:off x="5105400" y="2667000"/>
            <a:ext cx="381000" cy="304800"/>
            <a:chOff x="1248" y="2736"/>
            <a:chExt cx="240" cy="192"/>
          </a:xfrm>
        </p:grpSpPr>
        <p:sp>
          <p:nvSpPr>
            <p:cNvPr id="35" name="Line 79"/>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36" name="Line 80"/>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37" name="Line 81"/>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grpSp>
        <p:nvGrpSpPr>
          <p:cNvPr id="38" name="Group 86"/>
          <p:cNvGrpSpPr>
            <a:grpSpLocks/>
          </p:cNvGrpSpPr>
          <p:nvPr/>
        </p:nvGrpSpPr>
        <p:grpSpPr bwMode="auto">
          <a:xfrm flipH="1">
            <a:off x="5791200" y="2895600"/>
            <a:ext cx="381000" cy="304800"/>
            <a:chOff x="1248" y="2736"/>
            <a:chExt cx="240" cy="192"/>
          </a:xfrm>
        </p:grpSpPr>
        <p:sp>
          <p:nvSpPr>
            <p:cNvPr id="39" name="Line 87"/>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40" name="Line 88"/>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41" name="Line 89"/>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sp>
        <p:nvSpPr>
          <p:cNvPr id="42" name="Text Box 98"/>
          <p:cNvSpPr txBox="1">
            <a:spLocks noChangeArrowheads="1"/>
          </p:cNvSpPr>
          <p:nvPr/>
        </p:nvSpPr>
        <p:spPr bwMode="auto">
          <a:xfrm>
            <a:off x="5105400" y="1752600"/>
            <a:ext cx="1741488" cy="336550"/>
          </a:xfrm>
          <a:prstGeom prst="rect">
            <a:avLst/>
          </a:prstGeom>
          <a:noFill/>
          <a:ln w="9525">
            <a:noFill/>
            <a:miter lim="800000"/>
            <a:headEnd/>
            <a:tailEnd/>
          </a:ln>
          <a:effectLst/>
        </p:spPr>
        <p:txBody>
          <a:bodyPr wrap="none">
            <a:spAutoFit/>
          </a:bodyPr>
          <a:lstStyle/>
          <a:p>
            <a:r>
              <a:rPr lang="de-DE"/>
              <a:t>AP: Access Point</a:t>
            </a:r>
          </a:p>
        </p:txBody>
      </p:sp>
      <p:grpSp>
        <p:nvGrpSpPr>
          <p:cNvPr id="43" name="Group 32"/>
          <p:cNvGrpSpPr>
            <a:grpSpLocks/>
          </p:cNvGrpSpPr>
          <p:nvPr/>
        </p:nvGrpSpPr>
        <p:grpSpPr bwMode="auto">
          <a:xfrm>
            <a:off x="5943600" y="4648200"/>
            <a:ext cx="381000" cy="304800"/>
            <a:chOff x="1248" y="2736"/>
            <a:chExt cx="240" cy="192"/>
          </a:xfrm>
        </p:grpSpPr>
        <p:sp>
          <p:nvSpPr>
            <p:cNvPr id="44" name="Line 33"/>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45" name="Line 34"/>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46" name="Line 35"/>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grpSp>
        <p:nvGrpSpPr>
          <p:cNvPr id="47" name="Group 100"/>
          <p:cNvGrpSpPr>
            <a:grpSpLocks/>
          </p:cNvGrpSpPr>
          <p:nvPr/>
        </p:nvGrpSpPr>
        <p:grpSpPr bwMode="auto">
          <a:xfrm flipH="1">
            <a:off x="6019800" y="5334000"/>
            <a:ext cx="381000" cy="304800"/>
            <a:chOff x="1248" y="2736"/>
            <a:chExt cx="240" cy="192"/>
          </a:xfrm>
        </p:grpSpPr>
        <p:sp>
          <p:nvSpPr>
            <p:cNvPr id="48" name="Line 101"/>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49" name="Line 102"/>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50" name="Line 103"/>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grpSp>
        <p:nvGrpSpPr>
          <p:cNvPr id="51" name="Group 36"/>
          <p:cNvGrpSpPr>
            <a:grpSpLocks/>
          </p:cNvGrpSpPr>
          <p:nvPr/>
        </p:nvGrpSpPr>
        <p:grpSpPr bwMode="auto">
          <a:xfrm flipH="1">
            <a:off x="1965325" y="5013325"/>
            <a:ext cx="381000" cy="304800"/>
            <a:chOff x="1248" y="2736"/>
            <a:chExt cx="240" cy="192"/>
          </a:xfrm>
        </p:grpSpPr>
        <p:sp>
          <p:nvSpPr>
            <p:cNvPr id="52" name="Line 37"/>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53" name="Line 38"/>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54" name="Line 39"/>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pic>
        <p:nvPicPr>
          <p:cNvPr id="55" name="Picture 104"/>
          <p:cNvPicPr>
            <a:picLocks noChangeAspect="1" noChangeArrowheads="1"/>
          </p:cNvPicPr>
          <p:nvPr/>
        </p:nvPicPr>
        <p:blipFill>
          <a:blip r:embed="rId2"/>
          <a:srcRect/>
          <a:stretch>
            <a:fillRect/>
          </a:stretch>
        </p:blipFill>
        <p:spPr bwMode="auto">
          <a:xfrm>
            <a:off x="2727325" y="4403725"/>
            <a:ext cx="469900" cy="685800"/>
          </a:xfrm>
          <a:prstGeom prst="rect">
            <a:avLst/>
          </a:prstGeom>
          <a:noFill/>
          <a:ln w="9525">
            <a:noFill/>
            <a:miter lim="800000"/>
            <a:headEnd/>
            <a:tailEnd/>
          </a:ln>
          <a:effectLst/>
        </p:spPr>
      </p:pic>
      <p:grpSp>
        <p:nvGrpSpPr>
          <p:cNvPr id="56" name="Group 107"/>
          <p:cNvGrpSpPr>
            <a:grpSpLocks/>
          </p:cNvGrpSpPr>
          <p:nvPr/>
        </p:nvGrpSpPr>
        <p:grpSpPr bwMode="auto">
          <a:xfrm>
            <a:off x="2117725" y="4632325"/>
            <a:ext cx="381000" cy="304800"/>
            <a:chOff x="1248" y="2736"/>
            <a:chExt cx="240" cy="192"/>
          </a:xfrm>
        </p:grpSpPr>
        <p:sp>
          <p:nvSpPr>
            <p:cNvPr id="57" name="Line 108"/>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58" name="Line 109"/>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59" name="Line 110"/>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grpSp>
        <p:nvGrpSpPr>
          <p:cNvPr id="60" name="Group 111"/>
          <p:cNvGrpSpPr>
            <a:grpSpLocks/>
          </p:cNvGrpSpPr>
          <p:nvPr/>
        </p:nvGrpSpPr>
        <p:grpSpPr bwMode="auto">
          <a:xfrm>
            <a:off x="2727325" y="5089525"/>
            <a:ext cx="381000" cy="304800"/>
            <a:chOff x="1248" y="2736"/>
            <a:chExt cx="240" cy="192"/>
          </a:xfrm>
        </p:grpSpPr>
        <p:sp>
          <p:nvSpPr>
            <p:cNvPr id="61" name="Line 112"/>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62" name="Line 113"/>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63" name="Line 114"/>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grpSp>
        <p:nvGrpSpPr>
          <p:cNvPr id="64" name="Group 240"/>
          <p:cNvGrpSpPr>
            <a:grpSpLocks/>
          </p:cNvGrpSpPr>
          <p:nvPr/>
        </p:nvGrpSpPr>
        <p:grpSpPr bwMode="auto">
          <a:xfrm>
            <a:off x="5334000" y="4800600"/>
            <a:ext cx="469900" cy="685800"/>
            <a:chOff x="3360" y="3024"/>
            <a:chExt cx="296" cy="432"/>
          </a:xfrm>
        </p:grpSpPr>
        <p:sp>
          <p:nvSpPr>
            <p:cNvPr id="65" name="Freeform 136"/>
            <p:cNvSpPr>
              <a:spLocks/>
            </p:cNvSpPr>
            <p:nvPr/>
          </p:nvSpPr>
          <p:spPr bwMode="auto">
            <a:xfrm>
              <a:off x="3394" y="3298"/>
              <a:ext cx="9" cy="5"/>
            </a:xfrm>
            <a:custGeom>
              <a:avLst/>
              <a:gdLst/>
              <a:ahLst/>
              <a:cxnLst>
                <a:cxn ang="0">
                  <a:pos x="0" y="67"/>
                </a:cxn>
                <a:cxn ang="0">
                  <a:pos x="199" y="0"/>
                </a:cxn>
                <a:cxn ang="0">
                  <a:pos x="206" y="17"/>
                </a:cxn>
                <a:cxn ang="0">
                  <a:pos x="7" y="84"/>
                </a:cxn>
                <a:cxn ang="0">
                  <a:pos x="0" y="67"/>
                </a:cxn>
              </a:cxnLst>
              <a:rect l="0" t="0" r="r" b="b"/>
              <a:pathLst>
                <a:path w="206" h="84">
                  <a:moveTo>
                    <a:pt x="0" y="67"/>
                  </a:moveTo>
                  <a:lnTo>
                    <a:pt x="199" y="0"/>
                  </a:lnTo>
                  <a:lnTo>
                    <a:pt x="206" y="17"/>
                  </a:lnTo>
                  <a:lnTo>
                    <a:pt x="7" y="84"/>
                  </a:lnTo>
                  <a:lnTo>
                    <a:pt x="0" y="67"/>
                  </a:lnTo>
                  <a:close/>
                </a:path>
              </a:pathLst>
            </a:custGeom>
            <a:solidFill>
              <a:srgbClr val="6B6859"/>
            </a:solidFill>
            <a:ln w="9525">
              <a:noFill/>
              <a:round/>
              <a:headEnd/>
              <a:tailEnd/>
            </a:ln>
          </p:spPr>
          <p:txBody>
            <a:bodyPr/>
            <a:lstStyle/>
            <a:p>
              <a:endParaRPr lang="en-US"/>
            </a:p>
          </p:txBody>
        </p:sp>
        <p:sp>
          <p:nvSpPr>
            <p:cNvPr id="66" name="Freeform 137"/>
            <p:cNvSpPr>
              <a:spLocks/>
            </p:cNvSpPr>
            <p:nvPr/>
          </p:nvSpPr>
          <p:spPr bwMode="auto">
            <a:xfrm>
              <a:off x="3453" y="3450"/>
              <a:ext cx="3" cy="6"/>
            </a:xfrm>
            <a:custGeom>
              <a:avLst/>
              <a:gdLst/>
              <a:ahLst/>
              <a:cxnLst>
                <a:cxn ang="0">
                  <a:pos x="45" y="0"/>
                </a:cxn>
                <a:cxn ang="0">
                  <a:pos x="80" y="77"/>
                </a:cxn>
                <a:cxn ang="0">
                  <a:pos x="82" y="87"/>
                </a:cxn>
                <a:cxn ang="0">
                  <a:pos x="80" y="95"/>
                </a:cxn>
                <a:cxn ang="0">
                  <a:pos x="74" y="102"/>
                </a:cxn>
                <a:cxn ang="0">
                  <a:pos x="66" y="106"/>
                </a:cxn>
                <a:cxn ang="0">
                  <a:pos x="57" y="108"/>
                </a:cxn>
                <a:cxn ang="0">
                  <a:pos x="49" y="106"/>
                </a:cxn>
                <a:cxn ang="0">
                  <a:pos x="41" y="102"/>
                </a:cxn>
                <a:cxn ang="0">
                  <a:pos x="35" y="93"/>
                </a:cxn>
                <a:cxn ang="0">
                  <a:pos x="0" y="16"/>
                </a:cxn>
                <a:cxn ang="0">
                  <a:pos x="45" y="0"/>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round/>
              <a:headEnd/>
              <a:tailEnd/>
            </a:ln>
          </p:spPr>
          <p:txBody>
            <a:bodyPr/>
            <a:lstStyle/>
            <a:p>
              <a:endParaRPr lang="en-US"/>
            </a:p>
          </p:txBody>
        </p:sp>
        <p:sp>
          <p:nvSpPr>
            <p:cNvPr id="67" name="Freeform 138"/>
            <p:cNvSpPr>
              <a:spLocks/>
            </p:cNvSpPr>
            <p:nvPr/>
          </p:nvSpPr>
          <p:spPr bwMode="auto">
            <a:xfrm>
              <a:off x="3443" y="3433"/>
              <a:ext cx="13" cy="18"/>
            </a:xfrm>
            <a:custGeom>
              <a:avLst/>
              <a:gdLst/>
              <a:ahLst/>
              <a:cxnLst>
                <a:cxn ang="0">
                  <a:pos x="247" y="317"/>
                </a:cxn>
                <a:cxn ang="0">
                  <a:pos x="261" y="307"/>
                </a:cxn>
                <a:cxn ang="0">
                  <a:pos x="275" y="287"/>
                </a:cxn>
                <a:cxn ang="0">
                  <a:pos x="285" y="256"/>
                </a:cxn>
                <a:cxn ang="0">
                  <a:pos x="292" y="218"/>
                </a:cxn>
                <a:cxn ang="0">
                  <a:pos x="293" y="173"/>
                </a:cxn>
                <a:cxn ang="0">
                  <a:pos x="288" y="120"/>
                </a:cxn>
                <a:cxn ang="0">
                  <a:pos x="274" y="62"/>
                </a:cxn>
                <a:cxn ang="0">
                  <a:pos x="251" y="0"/>
                </a:cxn>
                <a:cxn ang="0">
                  <a:pos x="235" y="5"/>
                </a:cxn>
                <a:cxn ang="0">
                  <a:pos x="219" y="10"/>
                </a:cxn>
                <a:cxn ang="0">
                  <a:pos x="204" y="17"/>
                </a:cxn>
                <a:cxn ang="0">
                  <a:pos x="188" y="22"/>
                </a:cxn>
                <a:cxn ang="0">
                  <a:pos x="172" y="28"/>
                </a:cxn>
                <a:cxn ang="0">
                  <a:pos x="157" y="34"/>
                </a:cxn>
                <a:cxn ang="0">
                  <a:pos x="140" y="40"/>
                </a:cxn>
                <a:cxn ang="0">
                  <a:pos x="125" y="45"/>
                </a:cxn>
                <a:cxn ang="0">
                  <a:pos x="110" y="52"/>
                </a:cxn>
                <a:cxn ang="0">
                  <a:pos x="94" y="58"/>
                </a:cxn>
                <a:cxn ang="0">
                  <a:pos x="78" y="63"/>
                </a:cxn>
                <a:cxn ang="0">
                  <a:pos x="63" y="69"/>
                </a:cxn>
                <a:cxn ang="0">
                  <a:pos x="47" y="75"/>
                </a:cxn>
                <a:cxn ang="0">
                  <a:pos x="31" y="81"/>
                </a:cxn>
                <a:cxn ang="0">
                  <a:pos x="15" y="86"/>
                </a:cxn>
                <a:cxn ang="0">
                  <a:pos x="0" y="92"/>
                </a:cxn>
                <a:cxn ang="0">
                  <a:pos x="15" y="122"/>
                </a:cxn>
                <a:cxn ang="0">
                  <a:pos x="30" y="152"/>
                </a:cxn>
                <a:cxn ang="0">
                  <a:pos x="48" y="177"/>
                </a:cxn>
                <a:cxn ang="0">
                  <a:pos x="65" y="201"/>
                </a:cxn>
                <a:cxn ang="0">
                  <a:pos x="82" y="222"/>
                </a:cxn>
                <a:cxn ang="0">
                  <a:pos x="101" y="242"/>
                </a:cxn>
                <a:cxn ang="0">
                  <a:pos x="119" y="259"/>
                </a:cxn>
                <a:cxn ang="0">
                  <a:pos x="136" y="274"/>
                </a:cxn>
                <a:cxn ang="0">
                  <a:pos x="154" y="287"/>
                </a:cxn>
                <a:cxn ang="0">
                  <a:pos x="171" y="297"/>
                </a:cxn>
                <a:cxn ang="0">
                  <a:pos x="186" y="306"/>
                </a:cxn>
                <a:cxn ang="0">
                  <a:pos x="202" y="312"/>
                </a:cxn>
                <a:cxn ang="0">
                  <a:pos x="215" y="316"/>
                </a:cxn>
                <a:cxn ang="0">
                  <a:pos x="227" y="318"/>
                </a:cxn>
                <a:cxn ang="0">
                  <a:pos x="238" y="319"/>
                </a:cxn>
                <a:cxn ang="0">
                  <a:pos x="247" y="317"/>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round/>
              <a:headEnd/>
              <a:tailEnd/>
            </a:ln>
          </p:spPr>
          <p:txBody>
            <a:bodyPr/>
            <a:lstStyle/>
            <a:p>
              <a:endParaRPr lang="en-US"/>
            </a:p>
          </p:txBody>
        </p:sp>
        <p:sp>
          <p:nvSpPr>
            <p:cNvPr id="68" name="Freeform 139"/>
            <p:cNvSpPr>
              <a:spLocks/>
            </p:cNvSpPr>
            <p:nvPr/>
          </p:nvSpPr>
          <p:spPr bwMode="auto">
            <a:xfrm>
              <a:off x="3394" y="3299"/>
              <a:ext cx="60" cy="139"/>
            </a:xfrm>
            <a:custGeom>
              <a:avLst/>
              <a:gdLst/>
              <a:ahLst/>
              <a:cxnLst>
                <a:cxn ang="0">
                  <a:pos x="198" y="0"/>
                </a:cxn>
                <a:cxn ang="0">
                  <a:pos x="0" y="66"/>
                </a:cxn>
                <a:cxn ang="0">
                  <a:pos x="1064" y="2506"/>
                </a:cxn>
                <a:cxn ang="0">
                  <a:pos x="1314" y="2421"/>
                </a:cxn>
                <a:cxn ang="0">
                  <a:pos x="198" y="0"/>
                </a:cxn>
              </a:cxnLst>
              <a:rect l="0" t="0" r="r" b="b"/>
              <a:pathLst>
                <a:path w="1314" h="2506">
                  <a:moveTo>
                    <a:pt x="198" y="0"/>
                  </a:moveTo>
                  <a:lnTo>
                    <a:pt x="0" y="66"/>
                  </a:lnTo>
                  <a:lnTo>
                    <a:pt x="1064" y="2506"/>
                  </a:lnTo>
                  <a:lnTo>
                    <a:pt x="1314" y="2421"/>
                  </a:lnTo>
                  <a:lnTo>
                    <a:pt x="198" y="0"/>
                  </a:lnTo>
                  <a:close/>
                </a:path>
              </a:pathLst>
            </a:custGeom>
            <a:solidFill>
              <a:srgbClr val="6B6859"/>
            </a:solidFill>
            <a:ln w="9525">
              <a:noFill/>
              <a:round/>
              <a:headEnd/>
              <a:tailEnd/>
            </a:ln>
          </p:spPr>
          <p:txBody>
            <a:bodyPr/>
            <a:lstStyle/>
            <a:p>
              <a:endParaRPr lang="en-US"/>
            </a:p>
          </p:txBody>
        </p:sp>
        <p:sp>
          <p:nvSpPr>
            <p:cNvPr id="69" name="Freeform 140"/>
            <p:cNvSpPr>
              <a:spLocks/>
            </p:cNvSpPr>
            <p:nvPr/>
          </p:nvSpPr>
          <p:spPr bwMode="auto">
            <a:xfrm>
              <a:off x="3392" y="3292"/>
              <a:ext cx="11" cy="10"/>
            </a:xfrm>
            <a:custGeom>
              <a:avLst/>
              <a:gdLst/>
              <a:ahLst/>
              <a:cxnLst>
                <a:cxn ang="0">
                  <a:pos x="235" y="111"/>
                </a:cxn>
                <a:cxn ang="0">
                  <a:pos x="36" y="179"/>
                </a:cxn>
                <a:cxn ang="0">
                  <a:pos x="0" y="97"/>
                </a:cxn>
                <a:cxn ang="0">
                  <a:pos x="70" y="0"/>
                </a:cxn>
                <a:cxn ang="0">
                  <a:pos x="199" y="30"/>
                </a:cxn>
                <a:cxn ang="0">
                  <a:pos x="235" y="1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w="9525">
              <a:noFill/>
              <a:round/>
              <a:headEnd/>
              <a:tailEnd/>
            </a:ln>
          </p:spPr>
          <p:txBody>
            <a:bodyPr/>
            <a:lstStyle/>
            <a:p>
              <a:endParaRPr lang="en-US"/>
            </a:p>
          </p:txBody>
        </p:sp>
        <p:sp>
          <p:nvSpPr>
            <p:cNvPr id="70" name="Freeform 141"/>
            <p:cNvSpPr>
              <a:spLocks/>
            </p:cNvSpPr>
            <p:nvPr/>
          </p:nvSpPr>
          <p:spPr bwMode="auto">
            <a:xfrm>
              <a:off x="3403" y="3103"/>
              <a:ext cx="208" cy="202"/>
            </a:xfrm>
            <a:custGeom>
              <a:avLst/>
              <a:gdLst/>
              <a:ahLst/>
              <a:cxnLst>
                <a:cxn ang="0">
                  <a:pos x="0" y="1626"/>
                </a:cxn>
                <a:cxn ang="0">
                  <a:pos x="3650" y="0"/>
                </a:cxn>
                <a:cxn ang="0">
                  <a:pos x="4569" y="1998"/>
                </a:cxn>
                <a:cxn ang="0">
                  <a:pos x="873" y="3641"/>
                </a:cxn>
                <a:cxn ang="0">
                  <a:pos x="0" y="1626"/>
                </a:cxn>
              </a:cxnLst>
              <a:rect l="0" t="0" r="r" b="b"/>
              <a:pathLst>
                <a:path w="4569" h="3641">
                  <a:moveTo>
                    <a:pt x="0" y="1626"/>
                  </a:moveTo>
                  <a:lnTo>
                    <a:pt x="3650" y="0"/>
                  </a:lnTo>
                  <a:lnTo>
                    <a:pt x="4569" y="1998"/>
                  </a:lnTo>
                  <a:lnTo>
                    <a:pt x="873" y="3641"/>
                  </a:lnTo>
                  <a:lnTo>
                    <a:pt x="0" y="1626"/>
                  </a:lnTo>
                  <a:close/>
                </a:path>
              </a:pathLst>
            </a:custGeom>
            <a:solidFill>
              <a:srgbClr val="6B6859"/>
            </a:solidFill>
            <a:ln w="9525">
              <a:noFill/>
              <a:round/>
              <a:headEnd/>
              <a:tailEnd/>
            </a:ln>
          </p:spPr>
          <p:txBody>
            <a:bodyPr/>
            <a:lstStyle/>
            <a:p>
              <a:endParaRPr lang="en-US"/>
            </a:p>
          </p:txBody>
        </p:sp>
        <p:sp>
          <p:nvSpPr>
            <p:cNvPr id="71" name="Freeform 142"/>
            <p:cNvSpPr>
              <a:spLocks/>
            </p:cNvSpPr>
            <p:nvPr/>
          </p:nvSpPr>
          <p:spPr bwMode="auto">
            <a:xfrm>
              <a:off x="3385" y="3045"/>
              <a:ext cx="271" cy="393"/>
            </a:xfrm>
            <a:custGeom>
              <a:avLst/>
              <a:gdLst/>
              <a:ahLst/>
              <a:cxnLst>
                <a:cxn ang="0">
                  <a:pos x="2496" y="7056"/>
                </a:cxn>
                <a:cxn ang="0">
                  <a:pos x="5894" y="5433"/>
                </a:cxn>
                <a:cxn ang="0">
                  <a:pos x="5912" y="5421"/>
                </a:cxn>
                <a:cxn ang="0">
                  <a:pos x="5927" y="5407"/>
                </a:cxn>
                <a:cxn ang="0">
                  <a:pos x="5941" y="5389"/>
                </a:cxn>
                <a:cxn ang="0">
                  <a:pos x="5950" y="5369"/>
                </a:cxn>
                <a:cxn ang="0">
                  <a:pos x="5955" y="5348"/>
                </a:cxn>
                <a:cxn ang="0">
                  <a:pos x="5957" y="5325"/>
                </a:cxn>
                <a:cxn ang="0">
                  <a:pos x="5955" y="5303"/>
                </a:cxn>
                <a:cxn ang="0">
                  <a:pos x="5948" y="5282"/>
                </a:cxn>
                <a:cxn ang="0">
                  <a:pos x="3503" y="65"/>
                </a:cxn>
                <a:cxn ang="0">
                  <a:pos x="3492" y="47"/>
                </a:cxn>
                <a:cxn ang="0">
                  <a:pos x="3477" y="31"/>
                </a:cxn>
                <a:cxn ang="0">
                  <a:pos x="3460" y="18"/>
                </a:cxn>
                <a:cxn ang="0">
                  <a:pos x="3441" y="9"/>
                </a:cxn>
                <a:cxn ang="0">
                  <a:pos x="3420" y="3"/>
                </a:cxn>
                <a:cxn ang="0">
                  <a:pos x="3399" y="0"/>
                </a:cxn>
                <a:cxn ang="0">
                  <a:pos x="3377" y="3"/>
                </a:cxn>
                <a:cxn ang="0">
                  <a:pos x="3357" y="9"/>
                </a:cxn>
                <a:cxn ang="0">
                  <a:pos x="63" y="1487"/>
                </a:cxn>
                <a:cxn ang="0">
                  <a:pos x="45" y="1497"/>
                </a:cxn>
                <a:cxn ang="0">
                  <a:pos x="29" y="1512"/>
                </a:cxn>
                <a:cxn ang="0">
                  <a:pos x="16" y="1530"/>
                </a:cxn>
                <a:cxn ang="0">
                  <a:pos x="7" y="1550"/>
                </a:cxn>
                <a:cxn ang="0">
                  <a:pos x="2" y="1572"/>
                </a:cxn>
                <a:cxn ang="0">
                  <a:pos x="0" y="1594"/>
                </a:cxn>
                <a:cxn ang="0">
                  <a:pos x="3" y="1616"/>
                </a:cxn>
                <a:cxn ang="0">
                  <a:pos x="9" y="1637"/>
                </a:cxn>
                <a:cxn ang="0">
                  <a:pos x="2350" y="7000"/>
                </a:cxn>
                <a:cxn ang="0">
                  <a:pos x="2361" y="7018"/>
                </a:cxn>
                <a:cxn ang="0">
                  <a:pos x="2376" y="7034"/>
                </a:cxn>
                <a:cxn ang="0">
                  <a:pos x="2393" y="7048"/>
                </a:cxn>
                <a:cxn ang="0">
                  <a:pos x="2412" y="7057"/>
                </a:cxn>
                <a:cxn ang="0">
                  <a:pos x="2433" y="7064"/>
                </a:cxn>
                <a:cxn ang="0">
                  <a:pos x="2454" y="7066"/>
                </a:cxn>
                <a:cxn ang="0">
                  <a:pos x="2476" y="7064"/>
                </a:cxn>
                <a:cxn ang="0">
                  <a:pos x="2496" y="7056"/>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round/>
              <a:headEnd/>
              <a:tailEnd/>
            </a:ln>
          </p:spPr>
          <p:txBody>
            <a:bodyPr/>
            <a:lstStyle/>
            <a:p>
              <a:endParaRPr lang="en-US"/>
            </a:p>
          </p:txBody>
        </p:sp>
        <p:sp>
          <p:nvSpPr>
            <p:cNvPr id="72" name="Freeform 143"/>
            <p:cNvSpPr>
              <a:spLocks/>
            </p:cNvSpPr>
            <p:nvPr/>
          </p:nvSpPr>
          <p:spPr bwMode="auto">
            <a:xfrm>
              <a:off x="3569" y="3096"/>
              <a:ext cx="51" cy="121"/>
            </a:xfrm>
            <a:custGeom>
              <a:avLst/>
              <a:gdLst/>
              <a:ahLst/>
              <a:cxnLst>
                <a:cxn ang="0">
                  <a:pos x="917" y="2127"/>
                </a:cxn>
                <a:cxn ang="0">
                  <a:pos x="0" y="131"/>
                </a:cxn>
                <a:cxn ang="0">
                  <a:pos x="33" y="0"/>
                </a:cxn>
                <a:cxn ang="0">
                  <a:pos x="70" y="14"/>
                </a:cxn>
                <a:cxn ang="0">
                  <a:pos x="106" y="29"/>
                </a:cxn>
                <a:cxn ang="0">
                  <a:pos x="143" y="44"/>
                </a:cxn>
                <a:cxn ang="0">
                  <a:pos x="180" y="61"/>
                </a:cxn>
                <a:cxn ang="0">
                  <a:pos x="217" y="78"/>
                </a:cxn>
                <a:cxn ang="0">
                  <a:pos x="252" y="96"/>
                </a:cxn>
                <a:cxn ang="0">
                  <a:pos x="288" y="116"/>
                </a:cxn>
                <a:cxn ang="0">
                  <a:pos x="324" y="136"/>
                </a:cxn>
                <a:cxn ang="0">
                  <a:pos x="358" y="159"/>
                </a:cxn>
                <a:cxn ang="0">
                  <a:pos x="393" y="181"/>
                </a:cxn>
                <a:cxn ang="0">
                  <a:pos x="428" y="204"/>
                </a:cxn>
                <a:cxn ang="0">
                  <a:pos x="461" y="228"/>
                </a:cxn>
                <a:cxn ang="0">
                  <a:pos x="495" y="252"/>
                </a:cxn>
                <a:cxn ang="0">
                  <a:pos x="528" y="279"/>
                </a:cxn>
                <a:cxn ang="0">
                  <a:pos x="560" y="305"/>
                </a:cxn>
                <a:cxn ang="0">
                  <a:pos x="592" y="333"/>
                </a:cxn>
                <a:cxn ang="0">
                  <a:pos x="624" y="361"/>
                </a:cxn>
                <a:cxn ang="0">
                  <a:pos x="654" y="389"/>
                </a:cxn>
                <a:cxn ang="0">
                  <a:pos x="684" y="419"/>
                </a:cxn>
                <a:cxn ang="0">
                  <a:pos x="713" y="450"/>
                </a:cxn>
                <a:cxn ang="0">
                  <a:pos x="742" y="481"/>
                </a:cxn>
                <a:cxn ang="0">
                  <a:pos x="769" y="513"/>
                </a:cxn>
                <a:cxn ang="0">
                  <a:pos x="796" y="545"/>
                </a:cxn>
                <a:cxn ang="0">
                  <a:pos x="822" y="578"/>
                </a:cxn>
                <a:cxn ang="0">
                  <a:pos x="847" y="612"/>
                </a:cxn>
                <a:cxn ang="0">
                  <a:pos x="871" y="647"/>
                </a:cxn>
                <a:cxn ang="0">
                  <a:pos x="895" y="681"/>
                </a:cxn>
                <a:cxn ang="0">
                  <a:pos x="917" y="717"/>
                </a:cxn>
                <a:cxn ang="0">
                  <a:pos x="939" y="754"/>
                </a:cxn>
                <a:cxn ang="0">
                  <a:pos x="959" y="791"/>
                </a:cxn>
                <a:cxn ang="0">
                  <a:pos x="979" y="828"/>
                </a:cxn>
                <a:cxn ang="0">
                  <a:pos x="997" y="866"/>
                </a:cxn>
                <a:cxn ang="0">
                  <a:pos x="1026" y="938"/>
                </a:cxn>
                <a:cxn ang="0">
                  <a:pos x="1053" y="1015"/>
                </a:cxn>
                <a:cxn ang="0">
                  <a:pos x="1075" y="1096"/>
                </a:cxn>
                <a:cxn ang="0">
                  <a:pos x="1095" y="1180"/>
                </a:cxn>
                <a:cxn ang="0">
                  <a:pos x="1110" y="1267"/>
                </a:cxn>
                <a:cxn ang="0">
                  <a:pos x="1121" y="1356"/>
                </a:cxn>
                <a:cxn ang="0">
                  <a:pos x="1130" y="1446"/>
                </a:cxn>
                <a:cxn ang="0">
                  <a:pos x="1134" y="1536"/>
                </a:cxn>
                <a:cxn ang="0">
                  <a:pos x="1134" y="1626"/>
                </a:cxn>
                <a:cxn ang="0">
                  <a:pos x="1131" y="1716"/>
                </a:cxn>
                <a:cxn ang="0">
                  <a:pos x="1122" y="1802"/>
                </a:cxn>
                <a:cxn ang="0">
                  <a:pos x="1111" y="1886"/>
                </a:cxn>
                <a:cxn ang="0">
                  <a:pos x="1096" y="1967"/>
                </a:cxn>
                <a:cxn ang="0">
                  <a:pos x="1076" y="2044"/>
                </a:cxn>
                <a:cxn ang="0">
                  <a:pos x="1053" y="2115"/>
                </a:cxn>
                <a:cxn ang="0">
                  <a:pos x="1025" y="2180"/>
                </a:cxn>
                <a:cxn ang="0">
                  <a:pos x="917" y="2127"/>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round/>
              <a:headEnd/>
              <a:tailEnd/>
            </a:ln>
          </p:spPr>
          <p:txBody>
            <a:bodyPr/>
            <a:lstStyle/>
            <a:p>
              <a:endParaRPr lang="en-US"/>
            </a:p>
          </p:txBody>
        </p:sp>
        <p:sp>
          <p:nvSpPr>
            <p:cNvPr id="73" name="Freeform 144"/>
            <p:cNvSpPr>
              <a:spLocks/>
            </p:cNvSpPr>
            <p:nvPr/>
          </p:nvSpPr>
          <p:spPr bwMode="auto">
            <a:xfrm>
              <a:off x="3378" y="3082"/>
              <a:ext cx="207" cy="202"/>
            </a:xfrm>
            <a:custGeom>
              <a:avLst/>
              <a:gdLst/>
              <a:ahLst/>
              <a:cxnLst>
                <a:cxn ang="0">
                  <a:pos x="0" y="1625"/>
                </a:cxn>
                <a:cxn ang="0">
                  <a:pos x="3650" y="0"/>
                </a:cxn>
                <a:cxn ang="0">
                  <a:pos x="4569" y="1997"/>
                </a:cxn>
                <a:cxn ang="0">
                  <a:pos x="873" y="3641"/>
                </a:cxn>
                <a:cxn ang="0">
                  <a:pos x="0" y="1625"/>
                </a:cxn>
              </a:cxnLst>
              <a:rect l="0" t="0" r="r" b="b"/>
              <a:pathLst>
                <a:path w="4569" h="3641">
                  <a:moveTo>
                    <a:pt x="0" y="1625"/>
                  </a:moveTo>
                  <a:lnTo>
                    <a:pt x="3650" y="0"/>
                  </a:lnTo>
                  <a:lnTo>
                    <a:pt x="4569" y="1997"/>
                  </a:lnTo>
                  <a:lnTo>
                    <a:pt x="873" y="3641"/>
                  </a:lnTo>
                  <a:lnTo>
                    <a:pt x="0" y="1625"/>
                  </a:lnTo>
                  <a:close/>
                </a:path>
              </a:pathLst>
            </a:custGeom>
            <a:solidFill>
              <a:srgbClr val="545959"/>
            </a:solidFill>
            <a:ln w="9525">
              <a:noFill/>
              <a:round/>
              <a:headEnd/>
              <a:tailEnd/>
            </a:ln>
          </p:spPr>
          <p:txBody>
            <a:bodyPr/>
            <a:lstStyle/>
            <a:p>
              <a:endParaRPr lang="en-US"/>
            </a:p>
          </p:txBody>
        </p:sp>
        <p:sp>
          <p:nvSpPr>
            <p:cNvPr id="74" name="Freeform 145"/>
            <p:cNvSpPr>
              <a:spLocks/>
            </p:cNvSpPr>
            <p:nvPr/>
          </p:nvSpPr>
          <p:spPr bwMode="auto">
            <a:xfrm>
              <a:off x="3360" y="3024"/>
              <a:ext cx="271" cy="393"/>
            </a:xfrm>
            <a:custGeom>
              <a:avLst/>
              <a:gdLst/>
              <a:ahLst/>
              <a:cxnLst>
                <a:cxn ang="0">
                  <a:pos x="2497" y="7056"/>
                </a:cxn>
                <a:cxn ang="0">
                  <a:pos x="5894" y="5432"/>
                </a:cxn>
                <a:cxn ang="0">
                  <a:pos x="5912" y="5421"/>
                </a:cxn>
                <a:cxn ang="0">
                  <a:pos x="5928" y="5406"/>
                </a:cxn>
                <a:cxn ang="0">
                  <a:pos x="5941" y="5388"/>
                </a:cxn>
                <a:cxn ang="0">
                  <a:pos x="5950" y="5368"/>
                </a:cxn>
                <a:cxn ang="0">
                  <a:pos x="5955" y="5347"/>
                </a:cxn>
                <a:cxn ang="0">
                  <a:pos x="5957" y="5325"/>
                </a:cxn>
                <a:cxn ang="0">
                  <a:pos x="5955" y="5303"/>
                </a:cxn>
                <a:cxn ang="0">
                  <a:pos x="5948" y="5282"/>
                </a:cxn>
                <a:cxn ang="0">
                  <a:pos x="3503" y="64"/>
                </a:cxn>
                <a:cxn ang="0">
                  <a:pos x="3492" y="46"/>
                </a:cxn>
                <a:cxn ang="0">
                  <a:pos x="3477" y="31"/>
                </a:cxn>
                <a:cxn ang="0">
                  <a:pos x="3460" y="18"/>
                </a:cxn>
                <a:cxn ang="0">
                  <a:pos x="3441" y="8"/>
                </a:cxn>
                <a:cxn ang="0">
                  <a:pos x="3420" y="2"/>
                </a:cxn>
                <a:cxn ang="0">
                  <a:pos x="3399" y="0"/>
                </a:cxn>
                <a:cxn ang="0">
                  <a:pos x="3377" y="2"/>
                </a:cxn>
                <a:cxn ang="0">
                  <a:pos x="3357" y="8"/>
                </a:cxn>
                <a:cxn ang="0">
                  <a:pos x="63" y="1486"/>
                </a:cxn>
                <a:cxn ang="0">
                  <a:pos x="45" y="1497"/>
                </a:cxn>
                <a:cxn ang="0">
                  <a:pos x="30" y="1512"/>
                </a:cxn>
                <a:cxn ang="0">
                  <a:pos x="16" y="1530"/>
                </a:cxn>
                <a:cxn ang="0">
                  <a:pos x="7" y="1550"/>
                </a:cxn>
                <a:cxn ang="0">
                  <a:pos x="2" y="1572"/>
                </a:cxn>
                <a:cxn ang="0">
                  <a:pos x="0" y="1594"/>
                </a:cxn>
                <a:cxn ang="0">
                  <a:pos x="3" y="1615"/>
                </a:cxn>
                <a:cxn ang="0">
                  <a:pos x="9" y="1636"/>
                </a:cxn>
                <a:cxn ang="0">
                  <a:pos x="2351" y="6999"/>
                </a:cxn>
                <a:cxn ang="0">
                  <a:pos x="2362" y="7018"/>
                </a:cxn>
                <a:cxn ang="0">
                  <a:pos x="2377" y="7034"/>
                </a:cxn>
                <a:cxn ang="0">
                  <a:pos x="2394" y="7048"/>
                </a:cxn>
                <a:cxn ang="0">
                  <a:pos x="2413" y="7057"/>
                </a:cxn>
                <a:cxn ang="0">
                  <a:pos x="2434" y="7063"/>
                </a:cxn>
                <a:cxn ang="0">
                  <a:pos x="2455" y="7065"/>
                </a:cxn>
                <a:cxn ang="0">
                  <a:pos x="2477" y="7063"/>
                </a:cxn>
                <a:cxn ang="0">
                  <a:pos x="2497" y="7056"/>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round/>
              <a:headEnd/>
              <a:tailEnd/>
            </a:ln>
          </p:spPr>
          <p:txBody>
            <a:bodyPr/>
            <a:lstStyle/>
            <a:p>
              <a:endParaRPr lang="en-US"/>
            </a:p>
          </p:txBody>
        </p:sp>
        <p:sp>
          <p:nvSpPr>
            <p:cNvPr id="75" name="Freeform 146"/>
            <p:cNvSpPr>
              <a:spLocks/>
            </p:cNvSpPr>
            <p:nvPr/>
          </p:nvSpPr>
          <p:spPr bwMode="auto">
            <a:xfrm>
              <a:off x="3360" y="3024"/>
              <a:ext cx="162" cy="99"/>
            </a:xfrm>
            <a:custGeom>
              <a:avLst/>
              <a:gdLst/>
              <a:ahLst/>
              <a:cxnLst>
                <a:cxn ang="0">
                  <a:pos x="3562" y="1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68" y="1773"/>
                </a:cxn>
                <a:cxn ang="0">
                  <a:pos x="3562" y="183"/>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round/>
              <a:headEnd/>
              <a:tailEnd/>
            </a:ln>
          </p:spPr>
          <p:txBody>
            <a:bodyPr/>
            <a:lstStyle/>
            <a:p>
              <a:endParaRPr lang="en-US"/>
            </a:p>
          </p:txBody>
        </p:sp>
        <p:sp>
          <p:nvSpPr>
            <p:cNvPr id="76" name="Freeform 147"/>
            <p:cNvSpPr>
              <a:spLocks/>
            </p:cNvSpPr>
            <p:nvPr/>
          </p:nvSpPr>
          <p:spPr bwMode="auto">
            <a:xfrm>
              <a:off x="3360" y="3024"/>
              <a:ext cx="161" cy="97"/>
            </a:xfrm>
            <a:custGeom>
              <a:avLst/>
              <a:gdLst/>
              <a:ahLst/>
              <a:cxnLst>
                <a:cxn ang="0">
                  <a:pos x="3545" y="153"/>
                </a:cxn>
                <a:cxn ang="0">
                  <a:pos x="3538" y="137"/>
                </a:cxn>
                <a:cxn ang="0">
                  <a:pos x="3529" y="120"/>
                </a:cxn>
                <a:cxn ang="0">
                  <a:pos x="3514" y="90"/>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1" y="1665"/>
                </a:cxn>
                <a:cxn ang="0">
                  <a:pos x="31" y="1685"/>
                </a:cxn>
                <a:cxn ang="0">
                  <a:pos x="46" y="1719"/>
                </a:cxn>
                <a:cxn ang="0">
                  <a:pos x="162" y="1700"/>
                </a:cxn>
                <a:cxn ang="0">
                  <a:pos x="348" y="1616"/>
                </a:cxn>
                <a:cxn ang="0">
                  <a:pos x="508" y="1543"/>
                </a:cxn>
                <a:cxn ang="0">
                  <a:pos x="648" y="1480"/>
                </a:cxn>
                <a:cxn ang="0">
                  <a:pos x="776" y="1422"/>
                </a:cxn>
                <a:cxn ang="0">
                  <a:pos x="898" y="1367"/>
                </a:cxn>
                <a:cxn ang="0">
                  <a:pos x="1021" y="1311"/>
                </a:cxn>
                <a:cxn ang="0">
                  <a:pos x="1153" y="1251"/>
                </a:cxn>
                <a:cxn ang="0">
                  <a:pos x="1299" y="1186"/>
                </a:cxn>
                <a:cxn ang="0">
                  <a:pos x="1466" y="1110"/>
                </a:cxn>
                <a:cxn ang="0">
                  <a:pos x="1662" y="1020"/>
                </a:cxn>
                <a:cxn ang="0">
                  <a:pos x="1892" y="916"/>
                </a:cxn>
                <a:cxn ang="0">
                  <a:pos x="2166" y="792"/>
                </a:cxn>
                <a:cxn ang="0">
                  <a:pos x="2488" y="646"/>
                </a:cxn>
                <a:cxn ang="0">
                  <a:pos x="2864" y="474"/>
                </a:cxn>
                <a:cxn ang="0">
                  <a:pos x="3304" y="27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round/>
              <a:headEnd/>
              <a:tailEnd/>
            </a:ln>
          </p:spPr>
          <p:txBody>
            <a:bodyPr/>
            <a:lstStyle/>
            <a:p>
              <a:endParaRPr lang="en-US"/>
            </a:p>
          </p:txBody>
        </p:sp>
        <p:sp>
          <p:nvSpPr>
            <p:cNvPr id="77" name="Freeform 148"/>
            <p:cNvSpPr>
              <a:spLocks/>
            </p:cNvSpPr>
            <p:nvPr/>
          </p:nvSpPr>
          <p:spPr bwMode="auto">
            <a:xfrm>
              <a:off x="3360" y="3024"/>
              <a:ext cx="161" cy="96"/>
            </a:xfrm>
            <a:custGeom>
              <a:avLst/>
              <a:gdLst/>
              <a:ahLst/>
              <a:cxnLst>
                <a:cxn ang="0">
                  <a:pos x="3534" y="135"/>
                </a:cxn>
                <a:cxn ang="0">
                  <a:pos x="3529" y="123"/>
                </a:cxn>
                <a:cxn ang="0">
                  <a:pos x="3523" y="110"/>
                </a:cxn>
                <a:cxn ang="0">
                  <a:pos x="3511" y="84"/>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3" y="1646"/>
                </a:cxn>
                <a:cxn ang="0">
                  <a:pos x="19" y="1658"/>
                </a:cxn>
                <a:cxn ang="0">
                  <a:pos x="26" y="1674"/>
                </a:cxn>
                <a:cxn ang="0">
                  <a:pos x="37" y="1702"/>
                </a:cxn>
                <a:cxn ang="0">
                  <a:pos x="151" y="1676"/>
                </a:cxn>
                <a:cxn ang="0">
                  <a:pos x="337" y="1592"/>
                </a:cxn>
                <a:cxn ang="0">
                  <a:pos x="497" y="1520"/>
                </a:cxn>
                <a:cxn ang="0">
                  <a:pos x="637" y="1457"/>
                </a:cxn>
                <a:cxn ang="0">
                  <a:pos x="765" y="1399"/>
                </a:cxn>
                <a:cxn ang="0">
                  <a:pos x="886" y="1344"/>
                </a:cxn>
                <a:cxn ang="0">
                  <a:pos x="1010" y="1288"/>
                </a:cxn>
                <a:cxn ang="0">
                  <a:pos x="1141" y="1229"/>
                </a:cxn>
                <a:cxn ang="0">
                  <a:pos x="1287" y="1163"/>
                </a:cxn>
                <a:cxn ang="0">
                  <a:pos x="1455" y="1087"/>
                </a:cxn>
                <a:cxn ang="0">
                  <a:pos x="1650" y="998"/>
                </a:cxn>
                <a:cxn ang="0">
                  <a:pos x="1881" y="894"/>
                </a:cxn>
                <a:cxn ang="0">
                  <a:pos x="2154" y="771"/>
                </a:cxn>
                <a:cxn ang="0">
                  <a:pos x="2477" y="625"/>
                </a:cxn>
                <a:cxn ang="0">
                  <a:pos x="2853" y="453"/>
                </a:cxn>
                <a:cxn ang="0">
                  <a:pos x="3293" y="254"/>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round/>
              <a:headEnd/>
              <a:tailEnd/>
            </a:ln>
          </p:spPr>
          <p:txBody>
            <a:bodyPr/>
            <a:lstStyle/>
            <a:p>
              <a:endParaRPr lang="en-US"/>
            </a:p>
          </p:txBody>
        </p:sp>
        <p:sp>
          <p:nvSpPr>
            <p:cNvPr id="78" name="Freeform 149"/>
            <p:cNvSpPr>
              <a:spLocks/>
            </p:cNvSpPr>
            <p:nvPr/>
          </p:nvSpPr>
          <p:spPr bwMode="auto">
            <a:xfrm>
              <a:off x="3360" y="3024"/>
              <a:ext cx="160" cy="94"/>
            </a:xfrm>
            <a:custGeom>
              <a:avLst/>
              <a:gdLst/>
              <a:ahLst/>
              <a:cxnLst>
                <a:cxn ang="0">
                  <a:pos x="3522" y="112"/>
                </a:cxn>
                <a:cxn ang="0">
                  <a:pos x="3513" y="9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5" y="1671"/>
                </a:cxn>
                <a:cxn ang="0">
                  <a:pos x="141" y="1651"/>
                </a:cxn>
                <a:cxn ang="0">
                  <a:pos x="326" y="1568"/>
                </a:cxn>
                <a:cxn ang="0">
                  <a:pos x="486" y="1496"/>
                </a:cxn>
                <a:cxn ang="0">
                  <a:pos x="626" y="1433"/>
                </a:cxn>
                <a:cxn ang="0">
                  <a:pos x="754" y="1375"/>
                </a:cxn>
                <a:cxn ang="0">
                  <a:pos x="875" y="1320"/>
                </a:cxn>
                <a:cxn ang="0">
                  <a:pos x="999" y="1264"/>
                </a:cxn>
                <a:cxn ang="0">
                  <a:pos x="1130" y="1205"/>
                </a:cxn>
                <a:cxn ang="0">
                  <a:pos x="1276" y="1140"/>
                </a:cxn>
                <a:cxn ang="0">
                  <a:pos x="1443" y="1064"/>
                </a:cxn>
                <a:cxn ang="0">
                  <a:pos x="1639" y="975"/>
                </a:cxn>
                <a:cxn ang="0">
                  <a:pos x="1870" y="872"/>
                </a:cxn>
                <a:cxn ang="0">
                  <a:pos x="2143" y="749"/>
                </a:cxn>
                <a:cxn ang="0">
                  <a:pos x="2464" y="603"/>
                </a:cxn>
                <a:cxn ang="0">
                  <a:pos x="2841" y="432"/>
                </a:cxn>
                <a:cxn ang="0">
                  <a:pos x="3281" y="234"/>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round/>
              <a:headEnd/>
              <a:tailEnd/>
            </a:ln>
          </p:spPr>
          <p:txBody>
            <a:bodyPr/>
            <a:lstStyle/>
            <a:p>
              <a:endParaRPr lang="en-US"/>
            </a:p>
          </p:txBody>
        </p:sp>
        <p:sp>
          <p:nvSpPr>
            <p:cNvPr id="79" name="Freeform 150"/>
            <p:cNvSpPr>
              <a:spLocks/>
            </p:cNvSpPr>
            <p:nvPr/>
          </p:nvSpPr>
          <p:spPr bwMode="auto">
            <a:xfrm>
              <a:off x="3360" y="3024"/>
              <a:ext cx="160" cy="93"/>
            </a:xfrm>
            <a:custGeom>
              <a:avLst/>
              <a:gdLst/>
              <a:ahLst/>
              <a:cxnLst>
                <a:cxn ang="0">
                  <a:pos x="3513" y="96"/>
                </a:cxn>
                <a:cxn ang="0">
                  <a:pos x="3508" y="8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2" y="1644"/>
                </a:cxn>
                <a:cxn ang="0">
                  <a:pos x="18" y="1657"/>
                </a:cxn>
                <a:cxn ang="0">
                  <a:pos x="130" y="1627"/>
                </a:cxn>
                <a:cxn ang="0">
                  <a:pos x="315" y="1543"/>
                </a:cxn>
                <a:cxn ang="0">
                  <a:pos x="474" y="1472"/>
                </a:cxn>
                <a:cxn ang="0">
                  <a:pos x="615" y="1408"/>
                </a:cxn>
                <a:cxn ang="0">
                  <a:pos x="743" y="1352"/>
                </a:cxn>
                <a:cxn ang="0">
                  <a:pos x="864" y="1297"/>
                </a:cxn>
                <a:cxn ang="0">
                  <a:pos x="987" y="1241"/>
                </a:cxn>
                <a:cxn ang="0">
                  <a:pos x="1119" y="1182"/>
                </a:cxn>
                <a:cxn ang="0">
                  <a:pos x="1265" y="1116"/>
                </a:cxn>
                <a:cxn ang="0">
                  <a:pos x="1432" y="1042"/>
                </a:cxn>
                <a:cxn ang="0">
                  <a:pos x="1628" y="953"/>
                </a:cxn>
                <a:cxn ang="0">
                  <a:pos x="1859" y="850"/>
                </a:cxn>
                <a:cxn ang="0">
                  <a:pos x="2132" y="726"/>
                </a:cxn>
                <a:cxn ang="0">
                  <a:pos x="2453" y="582"/>
                </a:cxn>
                <a:cxn ang="0">
                  <a:pos x="2830" y="412"/>
                </a:cxn>
                <a:cxn ang="0">
                  <a:pos x="3269" y="214"/>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round/>
              <a:headEnd/>
              <a:tailEnd/>
            </a:ln>
          </p:spPr>
          <p:txBody>
            <a:bodyPr/>
            <a:lstStyle/>
            <a:p>
              <a:endParaRPr lang="en-US"/>
            </a:p>
          </p:txBody>
        </p:sp>
        <p:sp>
          <p:nvSpPr>
            <p:cNvPr id="80" name="Freeform 151"/>
            <p:cNvSpPr>
              <a:spLocks/>
            </p:cNvSpPr>
            <p:nvPr/>
          </p:nvSpPr>
          <p:spPr bwMode="auto">
            <a:xfrm>
              <a:off x="3360" y="3024"/>
              <a:ext cx="159" cy="92"/>
            </a:xfrm>
            <a:custGeom>
              <a:avLst/>
              <a:gdLst/>
              <a:ahLst/>
              <a:cxnLst>
                <a:cxn ang="0">
                  <a:pos x="3503" y="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13" y="1649"/>
                </a:cxn>
                <a:cxn ang="0">
                  <a:pos x="3503" y="83"/>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round/>
              <a:headEnd/>
              <a:tailEnd/>
            </a:ln>
          </p:spPr>
          <p:txBody>
            <a:bodyPr/>
            <a:lstStyle/>
            <a:p>
              <a:endParaRPr lang="en-US"/>
            </a:p>
          </p:txBody>
        </p:sp>
        <p:sp>
          <p:nvSpPr>
            <p:cNvPr id="81" name="Freeform 152"/>
            <p:cNvSpPr>
              <a:spLocks/>
            </p:cNvSpPr>
            <p:nvPr/>
          </p:nvSpPr>
          <p:spPr bwMode="auto">
            <a:xfrm>
              <a:off x="3533" y="3064"/>
              <a:ext cx="2" cy="3"/>
            </a:xfrm>
            <a:custGeom>
              <a:avLst/>
              <a:gdLst/>
              <a:ahLst/>
              <a:cxnLst>
                <a:cxn ang="0">
                  <a:pos x="0" y="2"/>
                </a:cxn>
                <a:cxn ang="0">
                  <a:pos x="9" y="0"/>
                </a:cxn>
                <a:cxn ang="0">
                  <a:pos x="16" y="2"/>
                </a:cxn>
                <a:cxn ang="0">
                  <a:pos x="22" y="7"/>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round/>
              <a:headEnd/>
              <a:tailEnd/>
            </a:ln>
          </p:spPr>
          <p:txBody>
            <a:bodyPr/>
            <a:lstStyle/>
            <a:p>
              <a:endParaRPr lang="en-US"/>
            </a:p>
          </p:txBody>
        </p:sp>
        <p:sp>
          <p:nvSpPr>
            <p:cNvPr id="82" name="Freeform 153"/>
            <p:cNvSpPr>
              <a:spLocks/>
            </p:cNvSpPr>
            <p:nvPr/>
          </p:nvSpPr>
          <p:spPr bwMode="auto">
            <a:xfrm>
              <a:off x="3374" y="3064"/>
              <a:ext cx="160" cy="90"/>
            </a:xfrm>
            <a:custGeom>
              <a:avLst/>
              <a:gdLst/>
              <a:ahLst/>
              <a:cxnLst>
                <a:cxn ang="0">
                  <a:pos x="8" y="1596"/>
                </a:cxn>
                <a:cxn ang="0">
                  <a:pos x="0" y="1577"/>
                </a:cxn>
                <a:cxn ang="0">
                  <a:pos x="3513" y="0"/>
                </a:cxn>
                <a:cxn ang="0">
                  <a:pos x="3529" y="38"/>
                </a:cxn>
                <a:cxn ang="0">
                  <a:pos x="16" y="1614"/>
                </a:cxn>
                <a:cxn ang="0">
                  <a:pos x="8" y="1596"/>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w="9525">
              <a:noFill/>
              <a:round/>
              <a:headEnd/>
              <a:tailEnd/>
            </a:ln>
          </p:spPr>
          <p:txBody>
            <a:bodyPr/>
            <a:lstStyle/>
            <a:p>
              <a:endParaRPr lang="en-US"/>
            </a:p>
          </p:txBody>
        </p:sp>
        <p:sp>
          <p:nvSpPr>
            <p:cNvPr id="83" name="Freeform 154"/>
            <p:cNvSpPr>
              <a:spLocks/>
            </p:cNvSpPr>
            <p:nvPr/>
          </p:nvSpPr>
          <p:spPr bwMode="auto">
            <a:xfrm>
              <a:off x="3373" y="3152"/>
              <a:ext cx="1" cy="2"/>
            </a:xfrm>
            <a:custGeom>
              <a:avLst/>
              <a:gdLst/>
              <a:ahLst/>
              <a:cxnLst>
                <a:cxn ang="0">
                  <a:pos x="28" y="37"/>
                </a:cxn>
                <a:cxn ang="0">
                  <a:pos x="19" y="40"/>
                </a:cxn>
                <a:cxn ang="0">
                  <a:pos x="12" y="37"/>
                </a:cxn>
                <a:cxn ang="0">
                  <a:pos x="6" y="33"/>
                </a:cxn>
                <a:cxn ang="0">
                  <a:pos x="2" y="26"/>
                </a:cxn>
                <a:cxn ang="0">
                  <a:pos x="0" y="19"/>
                </a:cxn>
                <a:cxn ang="0">
                  <a:pos x="1" y="11"/>
                </a:cxn>
                <a:cxn ang="0">
                  <a:pos x="5" y="5"/>
                </a:cxn>
                <a:cxn ang="0">
                  <a:pos x="12" y="0"/>
                </a:cxn>
                <a:cxn ang="0">
                  <a:pos x="28" y="37"/>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round/>
              <a:headEnd/>
              <a:tailEnd/>
            </a:ln>
          </p:spPr>
          <p:txBody>
            <a:bodyPr/>
            <a:lstStyle/>
            <a:p>
              <a:endParaRPr lang="en-US"/>
            </a:p>
          </p:txBody>
        </p:sp>
        <p:sp>
          <p:nvSpPr>
            <p:cNvPr id="84" name="Freeform 155"/>
            <p:cNvSpPr>
              <a:spLocks/>
            </p:cNvSpPr>
            <p:nvPr/>
          </p:nvSpPr>
          <p:spPr bwMode="auto">
            <a:xfrm>
              <a:off x="3537" y="3075"/>
              <a:ext cx="2" cy="2"/>
            </a:xfrm>
            <a:custGeom>
              <a:avLst/>
              <a:gdLst/>
              <a:ahLst/>
              <a:cxnLst>
                <a:cxn ang="0">
                  <a:pos x="0" y="2"/>
                </a:cxn>
                <a:cxn ang="0">
                  <a:pos x="9" y="0"/>
                </a:cxn>
                <a:cxn ang="0">
                  <a:pos x="16" y="2"/>
                </a:cxn>
                <a:cxn ang="0">
                  <a:pos x="22" y="6"/>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round/>
              <a:headEnd/>
              <a:tailEnd/>
            </a:ln>
          </p:spPr>
          <p:txBody>
            <a:bodyPr/>
            <a:lstStyle/>
            <a:p>
              <a:endParaRPr lang="en-US"/>
            </a:p>
          </p:txBody>
        </p:sp>
        <p:sp>
          <p:nvSpPr>
            <p:cNvPr id="85" name="Freeform 156"/>
            <p:cNvSpPr>
              <a:spLocks/>
            </p:cNvSpPr>
            <p:nvPr/>
          </p:nvSpPr>
          <p:spPr bwMode="auto">
            <a:xfrm>
              <a:off x="3377" y="3075"/>
              <a:ext cx="161" cy="91"/>
            </a:xfrm>
            <a:custGeom>
              <a:avLst/>
              <a:gdLst/>
              <a:ahLst/>
              <a:cxnLst>
                <a:cxn ang="0">
                  <a:pos x="8" y="1614"/>
                </a:cxn>
                <a:cxn ang="0">
                  <a:pos x="0" y="1595"/>
                </a:cxn>
                <a:cxn ang="0">
                  <a:pos x="3531" y="0"/>
                </a:cxn>
                <a:cxn ang="0">
                  <a:pos x="3547" y="38"/>
                </a:cxn>
                <a:cxn ang="0">
                  <a:pos x="17" y="1633"/>
                </a:cxn>
                <a:cxn ang="0">
                  <a:pos x="8" y="1614"/>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w="9525">
              <a:noFill/>
              <a:round/>
              <a:headEnd/>
              <a:tailEnd/>
            </a:ln>
          </p:spPr>
          <p:txBody>
            <a:bodyPr/>
            <a:lstStyle/>
            <a:p>
              <a:endParaRPr lang="en-US"/>
            </a:p>
          </p:txBody>
        </p:sp>
        <p:sp>
          <p:nvSpPr>
            <p:cNvPr id="86" name="Freeform 157"/>
            <p:cNvSpPr>
              <a:spLocks/>
            </p:cNvSpPr>
            <p:nvPr/>
          </p:nvSpPr>
          <p:spPr bwMode="auto">
            <a:xfrm>
              <a:off x="3376" y="3164"/>
              <a:ext cx="2" cy="2"/>
            </a:xfrm>
            <a:custGeom>
              <a:avLst/>
              <a:gdLst/>
              <a:ahLst/>
              <a:cxnLst>
                <a:cxn ang="0">
                  <a:pos x="29" y="38"/>
                </a:cxn>
                <a:cxn ang="0">
                  <a:pos x="19" y="40"/>
                </a:cxn>
                <a:cxn ang="0">
                  <a:pos x="12" y="38"/>
                </a:cxn>
                <a:cxn ang="0">
                  <a:pos x="6" y="34"/>
                </a:cxn>
                <a:cxn ang="0">
                  <a:pos x="2" y="27"/>
                </a:cxn>
                <a:cxn ang="0">
                  <a:pos x="0" y="19"/>
                </a:cxn>
                <a:cxn ang="0">
                  <a:pos x="1" y="12"/>
                </a:cxn>
                <a:cxn ang="0">
                  <a:pos x="5" y="6"/>
                </a:cxn>
                <a:cxn ang="0">
                  <a:pos x="12" y="0"/>
                </a:cxn>
                <a:cxn ang="0">
                  <a:pos x="29" y="38"/>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round/>
              <a:headEnd/>
              <a:tailEnd/>
            </a:ln>
          </p:spPr>
          <p:txBody>
            <a:bodyPr/>
            <a:lstStyle/>
            <a:p>
              <a:endParaRPr lang="en-US"/>
            </a:p>
          </p:txBody>
        </p:sp>
        <p:sp>
          <p:nvSpPr>
            <p:cNvPr id="87" name="Freeform 158"/>
            <p:cNvSpPr>
              <a:spLocks/>
            </p:cNvSpPr>
            <p:nvPr/>
          </p:nvSpPr>
          <p:spPr bwMode="auto">
            <a:xfrm>
              <a:off x="3368" y="3169"/>
              <a:ext cx="50" cy="122"/>
            </a:xfrm>
            <a:custGeom>
              <a:avLst/>
              <a:gdLst/>
              <a:ahLst/>
              <a:cxnLst>
                <a:cxn ang="0">
                  <a:pos x="230" y="56"/>
                </a:cxn>
                <a:cxn ang="0">
                  <a:pos x="1103" y="2072"/>
                </a:cxn>
                <a:cxn ang="0">
                  <a:pos x="1067" y="2201"/>
                </a:cxn>
                <a:cxn ang="0">
                  <a:pos x="1031" y="2186"/>
                </a:cxn>
                <a:cxn ang="0">
                  <a:pos x="994" y="2172"/>
                </a:cxn>
                <a:cxn ang="0">
                  <a:pos x="958" y="2155"/>
                </a:cxn>
                <a:cxn ang="0">
                  <a:pos x="921" y="2138"/>
                </a:cxn>
                <a:cxn ang="0">
                  <a:pos x="886" y="2119"/>
                </a:cxn>
                <a:cxn ang="0">
                  <a:pos x="850" y="2100"/>
                </a:cxn>
                <a:cxn ang="0">
                  <a:pos x="814" y="2079"/>
                </a:cxn>
                <a:cxn ang="0">
                  <a:pos x="780" y="2058"/>
                </a:cxn>
                <a:cxn ang="0">
                  <a:pos x="745" y="2036"/>
                </a:cxn>
                <a:cxn ang="0">
                  <a:pos x="711" y="2012"/>
                </a:cxn>
                <a:cxn ang="0">
                  <a:pos x="677" y="1988"/>
                </a:cxn>
                <a:cxn ang="0">
                  <a:pos x="644" y="1964"/>
                </a:cxn>
                <a:cxn ang="0">
                  <a:pos x="610" y="1939"/>
                </a:cxn>
                <a:cxn ang="0">
                  <a:pos x="579" y="1911"/>
                </a:cxn>
                <a:cxn ang="0">
                  <a:pos x="547" y="1884"/>
                </a:cxn>
                <a:cxn ang="0">
                  <a:pos x="515" y="1856"/>
                </a:cxn>
                <a:cxn ang="0">
                  <a:pos x="485" y="1827"/>
                </a:cxn>
                <a:cxn ang="0">
                  <a:pos x="455" y="1797"/>
                </a:cxn>
                <a:cxn ang="0">
                  <a:pos x="426" y="1767"/>
                </a:cxn>
                <a:cxn ang="0">
                  <a:pos x="397" y="1736"/>
                </a:cxn>
                <a:cxn ang="0">
                  <a:pos x="370" y="1705"/>
                </a:cxn>
                <a:cxn ang="0">
                  <a:pos x="342" y="1672"/>
                </a:cxn>
                <a:cxn ang="0">
                  <a:pos x="316" y="1638"/>
                </a:cxn>
                <a:cxn ang="0">
                  <a:pos x="291" y="1604"/>
                </a:cxn>
                <a:cxn ang="0">
                  <a:pos x="267" y="1571"/>
                </a:cxn>
                <a:cxn ang="0">
                  <a:pos x="243" y="1536"/>
                </a:cxn>
                <a:cxn ang="0">
                  <a:pos x="221" y="1500"/>
                </a:cxn>
                <a:cxn ang="0">
                  <a:pos x="199" y="1463"/>
                </a:cxn>
                <a:cxn ang="0">
                  <a:pos x="178" y="1427"/>
                </a:cxn>
                <a:cxn ang="0">
                  <a:pos x="158" y="1389"/>
                </a:cxn>
                <a:cxn ang="0">
                  <a:pos x="140" y="1351"/>
                </a:cxn>
                <a:cxn ang="0">
                  <a:pos x="123" y="1314"/>
                </a:cxn>
                <a:cxn ang="0">
                  <a:pos x="94" y="1241"/>
                </a:cxn>
                <a:cxn ang="0">
                  <a:pos x="70" y="1164"/>
                </a:cxn>
                <a:cxn ang="0">
                  <a:pos x="49" y="1083"/>
                </a:cxn>
                <a:cxn ang="0">
                  <a:pos x="32" y="997"/>
                </a:cxn>
                <a:cxn ang="0">
                  <a:pos x="19" y="910"/>
                </a:cxn>
                <a:cxn ang="0">
                  <a:pos x="8" y="822"/>
                </a:cxn>
                <a:cxn ang="0">
                  <a:pos x="2" y="732"/>
                </a:cxn>
                <a:cxn ang="0">
                  <a:pos x="0" y="641"/>
                </a:cxn>
                <a:cxn ang="0">
                  <a:pos x="2" y="551"/>
                </a:cxn>
                <a:cxn ang="0">
                  <a:pos x="8" y="463"/>
                </a:cxn>
                <a:cxn ang="0">
                  <a:pos x="18" y="375"/>
                </a:cxn>
                <a:cxn ang="0">
                  <a:pos x="31" y="292"/>
                </a:cxn>
                <a:cxn ang="0">
                  <a:pos x="48" y="212"/>
                </a:cxn>
                <a:cxn ang="0">
                  <a:pos x="69" y="136"/>
                </a:cxn>
                <a:cxn ang="0">
                  <a:pos x="94" y="65"/>
                </a:cxn>
                <a:cxn ang="0">
                  <a:pos x="123" y="0"/>
                </a:cxn>
                <a:cxn ang="0">
                  <a:pos x="230" y="56"/>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round/>
              <a:headEnd/>
              <a:tailEnd/>
            </a:ln>
          </p:spPr>
          <p:txBody>
            <a:bodyPr/>
            <a:lstStyle/>
            <a:p>
              <a:endParaRPr lang="en-US"/>
            </a:p>
          </p:txBody>
        </p:sp>
        <p:sp>
          <p:nvSpPr>
            <p:cNvPr id="88" name="Freeform 159"/>
            <p:cNvSpPr>
              <a:spLocks/>
            </p:cNvSpPr>
            <p:nvPr/>
          </p:nvSpPr>
          <p:spPr bwMode="auto">
            <a:xfrm>
              <a:off x="3367" y="3169"/>
              <a:ext cx="50" cy="122"/>
            </a:xfrm>
            <a:custGeom>
              <a:avLst/>
              <a:gdLst/>
              <a:ahLst/>
              <a:cxnLst>
                <a:cxn ang="0">
                  <a:pos x="230" y="56"/>
                </a:cxn>
                <a:cxn ang="0">
                  <a:pos x="1103" y="2072"/>
                </a:cxn>
                <a:cxn ang="0">
                  <a:pos x="1067" y="2202"/>
                </a:cxn>
                <a:cxn ang="0">
                  <a:pos x="1030" y="2187"/>
                </a:cxn>
                <a:cxn ang="0">
                  <a:pos x="994" y="2172"/>
                </a:cxn>
                <a:cxn ang="0">
                  <a:pos x="958" y="2155"/>
                </a:cxn>
                <a:cxn ang="0">
                  <a:pos x="921" y="2138"/>
                </a:cxn>
                <a:cxn ang="0">
                  <a:pos x="886" y="2119"/>
                </a:cxn>
                <a:cxn ang="0">
                  <a:pos x="850" y="2100"/>
                </a:cxn>
                <a:cxn ang="0">
                  <a:pos x="814" y="2079"/>
                </a:cxn>
                <a:cxn ang="0">
                  <a:pos x="779" y="2058"/>
                </a:cxn>
                <a:cxn ang="0">
                  <a:pos x="745" y="2036"/>
                </a:cxn>
                <a:cxn ang="0">
                  <a:pos x="711" y="2013"/>
                </a:cxn>
                <a:cxn ang="0">
                  <a:pos x="676" y="1989"/>
                </a:cxn>
                <a:cxn ang="0">
                  <a:pos x="644" y="1964"/>
                </a:cxn>
                <a:cxn ang="0">
                  <a:pos x="610" y="1939"/>
                </a:cxn>
                <a:cxn ang="0">
                  <a:pos x="578" y="1912"/>
                </a:cxn>
                <a:cxn ang="0">
                  <a:pos x="547" y="1884"/>
                </a:cxn>
                <a:cxn ang="0">
                  <a:pos x="515" y="1857"/>
                </a:cxn>
                <a:cxn ang="0">
                  <a:pos x="485" y="1827"/>
                </a:cxn>
                <a:cxn ang="0">
                  <a:pos x="455" y="1798"/>
                </a:cxn>
                <a:cxn ang="0">
                  <a:pos x="425" y="1767"/>
                </a:cxn>
                <a:cxn ang="0">
                  <a:pos x="397" y="1737"/>
                </a:cxn>
                <a:cxn ang="0">
                  <a:pos x="369" y="1705"/>
                </a:cxn>
                <a:cxn ang="0">
                  <a:pos x="342" y="1672"/>
                </a:cxn>
                <a:cxn ang="0">
                  <a:pos x="316" y="1639"/>
                </a:cxn>
                <a:cxn ang="0">
                  <a:pos x="291" y="1605"/>
                </a:cxn>
                <a:cxn ang="0">
                  <a:pos x="266" y="1571"/>
                </a:cxn>
                <a:cxn ang="0">
                  <a:pos x="243" y="1536"/>
                </a:cxn>
                <a:cxn ang="0">
                  <a:pos x="220" y="1500"/>
                </a:cxn>
                <a:cxn ang="0">
                  <a:pos x="199" y="1464"/>
                </a:cxn>
                <a:cxn ang="0">
                  <a:pos x="178" y="1428"/>
                </a:cxn>
                <a:cxn ang="0">
                  <a:pos x="158" y="1390"/>
                </a:cxn>
                <a:cxn ang="0">
                  <a:pos x="140" y="1352"/>
                </a:cxn>
                <a:cxn ang="0">
                  <a:pos x="123" y="1314"/>
                </a:cxn>
                <a:cxn ang="0">
                  <a:pos x="94" y="1241"/>
                </a:cxn>
                <a:cxn ang="0">
                  <a:pos x="69" y="1164"/>
                </a:cxn>
                <a:cxn ang="0">
                  <a:pos x="49" y="1083"/>
                </a:cxn>
                <a:cxn ang="0">
                  <a:pos x="32" y="998"/>
                </a:cxn>
                <a:cxn ang="0">
                  <a:pos x="18" y="910"/>
                </a:cxn>
                <a:cxn ang="0">
                  <a:pos x="8" y="823"/>
                </a:cxn>
                <a:cxn ang="0">
                  <a:pos x="2" y="732"/>
                </a:cxn>
                <a:cxn ang="0">
                  <a:pos x="0" y="641"/>
                </a:cxn>
                <a:cxn ang="0">
                  <a:pos x="2" y="552"/>
                </a:cxn>
                <a:cxn ang="0">
                  <a:pos x="8" y="463"/>
                </a:cxn>
                <a:cxn ang="0">
                  <a:pos x="17" y="376"/>
                </a:cxn>
                <a:cxn ang="0">
                  <a:pos x="31" y="292"/>
                </a:cxn>
                <a:cxn ang="0">
                  <a:pos x="48" y="212"/>
                </a:cxn>
                <a:cxn ang="0">
                  <a:pos x="68" y="136"/>
                </a:cxn>
                <a:cxn ang="0">
                  <a:pos x="94" y="66"/>
                </a:cxn>
                <a:cxn ang="0">
                  <a:pos x="123" y="0"/>
                </a:cxn>
                <a:cxn ang="0">
                  <a:pos x="230" y="56"/>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round/>
              <a:headEnd/>
              <a:tailEnd/>
            </a:ln>
          </p:spPr>
          <p:txBody>
            <a:bodyPr/>
            <a:lstStyle/>
            <a:p>
              <a:endParaRPr lang="en-US"/>
            </a:p>
          </p:txBody>
        </p:sp>
        <p:sp>
          <p:nvSpPr>
            <p:cNvPr id="89" name="Freeform 160"/>
            <p:cNvSpPr>
              <a:spLocks/>
            </p:cNvSpPr>
            <p:nvPr/>
          </p:nvSpPr>
          <p:spPr bwMode="auto">
            <a:xfrm>
              <a:off x="3544" y="3074"/>
              <a:ext cx="52" cy="121"/>
            </a:xfrm>
            <a:custGeom>
              <a:avLst/>
              <a:gdLst/>
              <a:ahLst/>
              <a:cxnLst>
                <a:cxn ang="0">
                  <a:pos x="917" y="2127"/>
                </a:cxn>
                <a:cxn ang="0">
                  <a:pos x="0" y="131"/>
                </a:cxn>
                <a:cxn ang="0">
                  <a:pos x="32" y="0"/>
                </a:cxn>
                <a:cxn ang="0">
                  <a:pos x="69" y="14"/>
                </a:cxn>
                <a:cxn ang="0">
                  <a:pos x="106" y="29"/>
                </a:cxn>
                <a:cxn ang="0">
                  <a:pos x="142" y="44"/>
                </a:cxn>
                <a:cxn ang="0">
                  <a:pos x="179" y="60"/>
                </a:cxn>
                <a:cxn ang="0">
                  <a:pos x="216" y="78"/>
                </a:cxn>
                <a:cxn ang="0">
                  <a:pos x="252" y="96"/>
                </a:cxn>
                <a:cxn ang="0">
                  <a:pos x="287" y="116"/>
                </a:cxn>
                <a:cxn ang="0">
                  <a:pos x="323" y="136"/>
                </a:cxn>
                <a:cxn ang="0">
                  <a:pos x="358" y="159"/>
                </a:cxn>
                <a:cxn ang="0">
                  <a:pos x="392" y="181"/>
                </a:cxn>
                <a:cxn ang="0">
                  <a:pos x="427" y="204"/>
                </a:cxn>
                <a:cxn ang="0">
                  <a:pos x="461" y="228"/>
                </a:cxn>
                <a:cxn ang="0">
                  <a:pos x="494" y="252"/>
                </a:cxn>
                <a:cxn ang="0">
                  <a:pos x="527" y="279"/>
                </a:cxn>
                <a:cxn ang="0">
                  <a:pos x="560" y="305"/>
                </a:cxn>
                <a:cxn ang="0">
                  <a:pos x="591" y="332"/>
                </a:cxn>
                <a:cxn ang="0">
                  <a:pos x="623" y="361"/>
                </a:cxn>
                <a:cxn ang="0">
                  <a:pos x="653" y="389"/>
                </a:cxn>
                <a:cxn ang="0">
                  <a:pos x="683" y="419"/>
                </a:cxn>
                <a:cxn ang="0">
                  <a:pos x="713" y="449"/>
                </a:cxn>
                <a:cxn ang="0">
                  <a:pos x="741" y="481"/>
                </a:cxn>
                <a:cxn ang="0">
                  <a:pos x="769" y="513"/>
                </a:cxn>
                <a:cxn ang="0">
                  <a:pos x="795" y="545"/>
                </a:cxn>
                <a:cxn ang="0">
                  <a:pos x="822" y="578"/>
                </a:cxn>
                <a:cxn ang="0">
                  <a:pos x="846" y="612"/>
                </a:cxn>
                <a:cxn ang="0">
                  <a:pos x="871" y="647"/>
                </a:cxn>
                <a:cxn ang="0">
                  <a:pos x="894" y="681"/>
                </a:cxn>
                <a:cxn ang="0">
                  <a:pos x="917" y="717"/>
                </a:cxn>
                <a:cxn ang="0">
                  <a:pos x="938" y="754"/>
                </a:cxn>
                <a:cxn ang="0">
                  <a:pos x="958" y="791"/>
                </a:cxn>
                <a:cxn ang="0">
                  <a:pos x="978" y="828"/>
                </a:cxn>
                <a:cxn ang="0">
                  <a:pos x="996" y="866"/>
                </a:cxn>
                <a:cxn ang="0">
                  <a:pos x="1026" y="938"/>
                </a:cxn>
                <a:cxn ang="0">
                  <a:pos x="1052" y="1015"/>
                </a:cxn>
                <a:cxn ang="0">
                  <a:pos x="1075" y="1096"/>
                </a:cxn>
                <a:cxn ang="0">
                  <a:pos x="1094" y="1180"/>
                </a:cxn>
                <a:cxn ang="0">
                  <a:pos x="1109" y="1266"/>
                </a:cxn>
                <a:cxn ang="0">
                  <a:pos x="1121" y="1356"/>
                </a:cxn>
                <a:cxn ang="0">
                  <a:pos x="1129" y="1446"/>
                </a:cxn>
                <a:cxn ang="0">
                  <a:pos x="1133" y="1536"/>
                </a:cxn>
                <a:cxn ang="0">
                  <a:pos x="1133" y="1626"/>
                </a:cxn>
                <a:cxn ang="0">
                  <a:pos x="1130" y="1716"/>
                </a:cxn>
                <a:cxn ang="0">
                  <a:pos x="1122" y="1802"/>
                </a:cxn>
                <a:cxn ang="0">
                  <a:pos x="1110" y="1886"/>
                </a:cxn>
                <a:cxn ang="0">
                  <a:pos x="1095" y="1967"/>
                </a:cxn>
                <a:cxn ang="0">
                  <a:pos x="1076" y="2043"/>
                </a:cxn>
                <a:cxn ang="0">
                  <a:pos x="1052" y="2115"/>
                </a:cxn>
                <a:cxn ang="0">
                  <a:pos x="1025" y="2181"/>
                </a:cxn>
                <a:cxn ang="0">
                  <a:pos x="917" y="2127"/>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round/>
              <a:headEnd/>
              <a:tailEnd/>
            </a:ln>
          </p:spPr>
          <p:txBody>
            <a:bodyPr/>
            <a:lstStyle/>
            <a:p>
              <a:endParaRPr lang="en-US"/>
            </a:p>
          </p:txBody>
        </p:sp>
        <p:sp>
          <p:nvSpPr>
            <p:cNvPr id="90" name="Freeform 161"/>
            <p:cNvSpPr>
              <a:spLocks/>
            </p:cNvSpPr>
            <p:nvPr/>
          </p:nvSpPr>
          <p:spPr bwMode="auto">
            <a:xfrm>
              <a:off x="3544" y="3074"/>
              <a:ext cx="51" cy="122"/>
            </a:xfrm>
            <a:custGeom>
              <a:avLst/>
              <a:gdLst/>
              <a:ahLst/>
              <a:cxnLst>
                <a:cxn ang="0">
                  <a:pos x="918" y="2126"/>
                </a:cxn>
                <a:cxn ang="0">
                  <a:pos x="0" y="130"/>
                </a:cxn>
                <a:cxn ang="0">
                  <a:pos x="33" y="0"/>
                </a:cxn>
                <a:cxn ang="0">
                  <a:pos x="70" y="13"/>
                </a:cxn>
                <a:cxn ang="0">
                  <a:pos x="107" y="28"/>
                </a:cxn>
                <a:cxn ang="0">
                  <a:pos x="143" y="43"/>
                </a:cxn>
                <a:cxn ang="0">
                  <a:pos x="180" y="60"/>
                </a:cxn>
                <a:cxn ang="0">
                  <a:pos x="217" y="78"/>
                </a:cxn>
                <a:cxn ang="0">
                  <a:pos x="252" y="96"/>
                </a:cxn>
                <a:cxn ang="0">
                  <a:pos x="288" y="116"/>
                </a:cxn>
                <a:cxn ang="0">
                  <a:pos x="324" y="136"/>
                </a:cxn>
                <a:cxn ang="0">
                  <a:pos x="359" y="158"/>
                </a:cxn>
                <a:cxn ang="0">
                  <a:pos x="393" y="180"/>
                </a:cxn>
                <a:cxn ang="0">
                  <a:pos x="428" y="203"/>
                </a:cxn>
                <a:cxn ang="0">
                  <a:pos x="462" y="227"/>
                </a:cxn>
                <a:cxn ang="0">
                  <a:pos x="495" y="252"/>
                </a:cxn>
                <a:cxn ang="0">
                  <a:pos x="528" y="278"/>
                </a:cxn>
                <a:cxn ang="0">
                  <a:pos x="561" y="304"/>
                </a:cxn>
                <a:cxn ang="0">
                  <a:pos x="592" y="332"/>
                </a:cxn>
                <a:cxn ang="0">
                  <a:pos x="624" y="360"/>
                </a:cxn>
                <a:cxn ang="0">
                  <a:pos x="654" y="389"/>
                </a:cxn>
                <a:cxn ang="0">
                  <a:pos x="684" y="418"/>
                </a:cxn>
                <a:cxn ang="0">
                  <a:pos x="714" y="449"/>
                </a:cxn>
                <a:cxn ang="0">
                  <a:pos x="742" y="480"/>
                </a:cxn>
                <a:cxn ang="0">
                  <a:pos x="770" y="512"/>
                </a:cxn>
                <a:cxn ang="0">
                  <a:pos x="796" y="545"/>
                </a:cxn>
                <a:cxn ang="0">
                  <a:pos x="823" y="577"/>
                </a:cxn>
                <a:cxn ang="0">
                  <a:pos x="847" y="611"/>
                </a:cxn>
                <a:cxn ang="0">
                  <a:pos x="872" y="646"/>
                </a:cxn>
                <a:cxn ang="0">
                  <a:pos x="895" y="681"/>
                </a:cxn>
                <a:cxn ang="0">
                  <a:pos x="918" y="717"/>
                </a:cxn>
                <a:cxn ang="0">
                  <a:pos x="939" y="754"/>
                </a:cxn>
                <a:cxn ang="0">
                  <a:pos x="959" y="790"/>
                </a:cxn>
                <a:cxn ang="0">
                  <a:pos x="979" y="827"/>
                </a:cxn>
                <a:cxn ang="0">
                  <a:pos x="997" y="865"/>
                </a:cxn>
                <a:cxn ang="0">
                  <a:pos x="1027" y="937"/>
                </a:cxn>
                <a:cxn ang="0">
                  <a:pos x="1053" y="1014"/>
                </a:cxn>
                <a:cxn ang="0">
                  <a:pos x="1076" y="1095"/>
                </a:cxn>
                <a:cxn ang="0">
                  <a:pos x="1095" y="1179"/>
                </a:cxn>
                <a:cxn ang="0">
                  <a:pos x="1110" y="1266"/>
                </a:cxn>
                <a:cxn ang="0">
                  <a:pos x="1122" y="1355"/>
                </a:cxn>
                <a:cxn ang="0">
                  <a:pos x="1130" y="1445"/>
                </a:cxn>
                <a:cxn ang="0">
                  <a:pos x="1134" y="1536"/>
                </a:cxn>
                <a:cxn ang="0">
                  <a:pos x="1134" y="1625"/>
                </a:cxn>
                <a:cxn ang="0">
                  <a:pos x="1131" y="1715"/>
                </a:cxn>
                <a:cxn ang="0">
                  <a:pos x="1123" y="1801"/>
                </a:cxn>
                <a:cxn ang="0">
                  <a:pos x="1111" y="1886"/>
                </a:cxn>
                <a:cxn ang="0">
                  <a:pos x="1096" y="1966"/>
                </a:cxn>
                <a:cxn ang="0">
                  <a:pos x="1077" y="2043"/>
                </a:cxn>
                <a:cxn ang="0">
                  <a:pos x="1053" y="2115"/>
                </a:cxn>
                <a:cxn ang="0">
                  <a:pos x="1026" y="2180"/>
                </a:cxn>
                <a:cxn ang="0">
                  <a:pos x="918" y="2126"/>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round/>
              <a:headEnd/>
              <a:tailEnd/>
            </a:ln>
          </p:spPr>
          <p:txBody>
            <a:bodyPr/>
            <a:lstStyle/>
            <a:p>
              <a:endParaRPr lang="en-US"/>
            </a:p>
          </p:txBody>
        </p:sp>
        <p:sp>
          <p:nvSpPr>
            <p:cNvPr id="91" name="Freeform 162"/>
            <p:cNvSpPr>
              <a:spLocks/>
            </p:cNvSpPr>
            <p:nvPr/>
          </p:nvSpPr>
          <p:spPr bwMode="auto">
            <a:xfrm>
              <a:off x="3426" y="3144"/>
              <a:ext cx="164" cy="228"/>
            </a:xfrm>
            <a:custGeom>
              <a:avLst/>
              <a:gdLst/>
              <a:ahLst/>
              <a:cxnLst>
                <a:cxn ang="0">
                  <a:pos x="1404" y="4112"/>
                </a:cxn>
                <a:cxn ang="0">
                  <a:pos x="3622" y="3023"/>
                </a:cxn>
                <a:cxn ang="0">
                  <a:pos x="2218" y="0"/>
                </a:cxn>
                <a:cxn ang="0">
                  <a:pos x="0" y="989"/>
                </a:cxn>
                <a:cxn ang="0">
                  <a:pos x="1404" y="4112"/>
                </a:cxn>
              </a:cxnLst>
              <a:rect l="0" t="0" r="r" b="b"/>
              <a:pathLst>
                <a:path w="3622" h="4112">
                  <a:moveTo>
                    <a:pt x="1404" y="4112"/>
                  </a:moveTo>
                  <a:lnTo>
                    <a:pt x="3622" y="3023"/>
                  </a:lnTo>
                  <a:lnTo>
                    <a:pt x="2218" y="0"/>
                  </a:lnTo>
                  <a:lnTo>
                    <a:pt x="0" y="989"/>
                  </a:lnTo>
                  <a:lnTo>
                    <a:pt x="1404" y="4112"/>
                  </a:lnTo>
                  <a:close/>
                </a:path>
              </a:pathLst>
            </a:custGeom>
            <a:solidFill>
              <a:srgbClr val="EDF5F5"/>
            </a:solidFill>
            <a:ln w="9525">
              <a:noFill/>
              <a:round/>
              <a:headEnd/>
              <a:tailEnd/>
            </a:ln>
          </p:spPr>
          <p:txBody>
            <a:bodyPr/>
            <a:lstStyle/>
            <a:p>
              <a:endParaRPr lang="en-US"/>
            </a:p>
          </p:txBody>
        </p:sp>
        <p:sp>
          <p:nvSpPr>
            <p:cNvPr id="92" name="Freeform 163"/>
            <p:cNvSpPr>
              <a:spLocks/>
            </p:cNvSpPr>
            <p:nvPr/>
          </p:nvSpPr>
          <p:spPr bwMode="auto">
            <a:xfrm>
              <a:off x="3426" y="3141"/>
              <a:ext cx="164" cy="228"/>
            </a:xfrm>
            <a:custGeom>
              <a:avLst/>
              <a:gdLst/>
              <a:ahLst/>
              <a:cxnLst>
                <a:cxn ang="0">
                  <a:pos x="1404" y="4113"/>
                </a:cxn>
                <a:cxn ang="0">
                  <a:pos x="3622" y="3024"/>
                </a:cxn>
                <a:cxn ang="0">
                  <a:pos x="2218" y="0"/>
                </a:cxn>
                <a:cxn ang="0">
                  <a:pos x="0" y="989"/>
                </a:cxn>
                <a:cxn ang="0">
                  <a:pos x="1404" y="4113"/>
                </a:cxn>
              </a:cxnLst>
              <a:rect l="0" t="0" r="r" b="b"/>
              <a:pathLst>
                <a:path w="3622" h="4113">
                  <a:moveTo>
                    <a:pt x="1404" y="4113"/>
                  </a:moveTo>
                  <a:lnTo>
                    <a:pt x="3622" y="3024"/>
                  </a:lnTo>
                  <a:lnTo>
                    <a:pt x="2218" y="0"/>
                  </a:lnTo>
                  <a:lnTo>
                    <a:pt x="0" y="989"/>
                  </a:lnTo>
                  <a:lnTo>
                    <a:pt x="1404" y="4113"/>
                  </a:lnTo>
                  <a:close/>
                </a:path>
              </a:pathLst>
            </a:custGeom>
            <a:solidFill>
              <a:srgbClr val="111919"/>
            </a:solidFill>
            <a:ln w="9525">
              <a:noFill/>
              <a:round/>
              <a:headEnd/>
              <a:tailEnd/>
            </a:ln>
          </p:spPr>
          <p:txBody>
            <a:bodyPr/>
            <a:lstStyle/>
            <a:p>
              <a:endParaRPr lang="en-US"/>
            </a:p>
          </p:txBody>
        </p:sp>
        <p:sp>
          <p:nvSpPr>
            <p:cNvPr id="93" name="Freeform 164"/>
            <p:cNvSpPr>
              <a:spLocks/>
            </p:cNvSpPr>
            <p:nvPr/>
          </p:nvSpPr>
          <p:spPr bwMode="auto">
            <a:xfrm>
              <a:off x="3432" y="3146"/>
              <a:ext cx="157" cy="218"/>
            </a:xfrm>
            <a:custGeom>
              <a:avLst/>
              <a:gdLst/>
              <a:ahLst/>
              <a:cxnLst>
                <a:cxn ang="0">
                  <a:pos x="1335" y="3913"/>
                </a:cxn>
                <a:cxn ang="0">
                  <a:pos x="3446" y="2878"/>
                </a:cxn>
                <a:cxn ang="0">
                  <a:pos x="2111" y="0"/>
                </a:cxn>
                <a:cxn ang="0">
                  <a:pos x="0" y="942"/>
                </a:cxn>
                <a:cxn ang="0">
                  <a:pos x="1335" y="3913"/>
                </a:cxn>
              </a:cxnLst>
              <a:rect l="0" t="0" r="r" b="b"/>
              <a:pathLst>
                <a:path w="3446" h="3913">
                  <a:moveTo>
                    <a:pt x="1335" y="3913"/>
                  </a:moveTo>
                  <a:lnTo>
                    <a:pt x="3446" y="2878"/>
                  </a:lnTo>
                  <a:lnTo>
                    <a:pt x="2111" y="0"/>
                  </a:lnTo>
                  <a:lnTo>
                    <a:pt x="0" y="942"/>
                  </a:lnTo>
                  <a:lnTo>
                    <a:pt x="1335" y="3913"/>
                  </a:lnTo>
                  <a:close/>
                </a:path>
              </a:pathLst>
            </a:custGeom>
            <a:solidFill>
              <a:srgbClr val="1A781C"/>
            </a:solidFill>
            <a:ln w="9525">
              <a:noFill/>
              <a:round/>
              <a:headEnd/>
              <a:tailEnd/>
            </a:ln>
          </p:spPr>
          <p:txBody>
            <a:bodyPr/>
            <a:lstStyle/>
            <a:p>
              <a:endParaRPr lang="en-US"/>
            </a:p>
          </p:txBody>
        </p:sp>
        <p:sp>
          <p:nvSpPr>
            <p:cNvPr id="94" name="Freeform 165"/>
            <p:cNvSpPr>
              <a:spLocks/>
            </p:cNvSpPr>
            <p:nvPr/>
          </p:nvSpPr>
          <p:spPr bwMode="auto">
            <a:xfrm>
              <a:off x="3439" y="3109"/>
              <a:ext cx="19" cy="19"/>
            </a:xfrm>
            <a:custGeom>
              <a:avLst/>
              <a:gdLst/>
              <a:ahLst/>
              <a:cxnLst>
                <a:cxn ang="0">
                  <a:pos x="431" y="186"/>
                </a:cxn>
                <a:cxn ang="0">
                  <a:pos x="79" y="343"/>
                </a:cxn>
                <a:cxn ang="0">
                  <a:pos x="0" y="157"/>
                </a:cxn>
                <a:cxn ang="0">
                  <a:pos x="352" y="0"/>
                </a:cxn>
                <a:cxn ang="0">
                  <a:pos x="431" y="186"/>
                </a:cxn>
              </a:cxnLst>
              <a:rect l="0" t="0" r="r" b="b"/>
              <a:pathLst>
                <a:path w="431" h="343">
                  <a:moveTo>
                    <a:pt x="431" y="186"/>
                  </a:moveTo>
                  <a:lnTo>
                    <a:pt x="79" y="343"/>
                  </a:lnTo>
                  <a:lnTo>
                    <a:pt x="0" y="157"/>
                  </a:lnTo>
                  <a:lnTo>
                    <a:pt x="352" y="0"/>
                  </a:lnTo>
                  <a:lnTo>
                    <a:pt x="431" y="186"/>
                  </a:lnTo>
                  <a:close/>
                </a:path>
              </a:pathLst>
            </a:custGeom>
            <a:solidFill>
              <a:srgbClr val="000000"/>
            </a:solidFill>
            <a:ln w="9525">
              <a:noFill/>
              <a:round/>
              <a:headEnd/>
              <a:tailEnd/>
            </a:ln>
          </p:spPr>
          <p:txBody>
            <a:bodyPr/>
            <a:lstStyle/>
            <a:p>
              <a:endParaRPr lang="en-US"/>
            </a:p>
          </p:txBody>
        </p:sp>
        <p:sp>
          <p:nvSpPr>
            <p:cNvPr id="95" name="Freeform 166"/>
            <p:cNvSpPr>
              <a:spLocks/>
            </p:cNvSpPr>
            <p:nvPr/>
          </p:nvSpPr>
          <p:spPr bwMode="auto">
            <a:xfrm>
              <a:off x="3442" y="3112"/>
              <a:ext cx="16" cy="15"/>
            </a:xfrm>
            <a:custGeom>
              <a:avLst/>
              <a:gdLst/>
              <a:ahLst/>
              <a:cxnLst>
                <a:cxn ang="0">
                  <a:pos x="347" y="126"/>
                </a:cxn>
                <a:cxn ang="0">
                  <a:pos x="53" y="257"/>
                </a:cxn>
                <a:cxn ang="0">
                  <a:pos x="0" y="132"/>
                </a:cxn>
                <a:cxn ang="0">
                  <a:pos x="294" y="0"/>
                </a:cxn>
                <a:cxn ang="0">
                  <a:pos x="347" y="126"/>
                </a:cxn>
              </a:cxnLst>
              <a:rect l="0" t="0" r="r" b="b"/>
              <a:pathLst>
                <a:path w="347" h="257">
                  <a:moveTo>
                    <a:pt x="347" y="126"/>
                  </a:moveTo>
                  <a:lnTo>
                    <a:pt x="53" y="257"/>
                  </a:lnTo>
                  <a:lnTo>
                    <a:pt x="0" y="132"/>
                  </a:lnTo>
                  <a:lnTo>
                    <a:pt x="294" y="0"/>
                  </a:lnTo>
                  <a:lnTo>
                    <a:pt x="347" y="126"/>
                  </a:lnTo>
                  <a:close/>
                </a:path>
              </a:pathLst>
            </a:custGeom>
            <a:solidFill>
              <a:srgbClr val="BAC2C2"/>
            </a:solidFill>
            <a:ln w="9525">
              <a:noFill/>
              <a:round/>
              <a:headEnd/>
              <a:tailEnd/>
            </a:ln>
          </p:spPr>
          <p:txBody>
            <a:bodyPr/>
            <a:lstStyle/>
            <a:p>
              <a:endParaRPr lang="en-US"/>
            </a:p>
          </p:txBody>
        </p:sp>
        <p:sp>
          <p:nvSpPr>
            <p:cNvPr id="96" name="Freeform 167"/>
            <p:cNvSpPr>
              <a:spLocks/>
            </p:cNvSpPr>
            <p:nvPr/>
          </p:nvSpPr>
          <p:spPr bwMode="auto">
            <a:xfrm>
              <a:off x="3447" y="3110"/>
              <a:ext cx="10" cy="13"/>
            </a:xfrm>
            <a:custGeom>
              <a:avLst/>
              <a:gdLst/>
              <a:ahLst/>
              <a:cxnLst>
                <a:cxn ang="0">
                  <a:pos x="5" y="73"/>
                </a:cxn>
                <a:cxn ang="0">
                  <a:pos x="167" y="0"/>
                </a:cxn>
                <a:cxn ang="0">
                  <a:pos x="171" y="0"/>
                </a:cxn>
                <a:cxn ang="0">
                  <a:pos x="175" y="2"/>
                </a:cxn>
                <a:cxn ang="0">
                  <a:pos x="180" y="6"/>
                </a:cxn>
                <a:cxn ang="0">
                  <a:pos x="183" y="13"/>
                </a:cxn>
                <a:cxn ang="0">
                  <a:pos x="236" y="141"/>
                </a:cxn>
                <a:cxn ang="0">
                  <a:pos x="238" y="147"/>
                </a:cxn>
                <a:cxn ang="0">
                  <a:pos x="238" y="154"/>
                </a:cxn>
                <a:cxn ang="0">
                  <a:pos x="237" y="159"/>
                </a:cxn>
                <a:cxn ang="0">
                  <a:pos x="234" y="162"/>
                </a:cxn>
                <a:cxn ang="0">
                  <a:pos x="73" y="234"/>
                </a:cxn>
                <a:cxn ang="0">
                  <a:pos x="69" y="234"/>
                </a:cxn>
                <a:cxn ang="0">
                  <a:pos x="64" y="232"/>
                </a:cxn>
                <a:cxn ang="0">
                  <a:pos x="60" y="228"/>
                </a:cxn>
                <a:cxn ang="0">
                  <a:pos x="56" y="221"/>
                </a:cxn>
                <a:cxn ang="0">
                  <a:pos x="2" y="94"/>
                </a:cxn>
                <a:cxn ang="0">
                  <a:pos x="0" y="86"/>
                </a:cxn>
                <a:cxn ang="0">
                  <a:pos x="0" y="80"/>
                </a:cxn>
                <a:cxn ang="0">
                  <a:pos x="1" y="76"/>
                </a:cxn>
                <a:cxn ang="0">
                  <a:pos x="5" y="73"/>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round/>
              <a:headEnd/>
              <a:tailEnd/>
            </a:ln>
          </p:spPr>
          <p:txBody>
            <a:bodyPr/>
            <a:lstStyle/>
            <a:p>
              <a:endParaRPr lang="en-US"/>
            </a:p>
          </p:txBody>
        </p:sp>
        <p:sp>
          <p:nvSpPr>
            <p:cNvPr id="97" name="Freeform 168"/>
            <p:cNvSpPr>
              <a:spLocks/>
            </p:cNvSpPr>
            <p:nvPr/>
          </p:nvSpPr>
          <p:spPr bwMode="auto">
            <a:xfrm>
              <a:off x="3447" y="3111"/>
              <a:ext cx="10" cy="11"/>
            </a:xfrm>
            <a:custGeom>
              <a:avLst/>
              <a:gdLst/>
              <a:ahLst/>
              <a:cxnLst>
                <a:cxn ang="0">
                  <a:pos x="4" y="62"/>
                </a:cxn>
                <a:cxn ang="0">
                  <a:pos x="142" y="0"/>
                </a:cxn>
                <a:cxn ang="0">
                  <a:pos x="146"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4"/>
                </a:cxn>
                <a:cxn ang="0">
                  <a:pos x="0" y="68"/>
                </a:cxn>
                <a:cxn ang="0">
                  <a:pos x="2" y="64"/>
                </a:cxn>
                <a:cxn ang="0">
                  <a:pos x="4" y="62"/>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98" name="Freeform 169"/>
            <p:cNvSpPr>
              <a:spLocks/>
            </p:cNvSpPr>
            <p:nvPr/>
          </p:nvSpPr>
          <p:spPr bwMode="auto">
            <a:xfrm>
              <a:off x="3450" y="3113"/>
              <a:ext cx="6" cy="8"/>
            </a:xfrm>
            <a:custGeom>
              <a:avLst/>
              <a:gdLst/>
              <a:ahLst/>
              <a:cxnLst>
                <a:cxn ang="0">
                  <a:pos x="88" y="6"/>
                </a:cxn>
                <a:cxn ang="0">
                  <a:pos x="116" y="77"/>
                </a:cxn>
                <a:cxn ang="0">
                  <a:pos x="118" y="85"/>
                </a:cxn>
                <a:cxn ang="0">
                  <a:pos x="118" y="95"/>
                </a:cxn>
                <a:cxn ang="0">
                  <a:pos x="116" y="103"/>
                </a:cxn>
                <a:cxn ang="0">
                  <a:pos x="112" y="108"/>
                </a:cxn>
                <a:cxn ang="0">
                  <a:pos x="14" y="152"/>
                </a:cxn>
                <a:cxn ang="0">
                  <a:pos x="6" y="154"/>
                </a:cxn>
                <a:cxn ang="0">
                  <a:pos x="2" y="150"/>
                </a:cxn>
                <a:cxn ang="0">
                  <a:pos x="0" y="140"/>
                </a:cxn>
                <a:cxn ang="0">
                  <a:pos x="1" y="127"/>
                </a:cxn>
                <a:cxn ang="0">
                  <a:pos x="4" y="112"/>
                </a:cxn>
                <a:cxn ang="0">
                  <a:pos x="9" y="95"/>
                </a:cxn>
                <a:cxn ang="0">
                  <a:pos x="14" y="77"/>
                </a:cxn>
                <a:cxn ang="0">
                  <a:pos x="21" y="61"/>
                </a:cxn>
                <a:cxn ang="0">
                  <a:pos x="29" y="46"/>
                </a:cxn>
                <a:cxn ang="0">
                  <a:pos x="38" y="33"/>
                </a:cxn>
                <a:cxn ang="0">
                  <a:pos x="48" y="21"/>
                </a:cxn>
                <a:cxn ang="0">
                  <a:pos x="58" y="12"/>
                </a:cxn>
                <a:cxn ang="0">
                  <a:pos x="67" y="4"/>
                </a:cxn>
                <a:cxn ang="0">
                  <a:pos x="76" y="0"/>
                </a:cxn>
                <a:cxn ang="0">
                  <a:pos x="83" y="1"/>
                </a:cxn>
                <a:cxn ang="0">
                  <a:pos x="88" y="6"/>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round/>
              <a:headEnd/>
              <a:tailEnd/>
            </a:ln>
          </p:spPr>
          <p:txBody>
            <a:bodyPr/>
            <a:lstStyle/>
            <a:p>
              <a:endParaRPr lang="en-US"/>
            </a:p>
          </p:txBody>
        </p:sp>
        <p:sp>
          <p:nvSpPr>
            <p:cNvPr id="99" name="Freeform 170"/>
            <p:cNvSpPr>
              <a:spLocks/>
            </p:cNvSpPr>
            <p:nvPr/>
          </p:nvSpPr>
          <p:spPr bwMode="auto">
            <a:xfrm>
              <a:off x="3463" y="3099"/>
              <a:ext cx="13" cy="16"/>
            </a:xfrm>
            <a:custGeom>
              <a:avLst/>
              <a:gdLst/>
              <a:ahLst/>
              <a:cxnLst>
                <a:cxn ang="0">
                  <a:pos x="287" y="186"/>
                </a:cxn>
                <a:cxn ang="0">
                  <a:pos x="78" y="280"/>
                </a:cxn>
                <a:cxn ang="0">
                  <a:pos x="0" y="93"/>
                </a:cxn>
                <a:cxn ang="0">
                  <a:pos x="210" y="0"/>
                </a:cxn>
                <a:cxn ang="0">
                  <a:pos x="287" y="186"/>
                </a:cxn>
              </a:cxnLst>
              <a:rect l="0" t="0" r="r" b="b"/>
              <a:pathLst>
                <a:path w="287" h="280">
                  <a:moveTo>
                    <a:pt x="287" y="186"/>
                  </a:moveTo>
                  <a:lnTo>
                    <a:pt x="78" y="280"/>
                  </a:lnTo>
                  <a:lnTo>
                    <a:pt x="0" y="93"/>
                  </a:lnTo>
                  <a:lnTo>
                    <a:pt x="210" y="0"/>
                  </a:lnTo>
                  <a:lnTo>
                    <a:pt x="287" y="186"/>
                  </a:lnTo>
                  <a:close/>
                </a:path>
              </a:pathLst>
            </a:custGeom>
            <a:solidFill>
              <a:srgbClr val="000000"/>
            </a:solidFill>
            <a:ln w="9525">
              <a:noFill/>
              <a:round/>
              <a:headEnd/>
              <a:tailEnd/>
            </a:ln>
          </p:spPr>
          <p:txBody>
            <a:bodyPr/>
            <a:lstStyle/>
            <a:p>
              <a:endParaRPr lang="en-US"/>
            </a:p>
          </p:txBody>
        </p:sp>
        <p:sp>
          <p:nvSpPr>
            <p:cNvPr id="100" name="Freeform 171"/>
            <p:cNvSpPr>
              <a:spLocks/>
            </p:cNvSpPr>
            <p:nvPr/>
          </p:nvSpPr>
          <p:spPr bwMode="auto">
            <a:xfrm>
              <a:off x="3465" y="3102"/>
              <a:ext cx="11" cy="12"/>
            </a:xfrm>
            <a:custGeom>
              <a:avLst/>
              <a:gdLst/>
              <a:ahLst/>
              <a:cxnLst>
                <a:cxn ang="0">
                  <a:pos x="227" y="125"/>
                </a:cxn>
                <a:cxn ang="0">
                  <a:pos x="53" y="203"/>
                </a:cxn>
                <a:cxn ang="0">
                  <a:pos x="0" y="78"/>
                </a:cxn>
                <a:cxn ang="0">
                  <a:pos x="175" y="0"/>
                </a:cxn>
                <a:cxn ang="0">
                  <a:pos x="227" y="125"/>
                </a:cxn>
              </a:cxnLst>
              <a:rect l="0" t="0" r="r" b="b"/>
              <a:pathLst>
                <a:path w="227" h="203">
                  <a:moveTo>
                    <a:pt x="227" y="125"/>
                  </a:moveTo>
                  <a:lnTo>
                    <a:pt x="53" y="203"/>
                  </a:lnTo>
                  <a:lnTo>
                    <a:pt x="0" y="78"/>
                  </a:lnTo>
                  <a:lnTo>
                    <a:pt x="175" y="0"/>
                  </a:lnTo>
                  <a:lnTo>
                    <a:pt x="227" y="125"/>
                  </a:lnTo>
                  <a:close/>
                </a:path>
              </a:pathLst>
            </a:custGeom>
            <a:solidFill>
              <a:srgbClr val="BAC2C2"/>
            </a:solidFill>
            <a:ln w="9525">
              <a:noFill/>
              <a:round/>
              <a:headEnd/>
              <a:tailEnd/>
            </a:ln>
          </p:spPr>
          <p:txBody>
            <a:bodyPr/>
            <a:lstStyle/>
            <a:p>
              <a:endParaRPr lang="en-US"/>
            </a:p>
          </p:txBody>
        </p:sp>
        <p:sp>
          <p:nvSpPr>
            <p:cNvPr id="101" name="Freeform 172"/>
            <p:cNvSpPr>
              <a:spLocks/>
            </p:cNvSpPr>
            <p:nvPr/>
          </p:nvSpPr>
          <p:spPr bwMode="auto">
            <a:xfrm>
              <a:off x="3465" y="3100"/>
              <a:ext cx="10" cy="13"/>
            </a:xfrm>
            <a:custGeom>
              <a:avLst/>
              <a:gdLst/>
              <a:ahLst/>
              <a:cxnLst>
                <a:cxn ang="0">
                  <a:pos x="4" y="72"/>
                </a:cxn>
                <a:cxn ang="0">
                  <a:pos x="167" y="0"/>
                </a:cxn>
                <a:cxn ang="0">
                  <a:pos x="171" y="0"/>
                </a:cxn>
                <a:cxn ang="0">
                  <a:pos x="175" y="2"/>
                </a:cxn>
                <a:cxn ang="0">
                  <a:pos x="180" y="6"/>
                </a:cxn>
                <a:cxn ang="0">
                  <a:pos x="183" y="12"/>
                </a:cxn>
                <a:cxn ang="0">
                  <a:pos x="236" y="141"/>
                </a:cxn>
                <a:cxn ang="0">
                  <a:pos x="238" y="147"/>
                </a:cxn>
                <a:cxn ang="0">
                  <a:pos x="238" y="154"/>
                </a:cxn>
                <a:cxn ang="0">
                  <a:pos x="237" y="159"/>
                </a:cxn>
                <a:cxn ang="0">
                  <a:pos x="234" y="162"/>
                </a:cxn>
                <a:cxn ang="0">
                  <a:pos x="73" y="234"/>
                </a:cxn>
                <a:cxn ang="0">
                  <a:pos x="69" y="234"/>
                </a:cxn>
                <a:cxn ang="0">
                  <a:pos x="63" y="232"/>
                </a:cxn>
                <a:cxn ang="0">
                  <a:pos x="59" y="227"/>
                </a:cxn>
                <a:cxn ang="0">
                  <a:pos x="55" y="221"/>
                </a:cxn>
                <a:cxn ang="0">
                  <a:pos x="2" y="94"/>
                </a:cxn>
                <a:cxn ang="0">
                  <a:pos x="0" y="86"/>
                </a:cxn>
                <a:cxn ang="0">
                  <a:pos x="0" y="80"/>
                </a:cxn>
                <a:cxn ang="0">
                  <a:pos x="1" y="76"/>
                </a:cxn>
                <a:cxn ang="0">
                  <a:pos x="4" y="72"/>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round/>
              <a:headEnd/>
              <a:tailEnd/>
            </a:ln>
          </p:spPr>
          <p:txBody>
            <a:bodyPr/>
            <a:lstStyle/>
            <a:p>
              <a:endParaRPr lang="en-US"/>
            </a:p>
          </p:txBody>
        </p:sp>
        <p:sp>
          <p:nvSpPr>
            <p:cNvPr id="102" name="Freeform 173"/>
            <p:cNvSpPr>
              <a:spLocks/>
            </p:cNvSpPr>
            <p:nvPr/>
          </p:nvSpPr>
          <p:spPr bwMode="auto">
            <a:xfrm>
              <a:off x="3465" y="3101"/>
              <a:ext cx="10" cy="11"/>
            </a:xfrm>
            <a:custGeom>
              <a:avLst/>
              <a:gdLst/>
              <a:ahLst/>
              <a:cxnLst>
                <a:cxn ang="0">
                  <a:pos x="4" y="62"/>
                </a:cxn>
                <a:cxn ang="0">
                  <a:pos x="141" y="0"/>
                </a:cxn>
                <a:cxn ang="0">
                  <a:pos x="145"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3"/>
                </a:cxn>
                <a:cxn ang="0">
                  <a:pos x="0" y="68"/>
                </a:cxn>
                <a:cxn ang="0">
                  <a:pos x="2" y="64"/>
                </a:cxn>
                <a:cxn ang="0">
                  <a:pos x="4" y="62"/>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103" name="Freeform 174"/>
            <p:cNvSpPr>
              <a:spLocks/>
            </p:cNvSpPr>
            <p:nvPr/>
          </p:nvSpPr>
          <p:spPr bwMode="auto">
            <a:xfrm>
              <a:off x="3468" y="3103"/>
              <a:ext cx="6" cy="8"/>
            </a:xfrm>
            <a:custGeom>
              <a:avLst/>
              <a:gdLst/>
              <a:ahLst/>
              <a:cxnLst>
                <a:cxn ang="0">
                  <a:pos x="88" y="6"/>
                </a:cxn>
                <a:cxn ang="0">
                  <a:pos x="116" y="78"/>
                </a:cxn>
                <a:cxn ang="0">
                  <a:pos x="118" y="86"/>
                </a:cxn>
                <a:cxn ang="0">
                  <a:pos x="119" y="95"/>
                </a:cxn>
                <a:cxn ang="0">
                  <a:pos x="117" y="103"/>
                </a:cxn>
                <a:cxn ang="0">
                  <a:pos x="112" y="109"/>
                </a:cxn>
                <a:cxn ang="0">
                  <a:pos x="14" y="152"/>
                </a:cxn>
                <a:cxn ang="0">
                  <a:pos x="6" y="154"/>
                </a:cxn>
                <a:cxn ang="0">
                  <a:pos x="2" y="150"/>
                </a:cxn>
                <a:cxn ang="0">
                  <a:pos x="0" y="140"/>
                </a:cxn>
                <a:cxn ang="0">
                  <a:pos x="1" y="128"/>
                </a:cxn>
                <a:cxn ang="0">
                  <a:pos x="4" y="112"/>
                </a:cxn>
                <a:cxn ang="0">
                  <a:pos x="9" y="95"/>
                </a:cxn>
                <a:cxn ang="0">
                  <a:pos x="14" y="78"/>
                </a:cxn>
                <a:cxn ang="0">
                  <a:pos x="21" y="61"/>
                </a:cxn>
                <a:cxn ang="0">
                  <a:pos x="29" y="46"/>
                </a:cxn>
                <a:cxn ang="0">
                  <a:pos x="38" y="33"/>
                </a:cxn>
                <a:cxn ang="0">
                  <a:pos x="48" y="21"/>
                </a:cxn>
                <a:cxn ang="0">
                  <a:pos x="58" y="12"/>
                </a:cxn>
                <a:cxn ang="0">
                  <a:pos x="67" y="4"/>
                </a:cxn>
                <a:cxn ang="0">
                  <a:pos x="76" y="0"/>
                </a:cxn>
                <a:cxn ang="0">
                  <a:pos x="82" y="1"/>
                </a:cxn>
                <a:cxn ang="0">
                  <a:pos x="88" y="6"/>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round/>
              <a:headEnd/>
              <a:tailEnd/>
            </a:ln>
          </p:spPr>
          <p:txBody>
            <a:bodyPr/>
            <a:lstStyle/>
            <a:p>
              <a:endParaRPr lang="en-US"/>
            </a:p>
          </p:txBody>
        </p:sp>
        <p:sp>
          <p:nvSpPr>
            <p:cNvPr id="104" name="Freeform 175"/>
            <p:cNvSpPr>
              <a:spLocks/>
            </p:cNvSpPr>
            <p:nvPr/>
          </p:nvSpPr>
          <p:spPr bwMode="auto">
            <a:xfrm>
              <a:off x="3488" y="3092"/>
              <a:ext cx="4" cy="6"/>
            </a:xfrm>
            <a:custGeom>
              <a:avLst/>
              <a:gdLst/>
              <a:ahLst/>
              <a:cxnLst>
                <a:cxn ang="0">
                  <a:pos x="50" y="104"/>
                </a:cxn>
                <a:cxn ang="0">
                  <a:pos x="40" y="103"/>
                </a:cxn>
                <a:cxn ang="0">
                  <a:pos x="31" y="99"/>
                </a:cxn>
                <a:cxn ang="0">
                  <a:pos x="23" y="95"/>
                </a:cxn>
                <a:cxn ang="0">
                  <a:pos x="15" y="89"/>
                </a:cxn>
                <a:cxn ang="0">
                  <a:pos x="8" y="80"/>
                </a:cxn>
                <a:cxn ang="0">
                  <a:pos x="4" y="72"/>
                </a:cxn>
                <a:cxn ang="0">
                  <a:pos x="1" y="62"/>
                </a:cxn>
                <a:cxn ang="0">
                  <a:pos x="0" y="52"/>
                </a:cxn>
                <a:cxn ang="0">
                  <a:pos x="1" y="41"/>
                </a:cxn>
                <a:cxn ang="0">
                  <a:pos x="4" y="32"/>
                </a:cxn>
                <a:cxn ang="0">
                  <a:pos x="8" y="23"/>
                </a:cxn>
                <a:cxn ang="0">
                  <a:pos x="15" y="15"/>
                </a:cxn>
                <a:cxn ang="0">
                  <a:pos x="23" y="9"/>
                </a:cxn>
                <a:cxn ang="0">
                  <a:pos x="31" y="5"/>
                </a:cxn>
                <a:cxn ang="0">
                  <a:pos x="40" y="1"/>
                </a:cxn>
                <a:cxn ang="0">
                  <a:pos x="50" y="0"/>
                </a:cxn>
                <a:cxn ang="0">
                  <a:pos x="60" y="1"/>
                </a:cxn>
                <a:cxn ang="0">
                  <a:pos x="70" y="5"/>
                </a:cxn>
                <a:cxn ang="0">
                  <a:pos x="78" y="9"/>
                </a:cxn>
                <a:cxn ang="0">
                  <a:pos x="86" y="15"/>
                </a:cxn>
                <a:cxn ang="0">
                  <a:pos x="92" y="23"/>
                </a:cxn>
                <a:cxn ang="0">
                  <a:pos x="96" y="32"/>
                </a:cxn>
                <a:cxn ang="0">
                  <a:pos x="99" y="41"/>
                </a:cxn>
                <a:cxn ang="0">
                  <a:pos x="100" y="52"/>
                </a:cxn>
                <a:cxn ang="0">
                  <a:pos x="99" y="62"/>
                </a:cxn>
                <a:cxn ang="0">
                  <a:pos x="96" y="72"/>
                </a:cxn>
                <a:cxn ang="0">
                  <a:pos x="92" y="80"/>
                </a:cxn>
                <a:cxn ang="0">
                  <a:pos x="86" y="89"/>
                </a:cxn>
                <a:cxn ang="0">
                  <a:pos x="78" y="95"/>
                </a:cxn>
                <a:cxn ang="0">
                  <a:pos x="70" y="99"/>
                </a:cxn>
                <a:cxn ang="0">
                  <a:pos x="60" y="103"/>
                </a:cxn>
                <a:cxn ang="0">
                  <a:pos x="50" y="104"/>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round/>
              <a:headEnd/>
              <a:tailEnd/>
            </a:ln>
          </p:spPr>
          <p:txBody>
            <a:bodyPr/>
            <a:lstStyle/>
            <a:p>
              <a:endParaRPr lang="en-US"/>
            </a:p>
          </p:txBody>
        </p:sp>
        <p:sp>
          <p:nvSpPr>
            <p:cNvPr id="105" name="Freeform 176"/>
            <p:cNvSpPr>
              <a:spLocks/>
            </p:cNvSpPr>
            <p:nvPr/>
          </p:nvSpPr>
          <p:spPr bwMode="auto">
            <a:xfrm>
              <a:off x="3419" y="3131"/>
              <a:ext cx="5" cy="5"/>
            </a:xfrm>
            <a:custGeom>
              <a:avLst/>
              <a:gdLst/>
              <a:ahLst/>
              <a:cxnLst>
                <a:cxn ang="0">
                  <a:pos x="50" y="103"/>
                </a:cxn>
                <a:cxn ang="0">
                  <a:pos x="39" y="102"/>
                </a:cxn>
                <a:cxn ang="0">
                  <a:pos x="30" y="99"/>
                </a:cxn>
                <a:cxn ang="0">
                  <a:pos x="22" y="95"/>
                </a:cxn>
                <a:cxn ang="0">
                  <a:pos x="14" y="88"/>
                </a:cxn>
                <a:cxn ang="0">
                  <a:pos x="8" y="80"/>
                </a:cxn>
                <a:cxn ang="0">
                  <a:pos x="4" y="71"/>
                </a:cxn>
                <a:cxn ang="0">
                  <a:pos x="1" y="62"/>
                </a:cxn>
                <a:cxn ang="0">
                  <a:pos x="0" y="51"/>
                </a:cxn>
                <a:cxn ang="0">
                  <a:pos x="1" y="41"/>
                </a:cxn>
                <a:cxn ang="0">
                  <a:pos x="4" y="31"/>
                </a:cxn>
                <a:cxn ang="0">
                  <a:pos x="8" y="23"/>
                </a:cxn>
                <a:cxn ang="0">
                  <a:pos x="14" y="15"/>
                </a:cxn>
                <a:cxn ang="0">
                  <a:pos x="22" y="8"/>
                </a:cxn>
                <a:cxn ang="0">
                  <a:pos x="30" y="4"/>
                </a:cxn>
                <a:cxn ang="0">
                  <a:pos x="39" y="1"/>
                </a:cxn>
                <a:cxn ang="0">
                  <a:pos x="50" y="0"/>
                </a:cxn>
                <a:cxn ang="0">
                  <a:pos x="60" y="1"/>
                </a:cxn>
                <a:cxn ang="0">
                  <a:pos x="69" y="4"/>
                </a:cxn>
                <a:cxn ang="0">
                  <a:pos x="77" y="8"/>
                </a:cxn>
                <a:cxn ang="0">
                  <a:pos x="85" y="15"/>
                </a:cxn>
                <a:cxn ang="0">
                  <a:pos x="91" y="23"/>
                </a:cxn>
                <a:cxn ang="0">
                  <a:pos x="96" y="31"/>
                </a:cxn>
                <a:cxn ang="0">
                  <a:pos x="99" y="41"/>
                </a:cxn>
                <a:cxn ang="0">
                  <a:pos x="100" y="51"/>
                </a:cxn>
                <a:cxn ang="0">
                  <a:pos x="99" y="62"/>
                </a:cxn>
                <a:cxn ang="0">
                  <a:pos x="96" y="71"/>
                </a:cxn>
                <a:cxn ang="0">
                  <a:pos x="91" y="80"/>
                </a:cxn>
                <a:cxn ang="0">
                  <a:pos x="85" y="88"/>
                </a:cxn>
                <a:cxn ang="0">
                  <a:pos x="77" y="95"/>
                </a:cxn>
                <a:cxn ang="0">
                  <a:pos x="69" y="99"/>
                </a:cxn>
                <a:cxn ang="0">
                  <a:pos x="60" y="102"/>
                </a:cxn>
                <a:cxn ang="0">
                  <a:pos x="50" y="103"/>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round/>
              <a:headEnd/>
              <a:tailEnd/>
            </a:ln>
          </p:spPr>
          <p:txBody>
            <a:bodyPr/>
            <a:lstStyle/>
            <a:p>
              <a:endParaRPr lang="en-US"/>
            </a:p>
          </p:txBody>
        </p:sp>
        <p:sp>
          <p:nvSpPr>
            <p:cNvPr id="106" name="Freeform 177"/>
            <p:cNvSpPr>
              <a:spLocks/>
            </p:cNvSpPr>
            <p:nvPr/>
          </p:nvSpPr>
          <p:spPr bwMode="auto">
            <a:xfrm>
              <a:off x="3490" y="3094"/>
              <a:ext cx="2" cy="3"/>
            </a:xfrm>
            <a:custGeom>
              <a:avLst/>
              <a:gdLst/>
              <a:ahLst/>
              <a:cxnLst>
                <a:cxn ang="0">
                  <a:pos x="28" y="57"/>
                </a:cxn>
                <a:cxn ang="0">
                  <a:pos x="16" y="55"/>
                </a:cxn>
                <a:cxn ang="0">
                  <a:pos x="8" y="49"/>
                </a:cxn>
                <a:cxn ang="0">
                  <a:pos x="2" y="40"/>
                </a:cxn>
                <a:cxn ang="0">
                  <a:pos x="0" y="28"/>
                </a:cxn>
                <a:cxn ang="0">
                  <a:pos x="2" y="17"/>
                </a:cxn>
                <a:cxn ang="0">
                  <a:pos x="8" y="8"/>
                </a:cxn>
                <a:cxn ang="0">
                  <a:pos x="16" y="2"/>
                </a:cxn>
                <a:cxn ang="0">
                  <a:pos x="28" y="0"/>
                </a:cxn>
                <a:cxn ang="0">
                  <a:pos x="39" y="2"/>
                </a:cxn>
                <a:cxn ang="0">
                  <a:pos x="47" y="8"/>
                </a:cxn>
                <a:cxn ang="0">
                  <a:pos x="53" y="17"/>
                </a:cxn>
                <a:cxn ang="0">
                  <a:pos x="55" y="28"/>
                </a:cxn>
                <a:cxn ang="0">
                  <a:pos x="53" y="40"/>
                </a:cxn>
                <a:cxn ang="0">
                  <a:pos x="47" y="49"/>
                </a:cxn>
                <a:cxn ang="0">
                  <a:pos x="39" y="55"/>
                </a:cxn>
                <a:cxn ang="0">
                  <a:pos x="28" y="57"/>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round/>
              <a:headEnd/>
              <a:tailEnd/>
            </a:ln>
          </p:spPr>
          <p:txBody>
            <a:bodyPr/>
            <a:lstStyle/>
            <a:p>
              <a:endParaRPr lang="en-US"/>
            </a:p>
          </p:txBody>
        </p:sp>
        <p:sp>
          <p:nvSpPr>
            <p:cNvPr id="107" name="Freeform 178"/>
            <p:cNvSpPr>
              <a:spLocks/>
            </p:cNvSpPr>
            <p:nvPr/>
          </p:nvSpPr>
          <p:spPr bwMode="auto">
            <a:xfrm>
              <a:off x="3421" y="3133"/>
              <a:ext cx="2" cy="3"/>
            </a:xfrm>
            <a:custGeom>
              <a:avLst/>
              <a:gdLst/>
              <a:ahLst/>
              <a:cxnLst>
                <a:cxn ang="0">
                  <a:pos x="28" y="56"/>
                </a:cxn>
                <a:cxn ang="0">
                  <a:pos x="17" y="54"/>
                </a:cxn>
                <a:cxn ang="0">
                  <a:pos x="9" y="48"/>
                </a:cxn>
                <a:cxn ang="0">
                  <a:pos x="2" y="40"/>
                </a:cxn>
                <a:cxn ang="0">
                  <a:pos x="0" y="28"/>
                </a:cxn>
                <a:cxn ang="0">
                  <a:pos x="2" y="16"/>
                </a:cxn>
                <a:cxn ang="0">
                  <a:pos x="9" y="8"/>
                </a:cxn>
                <a:cxn ang="0">
                  <a:pos x="17" y="2"/>
                </a:cxn>
                <a:cxn ang="0">
                  <a:pos x="28" y="0"/>
                </a:cxn>
                <a:cxn ang="0">
                  <a:pos x="39" y="2"/>
                </a:cxn>
                <a:cxn ang="0">
                  <a:pos x="47" y="8"/>
                </a:cxn>
                <a:cxn ang="0">
                  <a:pos x="53" y="16"/>
                </a:cxn>
                <a:cxn ang="0">
                  <a:pos x="55" y="28"/>
                </a:cxn>
                <a:cxn ang="0">
                  <a:pos x="53" y="40"/>
                </a:cxn>
                <a:cxn ang="0">
                  <a:pos x="47" y="48"/>
                </a:cxn>
                <a:cxn ang="0">
                  <a:pos x="39" y="54"/>
                </a:cxn>
                <a:cxn ang="0">
                  <a:pos x="28" y="56"/>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round/>
              <a:headEnd/>
              <a:tailEnd/>
            </a:ln>
          </p:spPr>
          <p:txBody>
            <a:bodyPr/>
            <a:lstStyle/>
            <a:p>
              <a:endParaRPr lang="en-US"/>
            </a:p>
          </p:txBody>
        </p:sp>
        <p:sp>
          <p:nvSpPr>
            <p:cNvPr id="108" name="Freeform 179"/>
            <p:cNvSpPr>
              <a:spLocks/>
            </p:cNvSpPr>
            <p:nvPr/>
          </p:nvSpPr>
          <p:spPr bwMode="auto">
            <a:xfrm>
              <a:off x="3433" y="3076"/>
              <a:ext cx="29" cy="29"/>
            </a:xfrm>
            <a:custGeom>
              <a:avLst/>
              <a:gdLst/>
              <a:ahLst/>
              <a:cxnLst>
                <a:cxn ang="0">
                  <a:pos x="498" y="0"/>
                </a:cxn>
                <a:cxn ang="0">
                  <a:pos x="0" y="222"/>
                </a:cxn>
                <a:cxn ang="0">
                  <a:pos x="125" y="522"/>
                </a:cxn>
                <a:cxn ang="0">
                  <a:pos x="624" y="301"/>
                </a:cxn>
                <a:cxn ang="0">
                  <a:pos x="498" y="0"/>
                </a:cxn>
              </a:cxnLst>
              <a:rect l="0" t="0" r="r" b="b"/>
              <a:pathLst>
                <a:path w="624" h="522">
                  <a:moveTo>
                    <a:pt x="498" y="0"/>
                  </a:moveTo>
                  <a:lnTo>
                    <a:pt x="0" y="222"/>
                  </a:lnTo>
                  <a:lnTo>
                    <a:pt x="125" y="522"/>
                  </a:lnTo>
                  <a:lnTo>
                    <a:pt x="624" y="301"/>
                  </a:lnTo>
                  <a:lnTo>
                    <a:pt x="498" y="0"/>
                  </a:lnTo>
                  <a:close/>
                </a:path>
              </a:pathLst>
            </a:custGeom>
            <a:solidFill>
              <a:srgbClr val="111919"/>
            </a:solidFill>
            <a:ln w="9525">
              <a:noFill/>
              <a:round/>
              <a:headEnd/>
              <a:tailEnd/>
            </a:ln>
          </p:spPr>
          <p:txBody>
            <a:bodyPr/>
            <a:lstStyle/>
            <a:p>
              <a:endParaRPr lang="en-US"/>
            </a:p>
          </p:txBody>
        </p:sp>
        <p:sp>
          <p:nvSpPr>
            <p:cNvPr id="109" name="Freeform 180"/>
            <p:cNvSpPr>
              <a:spLocks/>
            </p:cNvSpPr>
            <p:nvPr/>
          </p:nvSpPr>
          <p:spPr bwMode="auto">
            <a:xfrm>
              <a:off x="3434" y="3077"/>
              <a:ext cx="27" cy="27"/>
            </a:xfrm>
            <a:custGeom>
              <a:avLst/>
              <a:gdLst/>
              <a:ahLst/>
              <a:cxnLst>
                <a:cxn ang="0">
                  <a:pos x="474" y="0"/>
                </a:cxn>
                <a:cxn ang="0">
                  <a:pos x="0" y="211"/>
                </a:cxn>
                <a:cxn ang="0">
                  <a:pos x="114" y="484"/>
                </a:cxn>
                <a:cxn ang="0">
                  <a:pos x="589" y="273"/>
                </a:cxn>
                <a:cxn ang="0">
                  <a:pos x="474" y="0"/>
                </a:cxn>
              </a:cxnLst>
              <a:rect l="0" t="0" r="r" b="b"/>
              <a:pathLst>
                <a:path w="589" h="484">
                  <a:moveTo>
                    <a:pt x="474" y="0"/>
                  </a:moveTo>
                  <a:lnTo>
                    <a:pt x="0" y="211"/>
                  </a:lnTo>
                  <a:lnTo>
                    <a:pt x="114" y="484"/>
                  </a:lnTo>
                  <a:lnTo>
                    <a:pt x="589" y="273"/>
                  </a:lnTo>
                  <a:lnTo>
                    <a:pt x="474" y="0"/>
                  </a:lnTo>
                  <a:close/>
                </a:path>
              </a:pathLst>
            </a:custGeom>
            <a:solidFill>
              <a:srgbClr val="EDF5F5"/>
            </a:solidFill>
            <a:ln w="9525">
              <a:noFill/>
              <a:round/>
              <a:headEnd/>
              <a:tailEnd/>
            </a:ln>
          </p:spPr>
          <p:txBody>
            <a:bodyPr/>
            <a:lstStyle/>
            <a:p>
              <a:endParaRPr lang="en-US"/>
            </a:p>
          </p:txBody>
        </p:sp>
        <p:sp>
          <p:nvSpPr>
            <p:cNvPr id="110" name="Freeform 181"/>
            <p:cNvSpPr>
              <a:spLocks/>
            </p:cNvSpPr>
            <p:nvPr/>
          </p:nvSpPr>
          <p:spPr bwMode="auto">
            <a:xfrm>
              <a:off x="3434" y="3078"/>
              <a:ext cx="27" cy="26"/>
            </a:xfrm>
            <a:custGeom>
              <a:avLst/>
              <a:gdLst/>
              <a:ahLst/>
              <a:cxnLst>
                <a:cxn ang="0">
                  <a:pos x="473" y="0"/>
                </a:cxn>
                <a:cxn ang="0">
                  <a:pos x="0" y="211"/>
                </a:cxn>
                <a:cxn ang="0">
                  <a:pos x="108" y="471"/>
                </a:cxn>
                <a:cxn ang="0">
                  <a:pos x="583" y="260"/>
                </a:cxn>
                <a:cxn ang="0">
                  <a:pos x="473" y="0"/>
                </a:cxn>
              </a:cxnLst>
              <a:rect l="0" t="0" r="r" b="b"/>
              <a:pathLst>
                <a:path w="583" h="471">
                  <a:moveTo>
                    <a:pt x="473" y="0"/>
                  </a:moveTo>
                  <a:lnTo>
                    <a:pt x="0" y="211"/>
                  </a:lnTo>
                  <a:lnTo>
                    <a:pt x="108" y="471"/>
                  </a:lnTo>
                  <a:lnTo>
                    <a:pt x="583" y="260"/>
                  </a:lnTo>
                  <a:lnTo>
                    <a:pt x="473" y="0"/>
                  </a:lnTo>
                  <a:close/>
                </a:path>
              </a:pathLst>
            </a:custGeom>
            <a:solidFill>
              <a:srgbClr val="878F8F"/>
            </a:solidFill>
            <a:ln w="9525">
              <a:noFill/>
              <a:round/>
              <a:headEnd/>
              <a:tailEnd/>
            </a:ln>
          </p:spPr>
          <p:txBody>
            <a:bodyPr/>
            <a:lstStyle/>
            <a:p>
              <a:endParaRPr lang="en-US"/>
            </a:p>
          </p:txBody>
        </p:sp>
        <p:sp>
          <p:nvSpPr>
            <p:cNvPr id="111" name="Freeform 182"/>
            <p:cNvSpPr>
              <a:spLocks/>
            </p:cNvSpPr>
            <p:nvPr/>
          </p:nvSpPr>
          <p:spPr bwMode="auto">
            <a:xfrm>
              <a:off x="3447" y="3082"/>
              <a:ext cx="10" cy="13"/>
            </a:xfrm>
            <a:custGeom>
              <a:avLst/>
              <a:gdLst/>
              <a:ahLst/>
              <a:cxnLst>
                <a:cxn ang="0">
                  <a:pos x="159" y="223"/>
                </a:cxn>
                <a:cxn ang="0">
                  <a:pos x="137" y="231"/>
                </a:cxn>
                <a:cxn ang="0">
                  <a:pos x="115" y="234"/>
                </a:cxn>
                <a:cxn ang="0">
                  <a:pos x="93" y="232"/>
                </a:cxn>
                <a:cxn ang="0">
                  <a:pos x="73" y="225"/>
                </a:cxn>
                <a:cxn ang="0">
                  <a:pos x="54" y="215"/>
                </a:cxn>
                <a:cxn ang="0">
                  <a:pos x="36" y="201"/>
                </a:cxn>
                <a:cxn ang="0">
                  <a:pos x="22" y="184"/>
                </a:cxn>
                <a:cxn ang="0">
                  <a:pos x="11" y="163"/>
                </a:cxn>
                <a:cxn ang="0">
                  <a:pos x="4" y="141"/>
                </a:cxn>
                <a:cxn ang="0">
                  <a:pos x="0" y="118"/>
                </a:cxn>
                <a:cxn ang="0">
                  <a:pos x="3" y="96"/>
                </a:cxn>
                <a:cxn ang="0">
                  <a:pos x="9" y="74"/>
                </a:cxn>
                <a:cxn ang="0">
                  <a:pos x="19" y="55"/>
                </a:cxn>
                <a:cxn ang="0">
                  <a:pos x="32" y="37"/>
                </a:cxn>
                <a:cxn ang="0">
                  <a:pos x="48" y="22"/>
                </a:cxn>
                <a:cxn ang="0">
                  <a:pos x="69" y="10"/>
                </a:cxn>
                <a:cxn ang="0">
                  <a:pos x="90" y="3"/>
                </a:cxn>
                <a:cxn ang="0">
                  <a:pos x="113" y="0"/>
                </a:cxn>
                <a:cxn ang="0">
                  <a:pos x="134" y="2"/>
                </a:cxn>
                <a:cxn ang="0">
                  <a:pos x="156" y="8"/>
                </a:cxn>
                <a:cxn ang="0">
                  <a:pos x="174" y="19"/>
                </a:cxn>
                <a:cxn ang="0">
                  <a:pos x="191" y="32"/>
                </a:cxn>
                <a:cxn ang="0">
                  <a:pos x="206" y="49"/>
                </a:cxn>
                <a:cxn ang="0">
                  <a:pos x="217" y="70"/>
                </a:cxn>
                <a:cxn ang="0">
                  <a:pos x="224" y="93"/>
                </a:cxn>
                <a:cxn ang="0">
                  <a:pos x="227" y="116"/>
                </a:cxn>
                <a:cxn ang="0">
                  <a:pos x="225" y="138"/>
                </a:cxn>
                <a:cxn ang="0">
                  <a:pos x="219" y="159"/>
                </a:cxn>
                <a:cxn ang="0">
                  <a:pos x="209" y="179"/>
                </a:cxn>
                <a:cxn ang="0">
                  <a:pos x="195" y="197"/>
                </a:cxn>
                <a:cxn ang="0">
                  <a:pos x="179" y="212"/>
                </a:cxn>
                <a:cxn ang="0">
                  <a:pos x="159" y="223"/>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round/>
              <a:headEnd/>
              <a:tailEnd/>
            </a:ln>
          </p:spPr>
          <p:txBody>
            <a:bodyPr/>
            <a:lstStyle/>
            <a:p>
              <a:endParaRPr lang="en-US"/>
            </a:p>
          </p:txBody>
        </p:sp>
        <p:sp>
          <p:nvSpPr>
            <p:cNvPr id="112" name="Freeform 183"/>
            <p:cNvSpPr>
              <a:spLocks/>
            </p:cNvSpPr>
            <p:nvPr/>
          </p:nvSpPr>
          <p:spPr bwMode="auto">
            <a:xfrm>
              <a:off x="3447" y="3082"/>
              <a:ext cx="10" cy="12"/>
            </a:xfrm>
            <a:custGeom>
              <a:avLst/>
              <a:gdLst/>
              <a:ahLst/>
              <a:cxnLst>
                <a:cxn ang="0">
                  <a:pos x="146" y="206"/>
                </a:cxn>
                <a:cxn ang="0">
                  <a:pos x="125" y="212"/>
                </a:cxn>
                <a:cxn ang="0">
                  <a:pos x="105" y="214"/>
                </a:cxn>
                <a:cxn ang="0">
                  <a:pos x="84" y="212"/>
                </a:cxn>
                <a:cxn ang="0">
                  <a:pos x="66" y="206"/>
                </a:cxn>
                <a:cxn ang="0">
                  <a:pos x="48" y="196"/>
                </a:cxn>
                <a:cxn ang="0">
                  <a:pos x="31" y="183"/>
                </a:cxn>
                <a:cxn ang="0">
                  <a:pos x="18" y="168"/>
                </a:cxn>
                <a:cxn ang="0">
                  <a:pos x="8" y="149"/>
                </a:cxn>
                <a:cxn ang="0">
                  <a:pos x="2" y="129"/>
                </a:cxn>
                <a:cxn ang="0">
                  <a:pos x="0" y="108"/>
                </a:cxn>
                <a:cxn ang="0">
                  <a:pos x="2" y="86"/>
                </a:cxn>
                <a:cxn ang="0">
                  <a:pos x="8" y="67"/>
                </a:cxn>
                <a:cxn ang="0">
                  <a:pos x="17" y="49"/>
                </a:cxn>
                <a:cxn ang="0">
                  <a:pos x="29" y="33"/>
                </a:cxn>
                <a:cxn ang="0">
                  <a:pos x="45" y="19"/>
                </a:cxn>
                <a:cxn ang="0">
                  <a:pos x="63" y="8"/>
                </a:cxn>
                <a:cxn ang="0">
                  <a:pos x="83" y="2"/>
                </a:cxn>
                <a:cxn ang="0">
                  <a:pos x="104" y="0"/>
                </a:cxn>
                <a:cxn ang="0">
                  <a:pos x="123" y="2"/>
                </a:cxn>
                <a:cxn ang="0">
                  <a:pos x="142" y="7"/>
                </a:cxn>
                <a:cxn ang="0">
                  <a:pos x="161" y="17"/>
                </a:cxn>
                <a:cxn ang="0">
                  <a:pos x="176" y="30"/>
                </a:cxn>
                <a:cxn ang="0">
                  <a:pos x="189" y="45"/>
                </a:cxn>
                <a:cxn ang="0">
                  <a:pos x="200" y="63"/>
                </a:cxn>
                <a:cxn ang="0">
                  <a:pos x="206" y="84"/>
                </a:cxn>
                <a:cxn ang="0">
                  <a:pos x="208" y="105"/>
                </a:cxn>
                <a:cxn ang="0">
                  <a:pos x="206" y="127"/>
                </a:cxn>
                <a:cxn ang="0">
                  <a:pos x="201" y="147"/>
                </a:cxn>
                <a:cxn ang="0">
                  <a:pos x="191" y="164"/>
                </a:cxn>
                <a:cxn ang="0">
                  <a:pos x="179" y="181"/>
                </a:cxn>
                <a:cxn ang="0">
                  <a:pos x="164" y="195"/>
                </a:cxn>
                <a:cxn ang="0">
                  <a:pos x="146" y="206"/>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round/>
              <a:headEnd/>
              <a:tailEnd/>
            </a:ln>
          </p:spPr>
          <p:txBody>
            <a:bodyPr/>
            <a:lstStyle/>
            <a:p>
              <a:endParaRPr lang="en-US"/>
            </a:p>
          </p:txBody>
        </p:sp>
        <p:sp>
          <p:nvSpPr>
            <p:cNvPr id="113" name="Freeform 184"/>
            <p:cNvSpPr>
              <a:spLocks/>
            </p:cNvSpPr>
            <p:nvPr/>
          </p:nvSpPr>
          <p:spPr bwMode="auto">
            <a:xfrm>
              <a:off x="3448" y="3083"/>
              <a:ext cx="8" cy="10"/>
            </a:xfrm>
            <a:custGeom>
              <a:avLst/>
              <a:gdLst/>
              <a:ahLst/>
              <a:cxnLst>
                <a:cxn ang="0">
                  <a:pos x="131" y="187"/>
                </a:cxn>
                <a:cxn ang="0">
                  <a:pos x="113" y="193"/>
                </a:cxn>
                <a:cxn ang="0">
                  <a:pos x="95" y="194"/>
                </a:cxn>
                <a:cxn ang="0">
                  <a:pos x="76" y="192"/>
                </a:cxn>
                <a:cxn ang="0">
                  <a:pos x="59" y="187"/>
                </a:cxn>
                <a:cxn ang="0">
                  <a:pos x="44" y="178"/>
                </a:cxn>
                <a:cxn ang="0">
                  <a:pos x="29" y="167"/>
                </a:cxn>
                <a:cxn ang="0">
                  <a:pos x="17" y="152"/>
                </a:cxn>
                <a:cxn ang="0">
                  <a:pos x="8" y="135"/>
                </a:cxn>
                <a:cxn ang="0">
                  <a:pos x="2" y="116"/>
                </a:cxn>
                <a:cxn ang="0">
                  <a:pos x="0" y="97"/>
                </a:cxn>
                <a:cxn ang="0">
                  <a:pos x="2" y="79"/>
                </a:cxn>
                <a:cxn ang="0">
                  <a:pos x="7" y="61"/>
                </a:cxn>
                <a:cxn ang="0">
                  <a:pos x="15" y="45"/>
                </a:cxn>
                <a:cxn ang="0">
                  <a:pos x="26" y="30"/>
                </a:cxn>
                <a:cxn ang="0">
                  <a:pos x="41" y="17"/>
                </a:cxn>
                <a:cxn ang="0">
                  <a:pos x="57" y="8"/>
                </a:cxn>
                <a:cxn ang="0">
                  <a:pos x="75" y="1"/>
                </a:cxn>
                <a:cxn ang="0">
                  <a:pos x="95" y="0"/>
                </a:cxn>
                <a:cxn ang="0">
                  <a:pos x="112" y="1"/>
                </a:cxn>
                <a:cxn ang="0">
                  <a:pos x="130" y="7"/>
                </a:cxn>
                <a:cxn ang="0">
                  <a:pos x="146" y="15"/>
                </a:cxn>
                <a:cxn ang="0">
                  <a:pos x="160" y="27"/>
                </a:cxn>
                <a:cxn ang="0">
                  <a:pos x="172" y="41"/>
                </a:cxn>
                <a:cxn ang="0">
                  <a:pos x="181" y="58"/>
                </a:cxn>
                <a:cxn ang="0">
                  <a:pos x="187" y="77"/>
                </a:cxn>
                <a:cxn ang="0">
                  <a:pos x="189" y="96"/>
                </a:cxn>
                <a:cxn ang="0">
                  <a:pos x="188" y="114"/>
                </a:cxn>
                <a:cxn ang="0">
                  <a:pos x="182" y="132"/>
                </a:cxn>
                <a:cxn ang="0">
                  <a:pos x="174" y="149"/>
                </a:cxn>
                <a:cxn ang="0">
                  <a:pos x="163" y="165"/>
                </a:cxn>
                <a:cxn ang="0">
                  <a:pos x="149" y="177"/>
                </a:cxn>
                <a:cxn ang="0">
                  <a:pos x="131" y="187"/>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round/>
              <a:headEnd/>
              <a:tailEnd/>
            </a:ln>
          </p:spPr>
          <p:txBody>
            <a:bodyPr/>
            <a:lstStyle/>
            <a:p>
              <a:endParaRPr lang="en-US"/>
            </a:p>
          </p:txBody>
        </p:sp>
        <p:sp>
          <p:nvSpPr>
            <p:cNvPr id="114" name="Freeform 185"/>
            <p:cNvSpPr>
              <a:spLocks/>
            </p:cNvSpPr>
            <p:nvPr/>
          </p:nvSpPr>
          <p:spPr bwMode="auto">
            <a:xfrm>
              <a:off x="3448" y="3083"/>
              <a:ext cx="8" cy="10"/>
            </a:xfrm>
            <a:custGeom>
              <a:avLst/>
              <a:gdLst/>
              <a:ahLst/>
              <a:cxnLst>
                <a:cxn ang="0">
                  <a:pos x="120" y="170"/>
                </a:cxn>
                <a:cxn ang="0">
                  <a:pos x="104" y="175"/>
                </a:cxn>
                <a:cxn ang="0">
                  <a:pos x="87" y="177"/>
                </a:cxn>
                <a:cxn ang="0">
                  <a:pos x="70" y="176"/>
                </a:cxn>
                <a:cxn ang="0">
                  <a:pos x="54" y="171"/>
                </a:cxn>
                <a:cxn ang="0">
                  <a:pos x="40" y="163"/>
                </a:cxn>
                <a:cxn ang="0">
                  <a:pos x="27" y="152"/>
                </a:cxn>
                <a:cxn ang="0">
                  <a:pos x="15" y="139"/>
                </a:cxn>
                <a:cxn ang="0">
                  <a:pos x="7" y="124"/>
                </a:cxn>
                <a:cxn ang="0">
                  <a:pos x="2" y="107"/>
                </a:cxn>
                <a:cxn ang="0">
                  <a:pos x="0" y="90"/>
                </a:cxn>
                <a:cxn ang="0">
                  <a:pos x="2" y="72"/>
                </a:cxn>
                <a:cxn ang="0">
                  <a:pos x="7" y="56"/>
                </a:cxn>
                <a:cxn ang="0">
                  <a:pos x="14" y="41"/>
                </a:cxn>
                <a:cxn ang="0">
                  <a:pos x="25" y="28"/>
                </a:cxn>
                <a:cxn ang="0">
                  <a:pos x="37" y="16"/>
                </a:cxn>
                <a:cxn ang="0">
                  <a:pos x="52" y="8"/>
                </a:cxn>
                <a:cxn ang="0">
                  <a:pos x="68" y="2"/>
                </a:cxn>
                <a:cxn ang="0">
                  <a:pos x="85" y="0"/>
                </a:cxn>
                <a:cxn ang="0">
                  <a:pos x="102" y="2"/>
                </a:cxn>
                <a:cxn ang="0">
                  <a:pos x="117" y="7"/>
                </a:cxn>
                <a:cxn ang="0">
                  <a:pos x="132" y="15"/>
                </a:cxn>
                <a:cxn ang="0">
                  <a:pos x="145" y="25"/>
                </a:cxn>
                <a:cxn ang="0">
                  <a:pos x="156" y="38"/>
                </a:cxn>
                <a:cxn ang="0">
                  <a:pos x="164" y="53"/>
                </a:cxn>
                <a:cxn ang="0">
                  <a:pos x="169" y="70"/>
                </a:cxn>
                <a:cxn ang="0">
                  <a:pos x="171" y="88"/>
                </a:cxn>
                <a:cxn ang="0">
                  <a:pos x="169" y="105"/>
                </a:cxn>
                <a:cxn ang="0">
                  <a:pos x="165" y="121"/>
                </a:cxn>
                <a:cxn ang="0">
                  <a:pos x="158" y="136"/>
                </a:cxn>
                <a:cxn ang="0">
                  <a:pos x="148" y="150"/>
                </a:cxn>
                <a:cxn ang="0">
                  <a:pos x="136" y="162"/>
                </a:cxn>
                <a:cxn ang="0">
                  <a:pos x="120" y="170"/>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round/>
              <a:headEnd/>
              <a:tailEnd/>
            </a:ln>
          </p:spPr>
          <p:txBody>
            <a:bodyPr/>
            <a:lstStyle/>
            <a:p>
              <a:endParaRPr lang="en-US"/>
            </a:p>
          </p:txBody>
        </p:sp>
        <p:sp>
          <p:nvSpPr>
            <p:cNvPr id="115" name="Freeform 186"/>
            <p:cNvSpPr>
              <a:spLocks/>
            </p:cNvSpPr>
            <p:nvPr/>
          </p:nvSpPr>
          <p:spPr bwMode="auto">
            <a:xfrm>
              <a:off x="3449" y="3083"/>
              <a:ext cx="7" cy="9"/>
            </a:xfrm>
            <a:custGeom>
              <a:avLst/>
              <a:gdLst/>
              <a:ahLst/>
              <a:cxnLst>
                <a:cxn ang="0">
                  <a:pos x="106" y="149"/>
                </a:cxn>
                <a:cxn ang="0">
                  <a:pos x="92" y="155"/>
                </a:cxn>
                <a:cxn ang="0">
                  <a:pos x="77" y="156"/>
                </a:cxn>
                <a:cxn ang="0">
                  <a:pos x="63" y="155"/>
                </a:cxn>
                <a:cxn ang="0">
                  <a:pos x="48" y="150"/>
                </a:cxn>
                <a:cxn ang="0">
                  <a:pos x="35" y="143"/>
                </a:cxn>
                <a:cxn ang="0">
                  <a:pos x="24" y="133"/>
                </a:cxn>
                <a:cxn ang="0">
                  <a:pos x="14" y="122"/>
                </a:cxn>
                <a:cxn ang="0">
                  <a:pos x="6" y="108"/>
                </a:cxn>
                <a:cxn ang="0">
                  <a:pos x="2" y="93"/>
                </a:cxn>
                <a:cxn ang="0">
                  <a:pos x="0" y="78"/>
                </a:cxn>
                <a:cxn ang="0">
                  <a:pos x="1" y="63"/>
                </a:cxn>
                <a:cxn ang="0">
                  <a:pos x="5" y="49"/>
                </a:cxn>
                <a:cxn ang="0">
                  <a:pos x="13" y="35"/>
                </a:cxn>
                <a:cxn ang="0">
                  <a:pos x="22" y="24"/>
                </a:cxn>
                <a:cxn ang="0">
                  <a:pos x="33" y="13"/>
                </a:cxn>
                <a:cxn ang="0">
                  <a:pos x="46" y="6"/>
                </a:cxn>
                <a:cxn ang="0">
                  <a:pos x="60" y="1"/>
                </a:cxn>
                <a:cxn ang="0">
                  <a:pos x="76" y="0"/>
                </a:cxn>
                <a:cxn ang="0">
                  <a:pos x="90" y="1"/>
                </a:cxn>
                <a:cxn ang="0">
                  <a:pos x="104" y="5"/>
                </a:cxn>
                <a:cxn ang="0">
                  <a:pos x="118" y="11"/>
                </a:cxn>
                <a:cxn ang="0">
                  <a:pos x="129" y="21"/>
                </a:cxn>
                <a:cxn ang="0">
                  <a:pos x="139" y="32"/>
                </a:cxn>
                <a:cxn ang="0">
                  <a:pos x="146" y="46"/>
                </a:cxn>
                <a:cxn ang="0">
                  <a:pos x="150" y="61"/>
                </a:cxn>
                <a:cxn ang="0">
                  <a:pos x="152" y="77"/>
                </a:cxn>
                <a:cxn ang="0">
                  <a:pos x="151" y="91"/>
                </a:cxn>
                <a:cxn ang="0">
                  <a:pos x="147" y="106"/>
                </a:cxn>
                <a:cxn ang="0">
                  <a:pos x="140" y="120"/>
                </a:cxn>
                <a:cxn ang="0">
                  <a:pos x="131" y="131"/>
                </a:cxn>
                <a:cxn ang="0">
                  <a:pos x="120" y="142"/>
                </a:cxn>
                <a:cxn ang="0">
                  <a:pos x="106" y="149"/>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round/>
              <a:headEnd/>
              <a:tailEnd/>
            </a:ln>
          </p:spPr>
          <p:txBody>
            <a:bodyPr/>
            <a:lstStyle/>
            <a:p>
              <a:endParaRPr lang="en-US"/>
            </a:p>
          </p:txBody>
        </p:sp>
        <p:sp>
          <p:nvSpPr>
            <p:cNvPr id="116" name="Freeform 187"/>
            <p:cNvSpPr>
              <a:spLocks/>
            </p:cNvSpPr>
            <p:nvPr/>
          </p:nvSpPr>
          <p:spPr bwMode="auto">
            <a:xfrm>
              <a:off x="3449" y="3083"/>
              <a:ext cx="6" cy="8"/>
            </a:xfrm>
            <a:custGeom>
              <a:avLst/>
              <a:gdLst/>
              <a:ahLst/>
              <a:cxnLst>
                <a:cxn ang="0">
                  <a:pos x="93" y="134"/>
                </a:cxn>
                <a:cxn ang="0">
                  <a:pos x="80" y="138"/>
                </a:cxn>
                <a:cxn ang="0">
                  <a:pos x="68" y="139"/>
                </a:cxn>
                <a:cxn ang="0">
                  <a:pos x="55" y="138"/>
                </a:cxn>
                <a:cxn ang="0">
                  <a:pos x="42" y="134"/>
                </a:cxn>
                <a:cxn ang="0">
                  <a:pos x="30" y="127"/>
                </a:cxn>
                <a:cxn ang="0">
                  <a:pos x="20" y="119"/>
                </a:cxn>
                <a:cxn ang="0">
                  <a:pos x="12" y="109"/>
                </a:cxn>
                <a:cxn ang="0">
                  <a:pos x="5" y="97"/>
                </a:cxn>
                <a:cxn ang="0">
                  <a:pos x="1" y="83"/>
                </a:cxn>
                <a:cxn ang="0">
                  <a:pos x="0" y="70"/>
                </a:cxn>
                <a:cxn ang="0">
                  <a:pos x="1" y="57"/>
                </a:cxn>
                <a:cxn ang="0">
                  <a:pos x="5" y="44"/>
                </a:cxn>
                <a:cxn ang="0">
                  <a:pos x="11" y="31"/>
                </a:cxn>
                <a:cxn ang="0">
                  <a:pos x="19" y="21"/>
                </a:cxn>
                <a:cxn ang="0">
                  <a:pos x="28" y="12"/>
                </a:cxn>
                <a:cxn ang="0">
                  <a:pos x="40" y="5"/>
                </a:cxn>
                <a:cxn ang="0">
                  <a:pos x="54" y="1"/>
                </a:cxn>
                <a:cxn ang="0">
                  <a:pos x="66" y="0"/>
                </a:cxn>
                <a:cxn ang="0">
                  <a:pos x="79" y="1"/>
                </a:cxn>
                <a:cxn ang="0">
                  <a:pos x="91" y="5"/>
                </a:cxn>
                <a:cxn ang="0">
                  <a:pos x="104" y="11"/>
                </a:cxn>
                <a:cxn ang="0">
                  <a:pos x="114" y="20"/>
                </a:cxn>
                <a:cxn ang="0">
                  <a:pos x="122" y="29"/>
                </a:cxn>
                <a:cxn ang="0">
                  <a:pos x="129" y="42"/>
                </a:cxn>
                <a:cxn ang="0">
                  <a:pos x="133" y="56"/>
                </a:cxn>
                <a:cxn ang="0">
                  <a:pos x="134" y="68"/>
                </a:cxn>
                <a:cxn ang="0">
                  <a:pos x="133" y="82"/>
                </a:cxn>
                <a:cxn ang="0">
                  <a:pos x="129" y="95"/>
                </a:cxn>
                <a:cxn ang="0">
                  <a:pos x="123" y="107"/>
                </a:cxn>
                <a:cxn ang="0">
                  <a:pos x="115" y="118"/>
                </a:cxn>
                <a:cxn ang="0">
                  <a:pos x="106" y="126"/>
                </a:cxn>
                <a:cxn ang="0">
                  <a:pos x="93" y="134"/>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round/>
              <a:headEnd/>
              <a:tailEnd/>
            </a:ln>
          </p:spPr>
          <p:txBody>
            <a:bodyPr/>
            <a:lstStyle/>
            <a:p>
              <a:endParaRPr lang="en-US"/>
            </a:p>
          </p:txBody>
        </p:sp>
        <p:sp>
          <p:nvSpPr>
            <p:cNvPr id="117" name="Freeform 188"/>
            <p:cNvSpPr>
              <a:spLocks/>
            </p:cNvSpPr>
            <p:nvPr/>
          </p:nvSpPr>
          <p:spPr bwMode="auto">
            <a:xfrm>
              <a:off x="3441" y="3093"/>
              <a:ext cx="1" cy="2"/>
            </a:xfrm>
            <a:custGeom>
              <a:avLst/>
              <a:gdLst/>
              <a:ahLst/>
              <a:cxnLst>
                <a:cxn ang="0">
                  <a:pos x="11" y="0"/>
                </a:cxn>
                <a:cxn ang="0">
                  <a:pos x="5" y="3"/>
                </a:cxn>
                <a:cxn ang="0">
                  <a:pos x="1" y="8"/>
                </a:cxn>
                <a:cxn ang="0">
                  <a:pos x="0" y="15"/>
                </a:cxn>
                <a:cxn ang="0">
                  <a:pos x="1" y="20"/>
                </a:cxn>
                <a:cxn ang="0">
                  <a:pos x="4" y="26"/>
                </a:cxn>
                <a:cxn ang="0">
                  <a:pos x="8" y="31"/>
                </a:cxn>
                <a:cxn ang="0">
                  <a:pos x="14" y="33"/>
                </a:cxn>
                <a:cxn ang="0">
                  <a:pos x="21" y="32"/>
                </a:cxn>
                <a:cxn ang="0">
                  <a:pos x="11" y="0"/>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round/>
              <a:headEnd/>
              <a:tailEnd/>
            </a:ln>
          </p:spPr>
          <p:txBody>
            <a:bodyPr/>
            <a:lstStyle/>
            <a:p>
              <a:endParaRPr lang="en-US"/>
            </a:p>
          </p:txBody>
        </p:sp>
        <p:sp>
          <p:nvSpPr>
            <p:cNvPr id="118" name="Freeform 189"/>
            <p:cNvSpPr>
              <a:spLocks/>
            </p:cNvSpPr>
            <p:nvPr/>
          </p:nvSpPr>
          <p:spPr bwMode="auto">
            <a:xfrm>
              <a:off x="3442" y="3089"/>
              <a:ext cx="3" cy="6"/>
            </a:xfrm>
            <a:custGeom>
              <a:avLst/>
              <a:gdLst/>
              <a:ahLst/>
              <a:cxnLst>
                <a:cxn ang="0">
                  <a:pos x="40" y="12"/>
                </a:cxn>
                <a:cxn ang="0">
                  <a:pos x="40" y="12"/>
                </a:cxn>
                <a:cxn ang="0">
                  <a:pos x="42" y="22"/>
                </a:cxn>
                <a:cxn ang="0">
                  <a:pos x="42" y="28"/>
                </a:cxn>
                <a:cxn ang="0">
                  <a:pos x="39" y="37"/>
                </a:cxn>
                <a:cxn ang="0">
                  <a:pos x="36" y="43"/>
                </a:cxn>
                <a:cxn ang="0">
                  <a:pos x="30" y="49"/>
                </a:cxn>
                <a:cxn ang="0">
                  <a:pos x="21" y="57"/>
                </a:cxn>
                <a:cxn ang="0">
                  <a:pos x="12" y="61"/>
                </a:cxn>
                <a:cxn ang="0">
                  <a:pos x="0" y="66"/>
                </a:cxn>
                <a:cxn ang="0">
                  <a:pos x="10" y="98"/>
                </a:cxn>
                <a:cxn ang="0">
                  <a:pos x="26" y="92"/>
                </a:cxn>
                <a:cxn ang="0">
                  <a:pos x="39" y="84"/>
                </a:cxn>
                <a:cxn ang="0">
                  <a:pos x="50" y="74"/>
                </a:cxn>
                <a:cxn ang="0">
                  <a:pos x="63" y="64"/>
                </a:cxn>
                <a:cxn ang="0">
                  <a:pos x="70" y="49"/>
                </a:cxn>
                <a:cxn ang="0">
                  <a:pos x="75" y="34"/>
                </a:cxn>
                <a:cxn ang="0">
                  <a:pos x="75" y="18"/>
                </a:cxn>
                <a:cxn ang="0">
                  <a:pos x="71" y="0"/>
                </a:cxn>
                <a:cxn ang="0">
                  <a:pos x="71" y="0"/>
                </a:cxn>
                <a:cxn ang="0">
                  <a:pos x="40" y="12"/>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round/>
              <a:headEnd/>
              <a:tailEnd/>
            </a:ln>
          </p:spPr>
          <p:txBody>
            <a:bodyPr/>
            <a:lstStyle/>
            <a:p>
              <a:endParaRPr lang="en-US"/>
            </a:p>
          </p:txBody>
        </p:sp>
        <p:sp>
          <p:nvSpPr>
            <p:cNvPr id="119" name="Freeform 190"/>
            <p:cNvSpPr>
              <a:spLocks/>
            </p:cNvSpPr>
            <p:nvPr/>
          </p:nvSpPr>
          <p:spPr bwMode="auto">
            <a:xfrm>
              <a:off x="3440" y="3087"/>
              <a:ext cx="5" cy="3"/>
            </a:xfrm>
            <a:custGeom>
              <a:avLst/>
              <a:gdLst/>
              <a:ahLst/>
              <a:cxnLst>
                <a:cxn ang="0">
                  <a:pos x="20" y="43"/>
                </a:cxn>
                <a:cxn ang="0">
                  <a:pos x="20" y="43"/>
                </a:cxn>
                <a:cxn ang="0">
                  <a:pos x="27" y="39"/>
                </a:cxn>
                <a:cxn ang="0">
                  <a:pos x="36" y="35"/>
                </a:cxn>
                <a:cxn ang="0">
                  <a:pos x="45" y="33"/>
                </a:cxn>
                <a:cxn ang="0">
                  <a:pos x="54" y="33"/>
                </a:cxn>
                <a:cxn ang="0">
                  <a:pos x="62" y="36"/>
                </a:cxn>
                <a:cxn ang="0">
                  <a:pos x="69" y="39"/>
                </a:cxn>
                <a:cxn ang="0">
                  <a:pos x="74" y="43"/>
                </a:cxn>
                <a:cxn ang="0">
                  <a:pos x="77" y="49"/>
                </a:cxn>
                <a:cxn ang="0">
                  <a:pos x="108" y="37"/>
                </a:cxn>
                <a:cxn ang="0">
                  <a:pos x="98" y="22"/>
                </a:cxn>
                <a:cxn ang="0">
                  <a:pos x="87" y="11"/>
                </a:cxn>
                <a:cxn ang="0">
                  <a:pos x="74" y="4"/>
                </a:cxn>
                <a:cxn ang="0">
                  <a:pos x="58" y="0"/>
                </a:cxn>
                <a:cxn ang="0">
                  <a:pos x="41" y="0"/>
                </a:cxn>
                <a:cxn ang="0">
                  <a:pos x="26" y="3"/>
                </a:cxn>
                <a:cxn ang="0">
                  <a:pos x="13" y="9"/>
                </a:cxn>
                <a:cxn ang="0">
                  <a:pos x="0" y="18"/>
                </a:cxn>
                <a:cxn ang="0">
                  <a:pos x="0" y="18"/>
                </a:cxn>
                <a:cxn ang="0">
                  <a:pos x="20" y="43"/>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round/>
              <a:headEnd/>
              <a:tailEnd/>
            </a:ln>
          </p:spPr>
          <p:txBody>
            <a:bodyPr/>
            <a:lstStyle/>
            <a:p>
              <a:endParaRPr lang="en-US"/>
            </a:p>
          </p:txBody>
        </p:sp>
        <p:sp>
          <p:nvSpPr>
            <p:cNvPr id="120" name="Freeform 191"/>
            <p:cNvSpPr>
              <a:spLocks/>
            </p:cNvSpPr>
            <p:nvPr/>
          </p:nvSpPr>
          <p:spPr bwMode="auto">
            <a:xfrm>
              <a:off x="3438" y="3088"/>
              <a:ext cx="3" cy="8"/>
            </a:xfrm>
            <a:custGeom>
              <a:avLst/>
              <a:gdLst/>
              <a:ahLst/>
              <a:cxnLst>
                <a:cxn ang="0">
                  <a:pos x="36" y="112"/>
                </a:cxn>
                <a:cxn ang="0">
                  <a:pos x="36" y="112"/>
                </a:cxn>
                <a:cxn ang="0">
                  <a:pos x="33" y="104"/>
                </a:cxn>
                <a:cxn ang="0">
                  <a:pos x="32" y="95"/>
                </a:cxn>
                <a:cxn ang="0">
                  <a:pos x="34" y="83"/>
                </a:cxn>
                <a:cxn ang="0">
                  <a:pos x="38" y="69"/>
                </a:cxn>
                <a:cxn ang="0">
                  <a:pos x="44" y="58"/>
                </a:cxn>
                <a:cxn ang="0">
                  <a:pos x="52" y="44"/>
                </a:cxn>
                <a:cxn ang="0">
                  <a:pos x="60" y="34"/>
                </a:cxn>
                <a:cxn ang="0">
                  <a:pos x="69" y="25"/>
                </a:cxn>
                <a:cxn ang="0">
                  <a:pos x="49" y="0"/>
                </a:cxn>
                <a:cxn ang="0">
                  <a:pos x="37" y="11"/>
                </a:cxn>
                <a:cxn ang="0">
                  <a:pos x="25" y="25"/>
                </a:cxn>
                <a:cxn ang="0">
                  <a:pos x="16" y="41"/>
                </a:cxn>
                <a:cxn ang="0">
                  <a:pos x="8" y="57"/>
                </a:cxn>
                <a:cxn ang="0">
                  <a:pos x="2" y="75"/>
                </a:cxn>
                <a:cxn ang="0">
                  <a:pos x="0" y="92"/>
                </a:cxn>
                <a:cxn ang="0">
                  <a:pos x="1" y="112"/>
                </a:cxn>
                <a:cxn ang="0">
                  <a:pos x="8" y="129"/>
                </a:cxn>
                <a:cxn ang="0">
                  <a:pos x="8" y="129"/>
                </a:cxn>
                <a:cxn ang="0">
                  <a:pos x="36" y="112"/>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round/>
              <a:headEnd/>
              <a:tailEnd/>
            </a:ln>
          </p:spPr>
          <p:txBody>
            <a:bodyPr/>
            <a:lstStyle/>
            <a:p>
              <a:endParaRPr lang="en-US"/>
            </a:p>
          </p:txBody>
        </p:sp>
        <p:sp>
          <p:nvSpPr>
            <p:cNvPr id="121" name="Freeform 192"/>
            <p:cNvSpPr>
              <a:spLocks/>
            </p:cNvSpPr>
            <p:nvPr/>
          </p:nvSpPr>
          <p:spPr bwMode="auto">
            <a:xfrm>
              <a:off x="3438" y="3095"/>
              <a:ext cx="5" cy="4"/>
            </a:xfrm>
            <a:custGeom>
              <a:avLst/>
              <a:gdLst/>
              <a:ahLst/>
              <a:cxnLst>
                <a:cxn ang="0">
                  <a:pos x="107" y="41"/>
                </a:cxn>
                <a:cxn ang="0">
                  <a:pos x="107" y="41"/>
                </a:cxn>
                <a:cxn ang="0">
                  <a:pos x="96" y="43"/>
                </a:cxn>
                <a:cxn ang="0">
                  <a:pos x="83" y="43"/>
                </a:cxn>
                <a:cxn ang="0">
                  <a:pos x="72" y="42"/>
                </a:cxn>
                <a:cxn ang="0">
                  <a:pos x="62" y="36"/>
                </a:cxn>
                <a:cxn ang="0">
                  <a:pos x="52" y="30"/>
                </a:cxn>
                <a:cxn ang="0">
                  <a:pos x="43" y="23"/>
                </a:cxn>
                <a:cxn ang="0">
                  <a:pos x="35" y="13"/>
                </a:cxn>
                <a:cxn ang="0">
                  <a:pos x="28" y="0"/>
                </a:cxn>
                <a:cxn ang="0">
                  <a:pos x="0" y="17"/>
                </a:cxn>
                <a:cxn ang="0">
                  <a:pos x="9" y="32"/>
                </a:cxn>
                <a:cxn ang="0">
                  <a:pos x="20" y="46"/>
                </a:cxn>
                <a:cxn ang="0">
                  <a:pos x="33" y="57"/>
                </a:cxn>
                <a:cxn ang="0">
                  <a:pos x="48" y="66"/>
                </a:cxn>
                <a:cxn ang="0">
                  <a:pos x="64" y="73"/>
                </a:cxn>
                <a:cxn ang="0">
                  <a:pos x="81" y="76"/>
                </a:cxn>
                <a:cxn ang="0">
                  <a:pos x="98" y="76"/>
                </a:cxn>
                <a:cxn ang="0">
                  <a:pos x="117" y="72"/>
                </a:cxn>
                <a:cxn ang="0">
                  <a:pos x="117" y="72"/>
                </a:cxn>
                <a:cxn ang="0">
                  <a:pos x="107" y="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round/>
              <a:headEnd/>
              <a:tailEnd/>
            </a:ln>
          </p:spPr>
          <p:txBody>
            <a:bodyPr/>
            <a:lstStyle/>
            <a:p>
              <a:endParaRPr lang="en-US"/>
            </a:p>
          </p:txBody>
        </p:sp>
        <p:sp>
          <p:nvSpPr>
            <p:cNvPr id="122" name="Freeform 193"/>
            <p:cNvSpPr>
              <a:spLocks/>
            </p:cNvSpPr>
            <p:nvPr/>
          </p:nvSpPr>
          <p:spPr bwMode="auto">
            <a:xfrm>
              <a:off x="3443" y="3094"/>
              <a:ext cx="4" cy="5"/>
            </a:xfrm>
            <a:custGeom>
              <a:avLst/>
              <a:gdLst/>
              <a:ahLst/>
              <a:cxnLst>
                <a:cxn ang="0">
                  <a:pos x="47" y="0"/>
                </a:cxn>
                <a:cxn ang="0">
                  <a:pos x="46" y="8"/>
                </a:cxn>
                <a:cxn ang="0">
                  <a:pos x="44" y="15"/>
                </a:cxn>
                <a:cxn ang="0">
                  <a:pos x="40" y="24"/>
                </a:cxn>
                <a:cxn ang="0">
                  <a:pos x="35" y="32"/>
                </a:cxn>
                <a:cxn ang="0">
                  <a:pos x="28" y="39"/>
                </a:cxn>
                <a:cxn ang="0">
                  <a:pos x="21" y="46"/>
                </a:cxn>
                <a:cxn ang="0">
                  <a:pos x="11" y="52"/>
                </a:cxn>
                <a:cxn ang="0">
                  <a:pos x="0" y="57"/>
                </a:cxn>
                <a:cxn ang="0">
                  <a:pos x="10" y="88"/>
                </a:cxn>
                <a:cxn ang="0">
                  <a:pos x="25" y="82"/>
                </a:cxn>
                <a:cxn ang="0">
                  <a:pos x="40" y="73"/>
                </a:cxn>
                <a:cxn ang="0">
                  <a:pos x="51" y="64"/>
                </a:cxn>
                <a:cxn ang="0">
                  <a:pos x="61" y="53"/>
                </a:cxn>
                <a:cxn ang="0">
                  <a:pos x="68" y="41"/>
                </a:cxn>
                <a:cxn ang="0">
                  <a:pos x="74" y="28"/>
                </a:cxn>
                <a:cxn ang="0">
                  <a:pos x="78" y="14"/>
                </a:cxn>
                <a:cxn ang="0">
                  <a:pos x="79" y="2"/>
                </a:cxn>
                <a:cxn ang="0">
                  <a:pos x="47" y="0"/>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round/>
              <a:headEnd/>
              <a:tailEnd/>
            </a:ln>
          </p:spPr>
          <p:txBody>
            <a:bodyPr/>
            <a:lstStyle/>
            <a:p>
              <a:endParaRPr lang="en-US"/>
            </a:p>
          </p:txBody>
        </p:sp>
        <p:sp>
          <p:nvSpPr>
            <p:cNvPr id="123" name="Freeform 194"/>
            <p:cNvSpPr>
              <a:spLocks/>
            </p:cNvSpPr>
            <p:nvPr/>
          </p:nvSpPr>
          <p:spPr bwMode="auto">
            <a:xfrm>
              <a:off x="3442" y="3097"/>
              <a:ext cx="2" cy="1"/>
            </a:xfrm>
            <a:custGeom>
              <a:avLst/>
              <a:gdLst/>
              <a:ahLst/>
              <a:cxnLst>
                <a:cxn ang="0">
                  <a:pos x="32" y="18"/>
                </a:cxn>
                <a:cxn ang="0">
                  <a:pos x="31" y="11"/>
                </a:cxn>
                <a:cxn ang="0">
                  <a:pos x="28" y="6"/>
                </a:cxn>
                <a:cxn ang="0">
                  <a:pos x="23" y="3"/>
                </a:cxn>
                <a:cxn ang="0">
                  <a:pos x="17" y="0"/>
                </a:cxn>
                <a:cxn ang="0">
                  <a:pos x="11" y="2"/>
                </a:cxn>
                <a:cxn ang="0">
                  <a:pos x="6" y="4"/>
                </a:cxn>
                <a:cxn ang="0">
                  <a:pos x="2" y="9"/>
                </a:cxn>
                <a:cxn ang="0">
                  <a:pos x="0" y="16"/>
                </a:cxn>
                <a:cxn ang="0">
                  <a:pos x="32" y="18"/>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round/>
              <a:headEnd/>
              <a:tailEnd/>
            </a:ln>
          </p:spPr>
          <p:txBody>
            <a:bodyPr/>
            <a:lstStyle/>
            <a:p>
              <a:endParaRPr lang="en-US"/>
            </a:p>
          </p:txBody>
        </p:sp>
        <p:sp>
          <p:nvSpPr>
            <p:cNvPr id="124" name="Freeform 195"/>
            <p:cNvSpPr>
              <a:spLocks/>
            </p:cNvSpPr>
            <p:nvPr/>
          </p:nvSpPr>
          <p:spPr bwMode="auto">
            <a:xfrm>
              <a:off x="3442" y="3094"/>
              <a:ext cx="1" cy="2"/>
            </a:xfrm>
            <a:custGeom>
              <a:avLst/>
              <a:gdLst/>
              <a:ahLst/>
              <a:cxnLst>
                <a:cxn ang="0">
                  <a:pos x="12" y="0"/>
                </a:cxn>
                <a:cxn ang="0">
                  <a:pos x="5" y="3"/>
                </a:cxn>
                <a:cxn ang="0">
                  <a:pos x="1" y="8"/>
                </a:cxn>
                <a:cxn ang="0">
                  <a:pos x="0" y="14"/>
                </a:cxn>
                <a:cxn ang="0">
                  <a:pos x="1" y="20"/>
                </a:cxn>
                <a:cxn ang="0">
                  <a:pos x="4" y="26"/>
                </a:cxn>
                <a:cxn ang="0">
                  <a:pos x="9" y="30"/>
                </a:cxn>
                <a:cxn ang="0">
                  <a:pos x="15" y="32"/>
                </a:cxn>
                <a:cxn ang="0">
                  <a:pos x="22" y="31"/>
                </a:cxn>
                <a:cxn ang="0">
                  <a:pos x="12" y="0"/>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round/>
              <a:headEnd/>
              <a:tailEnd/>
            </a:ln>
          </p:spPr>
          <p:txBody>
            <a:bodyPr/>
            <a:lstStyle/>
            <a:p>
              <a:endParaRPr lang="en-US"/>
            </a:p>
          </p:txBody>
        </p:sp>
        <p:sp>
          <p:nvSpPr>
            <p:cNvPr id="125" name="Freeform 196"/>
            <p:cNvSpPr>
              <a:spLocks/>
            </p:cNvSpPr>
            <p:nvPr/>
          </p:nvSpPr>
          <p:spPr bwMode="auto">
            <a:xfrm>
              <a:off x="3442" y="3090"/>
              <a:ext cx="4" cy="5"/>
            </a:xfrm>
            <a:custGeom>
              <a:avLst/>
              <a:gdLst/>
              <a:ahLst/>
              <a:cxnLst>
                <a:cxn ang="0">
                  <a:pos x="39" y="13"/>
                </a:cxn>
                <a:cxn ang="0">
                  <a:pos x="39" y="12"/>
                </a:cxn>
                <a:cxn ang="0">
                  <a:pos x="41" y="22"/>
                </a:cxn>
                <a:cxn ang="0">
                  <a:pos x="41" y="30"/>
                </a:cxn>
                <a:cxn ang="0">
                  <a:pos x="38" y="37"/>
                </a:cxn>
                <a:cxn ang="0">
                  <a:pos x="35" y="43"/>
                </a:cxn>
                <a:cxn ang="0">
                  <a:pos x="28" y="51"/>
                </a:cxn>
                <a:cxn ang="0">
                  <a:pos x="20" y="58"/>
                </a:cxn>
                <a:cxn ang="0">
                  <a:pos x="11" y="62"/>
                </a:cxn>
                <a:cxn ang="0">
                  <a:pos x="0" y="68"/>
                </a:cxn>
                <a:cxn ang="0">
                  <a:pos x="10" y="99"/>
                </a:cxn>
                <a:cxn ang="0">
                  <a:pos x="25" y="94"/>
                </a:cxn>
                <a:cxn ang="0">
                  <a:pos x="38" y="85"/>
                </a:cxn>
                <a:cxn ang="0">
                  <a:pos x="51" y="76"/>
                </a:cxn>
                <a:cxn ang="0">
                  <a:pos x="62" y="64"/>
                </a:cxn>
                <a:cxn ang="0">
                  <a:pos x="69" y="52"/>
                </a:cxn>
                <a:cxn ang="0">
                  <a:pos x="74" y="36"/>
                </a:cxn>
                <a:cxn ang="0">
                  <a:pos x="74" y="18"/>
                </a:cxn>
                <a:cxn ang="0">
                  <a:pos x="70" y="1"/>
                </a:cxn>
                <a:cxn ang="0">
                  <a:pos x="70" y="0"/>
                </a:cxn>
                <a:cxn ang="0">
                  <a:pos x="39" y="13"/>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round/>
              <a:headEnd/>
              <a:tailEnd/>
            </a:ln>
          </p:spPr>
          <p:txBody>
            <a:bodyPr/>
            <a:lstStyle/>
            <a:p>
              <a:endParaRPr lang="en-US"/>
            </a:p>
          </p:txBody>
        </p:sp>
        <p:sp>
          <p:nvSpPr>
            <p:cNvPr id="126" name="Freeform 197"/>
            <p:cNvSpPr>
              <a:spLocks/>
            </p:cNvSpPr>
            <p:nvPr/>
          </p:nvSpPr>
          <p:spPr bwMode="auto">
            <a:xfrm>
              <a:off x="3441" y="3088"/>
              <a:ext cx="5" cy="3"/>
            </a:xfrm>
            <a:custGeom>
              <a:avLst/>
              <a:gdLst/>
              <a:ahLst/>
              <a:cxnLst>
                <a:cxn ang="0">
                  <a:pos x="20" y="44"/>
                </a:cxn>
                <a:cxn ang="0">
                  <a:pos x="20" y="43"/>
                </a:cxn>
                <a:cxn ang="0">
                  <a:pos x="27" y="39"/>
                </a:cxn>
                <a:cxn ang="0">
                  <a:pos x="37" y="35"/>
                </a:cxn>
                <a:cxn ang="0">
                  <a:pos x="46" y="34"/>
                </a:cxn>
                <a:cxn ang="0">
                  <a:pos x="54" y="34"/>
                </a:cxn>
                <a:cxn ang="0">
                  <a:pos x="61" y="36"/>
                </a:cxn>
                <a:cxn ang="0">
                  <a:pos x="69" y="39"/>
                </a:cxn>
                <a:cxn ang="0">
                  <a:pos x="74" y="43"/>
                </a:cxn>
                <a:cxn ang="0">
                  <a:pos x="77" y="50"/>
                </a:cxn>
                <a:cxn ang="0">
                  <a:pos x="108" y="37"/>
                </a:cxn>
                <a:cxn ang="0">
                  <a:pos x="99" y="22"/>
                </a:cxn>
                <a:cxn ang="0">
                  <a:pos x="88" y="12"/>
                </a:cxn>
                <a:cxn ang="0">
                  <a:pos x="73" y="4"/>
                </a:cxn>
                <a:cxn ang="0">
                  <a:pos x="58" y="0"/>
                </a:cxn>
                <a:cxn ang="0">
                  <a:pos x="42" y="0"/>
                </a:cxn>
                <a:cxn ang="0">
                  <a:pos x="26" y="3"/>
                </a:cxn>
                <a:cxn ang="0">
                  <a:pos x="13" y="10"/>
                </a:cxn>
                <a:cxn ang="0">
                  <a:pos x="0" y="18"/>
                </a:cxn>
                <a:cxn ang="0">
                  <a:pos x="0" y="17"/>
                </a:cxn>
                <a:cxn ang="0">
                  <a:pos x="20" y="44"/>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round/>
              <a:headEnd/>
              <a:tailEnd/>
            </a:ln>
          </p:spPr>
          <p:txBody>
            <a:bodyPr/>
            <a:lstStyle/>
            <a:p>
              <a:endParaRPr lang="en-US"/>
            </a:p>
          </p:txBody>
        </p:sp>
        <p:sp>
          <p:nvSpPr>
            <p:cNvPr id="127" name="Freeform 198"/>
            <p:cNvSpPr>
              <a:spLocks/>
            </p:cNvSpPr>
            <p:nvPr/>
          </p:nvSpPr>
          <p:spPr bwMode="auto">
            <a:xfrm>
              <a:off x="3438" y="3089"/>
              <a:ext cx="4" cy="7"/>
            </a:xfrm>
            <a:custGeom>
              <a:avLst/>
              <a:gdLst/>
              <a:ahLst/>
              <a:cxnLst>
                <a:cxn ang="0">
                  <a:pos x="36" y="114"/>
                </a:cxn>
                <a:cxn ang="0">
                  <a:pos x="36" y="114"/>
                </a:cxn>
                <a:cxn ang="0">
                  <a:pos x="34" y="107"/>
                </a:cxn>
                <a:cxn ang="0">
                  <a:pos x="33" y="96"/>
                </a:cxn>
                <a:cxn ang="0">
                  <a:pos x="35" y="83"/>
                </a:cxn>
                <a:cxn ang="0">
                  <a:pos x="38" y="72"/>
                </a:cxn>
                <a:cxn ang="0">
                  <a:pos x="44" y="59"/>
                </a:cxn>
                <a:cxn ang="0">
                  <a:pos x="52" y="46"/>
                </a:cxn>
                <a:cxn ang="0">
                  <a:pos x="60" y="36"/>
                </a:cxn>
                <a:cxn ang="0">
                  <a:pos x="69" y="27"/>
                </a:cxn>
                <a:cxn ang="0">
                  <a:pos x="49" y="0"/>
                </a:cxn>
                <a:cxn ang="0">
                  <a:pos x="36" y="13"/>
                </a:cxn>
                <a:cxn ang="0">
                  <a:pos x="25" y="27"/>
                </a:cxn>
                <a:cxn ang="0">
                  <a:pos x="15" y="42"/>
                </a:cxn>
                <a:cxn ang="0">
                  <a:pos x="7" y="59"/>
                </a:cxn>
                <a:cxn ang="0">
                  <a:pos x="2" y="77"/>
                </a:cxn>
                <a:cxn ang="0">
                  <a:pos x="0" y="94"/>
                </a:cxn>
                <a:cxn ang="0">
                  <a:pos x="1" y="113"/>
                </a:cxn>
                <a:cxn ang="0">
                  <a:pos x="7" y="131"/>
                </a:cxn>
                <a:cxn ang="0">
                  <a:pos x="7" y="131"/>
                </a:cxn>
                <a:cxn ang="0">
                  <a:pos x="36" y="114"/>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round/>
              <a:headEnd/>
              <a:tailEnd/>
            </a:ln>
          </p:spPr>
          <p:txBody>
            <a:bodyPr/>
            <a:lstStyle/>
            <a:p>
              <a:endParaRPr lang="en-US"/>
            </a:p>
          </p:txBody>
        </p:sp>
        <p:sp>
          <p:nvSpPr>
            <p:cNvPr id="128" name="Freeform 199"/>
            <p:cNvSpPr>
              <a:spLocks/>
            </p:cNvSpPr>
            <p:nvPr/>
          </p:nvSpPr>
          <p:spPr bwMode="auto">
            <a:xfrm>
              <a:off x="3439" y="3095"/>
              <a:ext cx="5" cy="4"/>
            </a:xfrm>
            <a:custGeom>
              <a:avLst/>
              <a:gdLst/>
              <a:ahLst/>
              <a:cxnLst>
                <a:cxn ang="0">
                  <a:pos x="107" y="41"/>
                </a:cxn>
                <a:cxn ang="0">
                  <a:pos x="107" y="41"/>
                </a:cxn>
                <a:cxn ang="0">
                  <a:pos x="96" y="43"/>
                </a:cxn>
                <a:cxn ang="0">
                  <a:pos x="85" y="43"/>
                </a:cxn>
                <a:cxn ang="0">
                  <a:pos x="75" y="41"/>
                </a:cxn>
                <a:cxn ang="0">
                  <a:pos x="63" y="37"/>
                </a:cxn>
                <a:cxn ang="0">
                  <a:pos x="54" y="29"/>
                </a:cxn>
                <a:cxn ang="0">
                  <a:pos x="44" y="22"/>
                </a:cxn>
                <a:cxn ang="0">
                  <a:pos x="36" y="13"/>
                </a:cxn>
                <a:cxn ang="0">
                  <a:pos x="29" y="0"/>
                </a:cxn>
                <a:cxn ang="0">
                  <a:pos x="0" y="17"/>
                </a:cxn>
                <a:cxn ang="0">
                  <a:pos x="9" y="32"/>
                </a:cxn>
                <a:cxn ang="0">
                  <a:pos x="21" y="45"/>
                </a:cxn>
                <a:cxn ang="0">
                  <a:pos x="34" y="57"/>
                </a:cxn>
                <a:cxn ang="0">
                  <a:pos x="49" y="66"/>
                </a:cxn>
                <a:cxn ang="0">
                  <a:pos x="64" y="73"/>
                </a:cxn>
                <a:cxn ang="0">
                  <a:pos x="81" y="77"/>
                </a:cxn>
                <a:cxn ang="0">
                  <a:pos x="98" y="77"/>
                </a:cxn>
                <a:cxn ang="0">
                  <a:pos x="117" y="73"/>
                </a:cxn>
                <a:cxn ang="0">
                  <a:pos x="117" y="73"/>
                </a:cxn>
                <a:cxn ang="0">
                  <a:pos x="107" y="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round/>
              <a:headEnd/>
              <a:tailEnd/>
            </a:ln>
          </p:spPr>
          <p:txBody>
            <a:bodyPr/>
            <a:lstStyle/>
            <a:p>
              <a:endParaRPr lang="en-US"/>
            </a:p>
          </p:txBody>
        </p:sp>
        <p:sp>
          <p:nvSpPr>
            <p:cNvPr id="129" name="Freeform 200"/>
            <p:cNvSpPr>
              <a:spLocks/>
            </p:cNvSpPr>
            <p:nvPr/>
          </p:nvSpPr>
          <p:spPr bwMode="auto">
            <a:xfrm>
              <a:off x="3444" y="3094"/>
              <a:ext cx="3" cy="5"/>
            </a:xfrm>
            <a:custGeom>
              <a:avLst/>
              <a:gdLst/>
              <a:ahLst/>
              <a:cxnLst>
                <a:cxn ang="0">
                  <a:pos x="48" y="0"/>
                </a:cxn>
                <a:cxn ang="0">
                  <a:pos x="47" y="8"/>
                </a:cxn>
                <a:cxn ang="0">
                  <a:pos x="44" y="18"/>
                </a:cxn>
                <a:cxn ang="0">
                  <a:pos x="41" y="26"/>
                </a:cxn>
                <a:cxn ang="0">
                  <a:pos x="36" y="34"/>
                </a:cxn>
                <a:cxn ang="0">
                  <a:pos x="31" y="40"/>
                </a:cxn>
                <a:cxn ang="0">
                  <a:pos x="22" y="47"/>
                </a:cxn>
                <a:cxn ang="0">
                  <a:pos x="12" y="54"/>
                </a:cxn>
                <a:cxn ang="0">
                  <a:pos x="0" y="58"/>
                </a:cxn>
                <a:cxn ang="0">
                  <a:pos x="10" y="90"/>
                </a:cxn>
                <a:cxn ang="0">
                  <a:pos x="27" y="83"/>
                </a:cxn>
                <a:cxn ang="0">
                  <a:pos x="40" y="75"/>
                </a:cxn>
                <a:cxn ang="0">
                  <a:pos x="51" y="65"/>
                </a:cxn>
                <a:cxn ang="0">
                  <a:pos x="62" y="55"/>
                </a:cxn>
                <a:cxn ang="0">
                  <a:pos x="70" y="41"/>
                </a:cxn>
                <a:cxn ang="0">
                  <a:pos x="75" y="28"/>
                </a:cxn>
                <a:cxn ang="0">
                  <a:pos x="78" y="17"/>
                </a:cxn>
                <a:cxn ang="0">
                  <a:pos x="81" y="4"/>
                </a:cxn>
                <a:cxn ang="0">
                  <a:pos x="48" y="0"/>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round/>
              <a:headEnd/>
              <a:tailEnd/>
            </a:ln>
          </p:spPr>
          <p:txBody>
            <a:bodyPr/>
            <a:lstStyle/>
            <a:p>
              <a:endParaRPr lang="en-US"/>
            </a:p>
          </p:txBody>
        </p:sp>
        <p:sp>
          <p:nvSpPr>
            <p:cNvPr id="130" name="Freeform 201"/>
            <p:cNvSpPr>
              <a:spLocks/>
            </p:cNvSpPr>
            <p:nvPr/>
          </p:nvSpPr>
          <p:spPr bwMode="auto">
            <a:xfrm>
              <a:off x="3443" y="3097"/>
              <a:ext cx="2" cy="1"/>
            </a:xfrm>
            <a:custGeom>
              <a:avLst/>
              <a:gdLst/>
              <a:ahLst/>
              <a:cxnLst>
                <a:cxn ang="0">
                  <a:pos x="33" y="19"/>
                </a:cxn>
                <a:cxn ang="0">
                  <a:pos x="32" y="12"/>
                </a:cxn>
                <a:cxn ang="0">
                  <a:pos x="28" y="6"/>
                </a:cxn>
                <a:cxn ang="0">
                  <a:pos x="23" y="2"/>
                </a:cxn>
                <a:cxn ang="0">
                  <a:pos x="18" y="0"/>
                </a:cxn>
                <a:cxn ang="0">
                  <a:pos x="12" y="0"/>
                </a:cxn>
                <a:cxn ang="0">
                  <a:pos x="6" y="3"/>
                </a:cxn>
                <a:cxn ang="0">
                  <a:pos x="2" y="7"/>
                </a:cxn>
                <a:cxn ang="0">
                  <a:pos x="0" y="15"/>
                </a:cxn>
                <a:cxn ang="0">
                  <a:pos x="33" y="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round/>
              <a:headEnd/>
              <a:tailEnd/>
            </a:ln>
          </p:spPr>
          <p:txBody>
            <a:bodyPr/>
            <a:lstStyle/>
            <a:p>
              <a:endParaRPr lang="en-US"/>
            </a:p>
          </p:txBody>
        </p:sp>
        <p:sp>
          <p:nvSpPr>
            <p:cNvPr id="131" name="Freeform 202"/>
            <p:cNvSpPr>
              <a:spLocks/>
            </p:cNvSpPr>
            <p:nvPr/>
          </p:nvSpPr>
          <p:spPr bwMode="auto">
            <a:xfrm>
              <a:off x="3398" y="3240"/>
              <a:ext cx="1" cy="1"/>
            </a:xfrm>
            <a:custGeom>
              <a:avLst/>
              <a:gdLst/>
              <a:ahLst/>
              <a:cxnLst>
                <a:cxn ang="0">
                  <a:pos x="0" y="25"/>
                </a:cxn>
                <a:cxn ang="0">
                  <a:pos x="6" y="27"/>
                </a:cxn>
                <a:cxn ang="0">
                  <a:pos x="11" y="26"/>
                </a:cxn>
                <a:cxn ang="0">
                  <a:pos x="16" y="24"/>
                </a:cxn>
                <a:cxn ang="0">
                  <a:pos x="19" y="20"/>
                </a:cxn>
                <a:cxn ang="0">
                  <a:pos x="21" y="15"/>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132" name="Freeform 203"/>
            <p:cNvSpPr>
              <a:spLocks/>
            </p:cNvSpPr>
            <p:nvPr/>
          </p:nvSpPr>
          <p:spPr bwMode="auto">
            <a:xfrm>
              <a:off x="3389" y="3221"/>
              <a:ext cx="10" cy="20"/>
            </a:xfrm>
            <a:custGeom>
              <a:avLst/>
              <a:gdLst/>
              <a:ahLst/>
              <a:cxnLst>
                <a:cxn ang="0">
                  <a:pos x="0" y="0"/>
                </a:cxn>
                <a:cxn ang="0">
                  <a:pos x="0" y="0"/>
                </a:cxn>
                <a:cxn ang="0">
                  <a:pos x="1" y="29"/>
                </a:cxn>
                <a:cxn ang="0">
                  <a:pos x="3" y="56"/>
                </a:cxn>
                <a:cxn ang="0">
                  <a:pos x="8" y="84"/>
                </a:cxn>
                <a:cxn ang="0">
                  <a:pos x="15" y="110"/>
                </a:cxn>
                <a:cxn ang="0">
                  <a:pos x="22" y="135"/>
                </a:cxn>
                <a:cxn ang="0">
                  <a:pos x="31" y="162"/>
                </a:cxn>
                <a:cxn ang="0">
                  <a:pos x="41" y="187"/>
                </a:cxn>
                <a:cxn ang="0">
                  <a:pos x="55" y="211"/>
                </a:cxn>
                <a:cxn ang="0">
                  <a:pos x="68" y="235"/>
                </a:cxn>
                <a:cxn ang="0">
                  <a:pos x="84" y="258"/>
                </a:cxn>
                <a:cxn ang="0">
                  <a:pos x="102" y="278"/>
                </a:cxn>
                <a:cxn ang="0">
                  <a:pos x="119" y="298"/>
                </a:cxn>
                <a:cxn ang="0">
                  <a:pos x="138" y="317"/>
                </a:cxn>
                <a:cxn ang="0">
                  <a:pos x="159" y="335"/>
                </a:cxn>
                <a:cxn ang="0">
                  <a:pos x="180" y="352"/>
                </a:cxn>
                <a:cxn ang="0">
                  <a:pos x="204" y="365"/>
                </a:cxn>
                <a:cxn ang="0">
                  <a:pos x="218" y="340"/>
                </a:cxn>
                <a:cxn ang="0">
                  <a:pos x="196" y="326"/>
                </a:cxn>
                <a:cxn ang="0">
                  <a:pos x="177" y="311"/>
                </a:cxn>
                <a:cxn ang="0">
                  <a:pos x="157" y="296"/>
                </a:cxn>
                <a:cxn ang="0">
                  <a:pos x="139" y="277"/>
                </a:cxn>
                <a:cxn ang="0">
                  <a:pos x="122" y="259"/>
                </a:cxn>
                <a:cxn ang="0">
                  <a:pos x="107" y="239"/>
                </a:cxn>
                <a:cxn ang="0">
                  <a:pos x="92" y="218"/>
                </a:cxn>
                <a:cxn ang="0">
                  <a:pos x="79" y="197"/>
                </a:cxn>
                <a:cxn ang="0">
                  <a:pos x="68" y="174"/>
                </a:cxn>
                <a:cxn ang="0">
                  <a:pos x="58" y="151"/>
                </a:cxn>
                <a:cxn ang="0">
                  <a:pos x="49" y="127"/>
                </a:cxn>
                <a:cxn ang="0">
                  <a:pos x="41" y="102"/>
                </a:cxn>
                <a:cxn ang="0">
                  <a:pos x="36" y="77"/>
                </a:cxn>
                <a:cxn ang="0">
                  <a:pos x="31" y="52"/>
                </a:cxn>
                <a:cxn ang="0">
                  <a:pos x="29" y="27"/>
                </a:cxn>
                <a:cxn ang="0">
                  <a:pos x="28" y="0"/>
                </a:cxn>
                <a:cxn ang="0">
                  <a:pos x="28" y="0"/>
                </a:cxn>
                <a:cxn ang="0">
                  <a:pos x="0" y="0"/>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round/>
              <a:headEnd/>
              <a:tailEnd/>
            </a:ln>
          </p:spPr>
          <p:txBody>
            <a:bodyPr/>
            <a:lstStyle/>
            <a:p>
              <a:endParaRPr lang="en-US"/>
            </a:p>
          </p:txBody>
        </p:sp>
        <p:sp>
          <p:nvSpPr>
            <p:cNvPr id="133" name="Freeform 204"/>
            <p:cNvSpPr>
              <a:spLocks/>
            </p:cNvSpPr>
            <p:nvPr/>
          </p:nvSpPr>
          <p:spPr bwMode="auto">
            <a:xfrm>
              <a:off x="3389" y="3216"/>
              <a:ext cx="2" cy="5"/>
            </a:xfrm>
            <a:custGeom>
              <a:avLst/>
              <a:gdLst/>
              <a:ahLst/>
              <a:cxnLst>
                <a:cxn ang="0">
                  <a:pos x="9" y="0"/>
                </a:cxn>
                <a:cxn ang="0">
                  <a:pos x="7" y="10"/>
                </a:cxn>
                <a:cxn ang="0">
                  <a:pos x="5" y="23"/>
                </a:cxn>
                <a:cxn ang="0">
                  <a:pos x="4" y="33"/>
                </a:cxn>
                <a:cxn ang="0">
                  <a:pos x="2" y="45"/>
                </a:cxn>
                <a:cxn ang="0">
                  <a:pos x="1" y="58"/>
                </a:cxn>
                <a:cxn ang="0">
                  <a:pos x="1" y="69"/>
                </a:cxn>
                <a:cxn ang="0">
                  <a:pos x="0" y="80"/>
                </a:cxn>
                <a:cxn ang="0">
                  <a:pos x="0" y="92"/>
                </a:cxn>
                <a:cxn ang="0">
                  <a:pos x="28" y="92"/>
                </a:cxn>
                <a:cxn ang="0">
                  <a:pos x="28" y="82"/>
                </a:cxn>
                <a:cxn ang="0">
                  <a:pos x="29" y="71"/>
                </a:cxn>
                <a:cxn ang="0">
                  <a:pos x="29" y="60"/>
                </a:cxn>
                <a:cxn ang="0">
                  <a:pos x="30" y="49"/>
                </a:cxn>
                <a:cxn ang="0">
                  <a:pos x="32" y="38"/>
                </a:cxn>
                <a:cxn ang="0">
                  <a:pos x="33" y="27"/>
                </a:cxn>
                <a:cxn ang="0">
                  <a:pos x="35" y="17"/>
                </a:cxn>
                <a:cxn ang="0">
                  <a:pos x="37" y="6"/>
                </a:cxn>
                <a:cxn ang="0">
                  <a:pos x="9" y="0"/>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round/>
              <a:headEnd/>
              <a:tailEnd/>
            </a:ln>
          </p:spPr>
          <p:txBody>
            <a:bodyPr/>
            <a:lstStyle/>
            <a:p>
              <a:endParaRPr lang="en-US"/>
            </a:p>
          </p:txBody>
        </p:sp>
        <p:sp>
          <p:nvSpPr>
            <p:cNvPr id="134" name="Freeform 205"/>
            <p:cNvSpPr>
              <a:spLocks/>
            </p:cNvSpPr>
            <p:nvPr/>
          </p:nvSpPr>
          <p:spPr bwMode="auto">
            <a:xfrm>
              <a:off x="3389" y="3220"/>
              <a:ext cx="1" cy="1"/>
            </a:xfrm>
            <a:custGeom>
              <a:avLst/>
              <a:gdLst/>
              <a:ahLst/>
              <a:cxnLst>
                <a:cxn ang="0">
                  <a:pos x="28" y="18"/>
                </a:cxn>
                <a:cxn ang="0">
                  <a:pos x="28" y="11"/>
                </a:cxn>
                <a:cxn ang="0">
                  <a:pos x="26" y="6"/>
                </a:cxn>
                <a:cxn ang="0">
                  <a:pos x="22" y="2"/>
                </a:cxn>
                <a:cxn ang="0">
                  <a:pos x="17" y="0"/>
                </a:cxn>
                <a:cxn ang="0">
                  <a:pos x="12" y="0"/>
                </a:cxn>
                <a:cxn ang="0">
                  <a:pos x="7" y="2"/>
                </a:cxn>
                <a:cxn ang="0">
                  <a:pos x="3" y="5"/>
                </a:cxn>
                <a:cxn ang="0">
                  <a:pos x="0" y="11"/>
                </a:cxn>
                <a:cxn ang="0">
                  <a:pos x="28" y="18"/>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round/>
              <a:headEnd/>
              <a:tailEnd/>
            </a:ln>
          </p:spPr>
          <p:txBody>
            <a:bodyPr/>
            <a:lstStyle/>
            <a:p>
              <a:endParaRPr lang="en-US"/>
            </a:p>
          </p:txBody>
        </p:sp>
        <p:sp>
          <p:nvSpPr>
            <p:cNvPr id="135" name="Freeform 206"/>
            <p:cNvSpPr>
              <a:spLocks/>
            </p:cNvSpPr>
            <p:nvPr/>
          </p:nvSpPr>
          <p:spPr bwMode="auto">
            <a:xfrm>
              <a:off x="3397" y="3233"/>
              <a:ext cx="1" cy="2"/>
            </a:xfrm>
            <a:custGeom>
              <a:avLst/>
              <a:gdLst/>
              <a:ahLst/>
              <a:cxnLst>
                <a:cxn ang="0">
                  <a:pos x="0" y="25"/>
                </a:cxn>
                <a:cxn ang="0">
                  <a:pos x="6" y="27"/>
                </a:cxn>
                <a:cxn ang="0">
                  <a:pos x="11" y="26"/>
                </a:cxn>
                <a:cxn ang="0">
                  <a:pos x="16" y="24"/>
                </a:cxn>
                <a:cxn ang="0">
                  <a:pos x="19" y="20"/>
                </a:cxn>
                <a:cxn ang="0">
                  <a:pos x="21" y="14"/>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136" name="Freeform 207"/>
            <p:cNvSpPr>
              <a:spLocks/>
            </p:cNvSpPr>
            <p:nvPr/>
          </p:nvSpPr>
          <p:spPr bwMode="auto">
            <a:xfrm>
              <a:off x="3393" y="3224"/>
              <a:ext cx="5" cy="11"/>
            </a:xfrm>
            <a:custGeom>
              <a:avLst/>
              <a:gdLst/>
              <a:ahLst/>
              <a:cxnLst>
                <a:cxn ang="0">
                  <a:pos x="0" y="0"/>
                </a:cxn>
                <a:cxn ang="0">
                  <a:pos x="0" y="0"/>
                </a:cxn>
                <a:cxn ang="0">
                  <a:pos x="0" y="13"/>
                </a:cxn>
                <a:cxn ang="0">
                  <a:pos x="2" y="27"/>
                </a:cxn>
                <a:cxn ang="0">
                  <a:pos x="4" y="40"/>
                </a:cxn>
                <a:cxn ang="0">
                  <a:pos x="7" y="53"/>
                </a:cxn>
                <a:cxn ang="0">
                  <a:pos x="11" y="68"/>
                </a:cxn>
                <a:cxn ang="0">
                  <a:pos x="15" y="80"/>
                </a:cxn>
                <a:cxn ang="0">
                  <a:pos x="21" y="92"/>
                </a:cxn>
                <a:cxn ang="0">
                  <a:pos x="28" y="104"/>
                </a:cxn>
                <a:cxn ang="0">
                  <a:pos x="34" y="116"/>
                </a:cxn>
                <a:cxn ang="0">
                  <a:pos x="42" y="126"/>
                </a:cxn>
                <a:cxn ang="0">
                  <a:pos x="50" y="138"/>
                </a:cxn>
                <a:cxn ang="0">
                  <a:pos x="59" y="147"/>
                </a:cxn>
                <a:cxn ang="0">
                  <a:pos x="68" y="157"/>
                </a:cxn>
                <a:cxn ang="0">
                  <a:pos x="80" y="165"/>
                </a:cxn>
                <a:cxn ang="0">
                  <a:pos x="90" y="173"/>
                </a:cxn>
                <a:cxn ang="0">
                  <a:pos x="101" y="181"/>
                </a:cxn>
                <a:cxn ang="0">
                  <a:pos x="115" y="156"/>
                </a:cxn>
                <a:cxn ang="0">
                  <a:pos x="106" y="149"/>
                </a:cxn>
                <a:cxn ang="0">
                  <a:pos x="96" y="142"/>
                </a:cxn>
                <a:cxn ang="0">
                  <a:pos x="87" y="136"/>
                </a:cxn>
                <a:cxn ang="0">
                  <a:pos x="80" y="126"/>
                </a:cxn>
                <a:cxn ang="0">
                  <a:pos x="70" y="119"/>
                </a:cxn>
                <a:cxn ang="0">
                  <a:pos x="64" y="109"/>
                </a:cxn>
                <a:cxn ang="0">
                  <a:pos x="58" y="101"/>
                </a:cxn>
                <a:cxn ang="0">
                  <a:pos x="52" y="89"/>
                </a:cxn>
                <a:cxn ang="0">
                  <a:pos x="46" y="80"/>
                </a:cxn>
                <a:cxn ang="0">
                  <a:pos x="42" y="69"/>
                </a:cxn>
                <a:cxn ang="0">
                  <a:pos x="38" y="58"/>
                </a:cxn>
                <a:cxn ang="0">
                  <a:pos x="34" y="47"/>
                </a:cxn>
                <a:cxn ang="0">
                  <a:pos x="33" y="35"/>
                </a:cxn>
                <a:cxn ang="0">
                  <a:pos x="31" y="23"/>
                </a:cxn>
                <a:cxn ang="0">
                  <a:pos x="29" y="11"/>
                </a:cxn>
                <a:cxn ang="0">
                  <a:pos x="29" y="0"/>
                </a:cxn>
                <a:cxn ang="0">
                  <a:pos x="29" y="0"/>
                </a:cxn>
                <a:cxn ang="0">
                  <a:pos x="0" y="0"/>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round/>
              <a:headEnd/>
              <a:tailEnd/>
            </a:ln>
          </p:spPr>
          <p:txBody>
            <a:bodyPr/>
            <a:lstStyle/>
            <a:p>
              <a:endParaRPr lang="en-US"/>
            </a:p>
          </p:txBody>
        </p:sp>
        <p:sp>
          <p:nvSpPr>
            <p:cNvPr id="137" name="Freeform 208"/>
            <p:cNvSpPr>
              <a:spLocks/>
            </p:cNvSpPr>
            <p:nvPr/>
          </p:nvSpPr>
          <p:spPr bwMode="auto">
            <a:xfrm>
              <a:off x="3393" y="3222"/>
              <a:ext cx="1" cy="2"/>
            </a:xfrm>
            <a:custGeom>
              <a:avLst/>
              <a:gdLst/>
              <a:ahLst/>
              <a:cxnLst>
                <a:cxn ang="0">
                  <a:pos x="4" y="0"/>
                </a:cxn>
                <a:cxn ang="0">
                  <a:pos x="3" y="6"/>
                </a:cxn>
                <a:cxn ang="0">
                  <a:pos x="2" y="11"/>
                </a:cxn>
                <a:cxn ang="0">
                  <a:pos x="1" y="18"/>
                </a:cxn>
                <a:cxn ang="0">
                  <a:pos x="1" y="23"/>
                </a:cxn>
                <a:cxn ang="0">
                  <a:pos x="0" y="30"/>
                </a:cxn>
                <a:cxn ang="0">
                  <a:pos x="0" y="36"/>
                </a:cxn>
                <a:cxn ang="0">
                  <a:pos x="0" y="41"/>
                </a:cxn>
                <a:cxn ang="0">
                  <a:pos x="0" y="47"/>
                </a:cxn>
                <a:cxn ang="0">
                  <a:pos x="29" y="47"/>
                </a:cxn>
                <a:cxn ang="0">
                  <a:pos x="29" y="41"/>
                </a:cxn>
                <a:cxn ang="0">
                  <a:pos x="29" y="36"/>
                </a:cxn>
                <a:cxn ang="0">
                  <a:pos x="29" y="32"/>
                </a:cxn>
                <a:cxn ang="0">
                  <a:pos x="30" y="26"/>
                </a:cxn>
                <a:cxn ang="0">
                  <a:pos x="30" y="20"/>
                </a:cxn>
                <a:cxn ang="0">
                  <a:pos x="31" y="17"/>
                </a:cxn>
                <a:cxn ang="0">
                  <a:pos x="32" y="12"/>
                </a:cxn>
                <a:cxn ang="0">
                  <a:pos x="33" y="7"/>
                </a:cxn>
                <a:cxn ang="0">
                  <a:pos x="4" y="0"/>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round/>
              <a:headEnd/>
              <a:tailEnd/>
            </a:ln>
          </p:spPr>
          <p:txBody>
            <a:bodyPr/>
            <a:lstStyle/>
            <a:p>
              <a:endParaRPr lang="en-US"/>
            </a:p>
          </p:txBody>
        </p:sp>
        <p:sp>
          <p:nvSpPr>
            <p:cNvPr id="138" name="Freeform 209"/>
            <p:cNvSpPr>
              <a:spLocks/>
            </p:cNvSpPr>
            <p:nvPr/>
          </p:nvSpPr>
          <p:spPr bwMode="auto">
            <a:xfrm>
              <a:off x="3393" y="3224"/>
              <a:ext cx="1" cy="1"/>
            </a:xfrm>
            <a:custGeom>
              <a:avLst/>
              <a:gdLst/>
              <a:ahLst/>
              <a:cxnLst>
                <a:cxn ang="0">
                  <a:pos x="29" y="18"/>
                </a:cxn>
                <a:cxn ang="0">
                  <a:pos x="29" y="11"/>
                </a:cxn>
                <a:cxn ang="0">
                  <a:pos x="27" y="6"/>
                </a:cxn>
                <a:cxn ang="0">
                  <a:pos x="22" y="2"/>
                </a:cxn>
                <a:cxn ang="0">
                  <a:pos x="17" y="0"/>
                </a:cxn>
                <a:cxn ang="0">
                  <a:pos x="12" y="0"/>
                </a:cxn>
                <a:cxn ang="0">
                  <a:pos x="7" y="2"/>
                </a:cxn>
                <a:cxn ang="0">
                  <a:pos x="3" y="5"/>
                </a:cxn>
                <a:cxn ang="0">
                  <a:pos x="0" y="11"/>
                </a:cxn>
                <a:cxn ang="0">
                  <a:pos x="29" y="18"/>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round/>
              <a:headEnd/>
              <a:tailEnd/>
            </a:ln>
          </p:spPr>
          <p:txBody>
            <a:bodyPr/>
            <a:lstStyle/>
            <a:p>
              <a:endParaRPr lang="en-US"/>
            </a:p>
          </p:txBody>
        </p:sp>
        <p:sp>
          <p:nvSpPr>
            <p:cNvPr id="139" name="Freeform 210"/>
            <p:cNvSpPr>
              <a:spLocks/>
            </p:cNvSpPr>
            <p:nvPr/>
          </p:nvSpPr>
          <p:spPr bwMode="auto">
            <a:xfrm>
              <a:off x="3563" y="3123"/>
              <a:ext cx="1" cy="1"/>
            </a:xfrm>
            <a:custGeom>
              <a:avLst/>
              <a:gdLst/>
              <a:ahLst/>
              <a:cxnLst>
                <a:cxn ang="0">
                  <a:pos x="15" y="1"/>
                </a:cxn>
                <a:cxn ang="0">
                  <a:pos x="7" y="0"/>
                </a:cxn>
                <a:cxn ang="0">
                  <a:pos x="1" y="5"/>
                </a:cxn>
                <a:cxn ang="0">
                  <a:pos x="0" y="13"/>
                </a:cxn>
                <a:cxn ang="0">
                  <a:pos x="5" y="20"/>
                </a:cxn>
                <a:cxn ang="0">
                  <a:pos x="15" y="1"/>
                </a:cxn>
              </a:cxnLst>
              <a:rect l="0" t="0" r="r" b="b"/>
              <a:pathLst>
                <a:path w="15" h="20">
                  <a:moveTo>
                    <a:pt x="15" y="1"/>
                  </a:moveTo>
                  <a:lnTo>
                    <a:pt x="7" y="0"/>
                  </a:lnTo>
                  <a:lnTo>
                    <a:pt x="1" y="5"/>
                  </a:lnTo>
                  <a:lnTo>
                    <a:pt x="0" y="13"/>
                  </a:lnTo>
                  <a:lnTo>
                    <a:pt x="5" y="20"/>
                  </a:lnTo>
                  <a:lnTo>
                    <a:pt x="15" y="1"/>
                  </a:lnTo>
                  <a:close/>
                </a:path>
              </a:pathLst>
            </a:custGeom>
            <a:solidFill>
              <a:srgbClr val="000000"/>
            </a:solidFill>
            <a:ln w="9525">
              <a:noFill/>
              <a:round/>
              <a:headEnd/>
              <a:tailEnd/>
            </a:ln>
          </p:spPr>
          <p:txBody>
            <a:bodyPr/>
            <a:lstStyle/>
            <a:p>
              <a:endParaRPr lang="en-US"/>
            </a:p>
          </p:txBody>
        </p:sp>
        <p:sp>
          <p:nvSpPr>
            <p:cNvPr id="140" name="Freeform 211"/>
            <p:cNvSpPr>
              <a:spLocks/>
            </p:cNvSpPr>
            <p:nvPr/>
          </p:nvSpPr>
          <p:spPr bwMode="auto">
            <a:xfrm>
              <a:off x="3563" y="3123"/>
              <a:ext cx="7" cy="15"/>
            </a:xfrm>
            <a:custGeom>
              <a:avLst/>
              <a:gdLst/>
              <a:ahLst/>
              <a:cxnLst>
                <a:cxn ang="0">
                  <a:pos x="164" y="274"/>
                </a:cxn>
                <a:cxn ang="0">
                  <a:pos x="164" y="274"/>
                </a:cxn>
                <a:cxn ang="0">
                  <a:pos x="162" y="253"/>
                </a:cxn>
                <a:cxn ang="0">
                  <a:pos x="160" y="233"/>
                </a:cxn>
                <a:cxn ang="0">
                  <a:pos x="157" y="211"/>
                </a:cxn>
                <a:cxn ang="0">
                  <a:pos x="153" y="190"/>
                </a:cxn>
                <a:cxn ang="0">
                  <a:pos x="147" y="170"/>
                </a:cxn>
                <a:cxn ang="0">
                  <a:pos x="139" y="152"/>
                </a:cxn>
                <a:cxn ang="0">
                  <a:pos x="130" y="135"/>
                </a:cxn>
                <a:cxn ang="0">
                  <a:pos x="122" y="116"/>
                </a:cxn>
                <a:cxn ang="0">
                  <a:pos x="112" y="98"/>
                </a:cxn>
                <a:cxn ang="0">
                  <a:pos x="100" y="82"/>
                </a:cxn>
                <a:cxn ang="0">
                  <a:pos x="87" y="65"/>
                </a:cxn>
                <a:cxn ang="0">
                  <a:pos x="73" y="50"/>
                </a:cxn>
                <a:cxn ang="0">
                  <a:pos x="59" y="35"/>
                </a:cxn>
                <a:cxn ang="0">
                  <a:pos x="43" y="23"/>
                </a:cxn>
                <a:cxn ang="0">
                  <a:pos x="27" y="10"/>
                </a:cxn>
                <a:cxn ang="0">
                  <a:pos x="10" y="0"/>
                </a:cxn>
                <a:cxn ang="0">
                  <a:pos x="0" y="19"/>
                </a:cxn>
                <a:cxn ang="0">
                  <a:pos x="15" y="29"/>
                </a:cxn>
                <a:cxn ang="0">
                  <a:pos x="30" y="40"/>
                </a:cxn>
                <a:cxn ang="0">
                  <a:pos x="45" y="52"/>
                </a:cxn>
                <a:cxn ang="0">
                  <a:pos x="59" y="65"/>
                </a:cxn>
                <a:cxn ang="0">
                  <a:pos x="71" y="80"/>
                </a:cxn>
                <a:cxn ang="0">
                  <a:pos x="83" y="94"/>
                </a:cxn>
                <a:cxn ang="0">
                  <a:pos x="94" y="110"/>
                </a:cxn>
                <a:cxn ang="0">
                  <a:pos x="104" y="126"/>
                </a:cxn>
                <a:cxn ang="0">
                  <a:pos x="112" y="143"/>
                </a:cxn>
                <a:cxn ang="0">
                  <a:pos x="119" y="161"/>
                </a:cxn>
                <a:cxn ang="0">
                  <a:pos x="126" y="179"/>
                </a:cxn>
                <a:cxn ang="0">
                  <a:pos x="132" y="197"/>
                </a:cxn>
                <a:cxn ang="0">
                  <a:pos x="136" y="216"/>
                </a:cxn>
                <a:cxn ang="0">
                  <a:pos x="139" y="235"/>
                </a:cxn>
                <a:cxn ang="0">
                  <a:pos x="141" y="255"/>
                </a:cxn>
                <a:cxn ang="0">
                  <a:pos x="141" y="274"/>
                </a:cxn>
                <a:cxn ang="0">
                  <a:pos x="141" y="274"/>
                </a:cxn>
                <a:cxn ang="0">
                  <a:pos x="164" y="274"/>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round/>
              <a:headEnd/>
              <a:tailEnd/>
            </a:ln>
          </p:spPr>
          <p:txBody>
            <a:bodyPr/>
            <a:lstStyle/>
            <a:p>
              <a:endParaRPr lang="en-US"/>
            </a:p>
          </p:txBody>
        </p:sp>
        <p:sp>
          <p:nvSpPr>
            <p:cNvPr id="141" name="Freeform 212"/>
            <p:cNvSpPr>
              <a:spLocks/>
            </p:cNvSpPr>
            <p:nvPr/>
          </p:nvSpPr>
          <p:spPr bwMode="auto">
            <a:xfrm>
              <a:off x="3569" y="3138"/>
              <a:ext cx="1" cy="4"/>
            </a:xfrm>
            <a:custGeom>
              <a:avLst/>
              <a:gdLst/>
              <a:ahLst/>
              <a:cxnLst>
                <a:cxn ang="0">
                  <a:pos x="21" y="68"/>
                </a:cxn>
                <a:cxn ang="0">
                  <a:pos x="22" y="60"/>
                </a:cxn>
                <a:cxn ang="0">
                  <a:pos x="24" y="52"/>
                </a:cxn>
                <a:cxn ang="0">
                  <a:pos x="25" y="43"/>
                </a:cxn>
                <a:cxn ang="0">
                  <a:pos x="26" y="34"/>
                </a:cxn>
                <a:cxn ang="0">
                  <a:pos x="28" y="25"/>
                </a:cxn>
                <a:cxn ang="0">
                  <a:pos x="28" y="17"/>
                </a:cxn>
                <a:cxn ang="0">
                  <a:pos x="29" y="8"/>
                </a:cxn>
                <a:cxn ang="0">
                  <a:pos x="29" y="0"/>
                </a:cxn>
                <a:cxn ang="0">
                  <a:pos x="6" y="0"/>
                </a:cxn>
                <a:cxn ang="0">
                  <a:pos x="6" y="8"/>
                </a:cxn>
                <a:cxn ang="0">
                  <a:pos x="5" y="17"/>
                </a:cxn>
                <a:cxn ang="0">
                  <a:pos x="5" y="25"/>
                </a:cxn>
                <a:cxn ang="0">
                  <a:pos x="5" y="32"/>
                </a:cxn>
                <a:cxn ang="0">
                  <a:pos x="4" y="41"/>
                </a:cxn>
                <a:cxn ang="0">
                  <a:pos x="3" y="48"/>
                </a:cxn>
                <a:cxn ang="0">
                  <a:pos x="1" y="56"/>
                </a:cxn>
                <a:cxn ang="0">
                  <a:pos x="0" y="64"/>
                </a:cxn>
                <a:cxn ang="0">
                  <a:pos x="21" y="68"/>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round/>
              <a:headEnd/>
              <a:tailEnd/>
            </a:ln>
          </p:spPr>
          <p:txBody>
            <a:bodyPr/>
            <a:lstStyle/>
            <a:p>
              <a:endParaRPr lang="en-US"/>
            </a:p>
          </p:txBody>
        </p:sp>
        <p:sp>
          <p:nvSpPr>
            <p:cNvPr id="142" name="Freeform 213"/>
            <p:cNvSpPr>
              <a:spLocks/>
            </p:cNvSpPr>
            <p:nvPr/>
          </p:nvSpPr>
          <p:spPr bwMode="auto">
            <a:xfrm>
              <a:off x="3569" y="3138"/>
              <a:ext cx="1" cy="1"/>
            </a:xfrm>
            <a:custGeom>
              <a:avLst/>
              <a:gdLst/>
              <a:ahLst/>
              <a:cxnLst>
                <a:cxn ang="0">
                  <a:pos x="0" y="0"/>
                </a:cxn>
                <a:cxn ang="0">
                  <a:pos x="3" y="8"/>
                </a:cxn>
                <a:cxn ang="0">
                  <a:pos x="10" y="12"/>
                </a:cxn>
                <a:cxn ang="0">
                  <a:pos x="17" y="11"/>
                </a:cxn>
                <a:cxn ang="0">
                  <a:pos x="21" y="4"/>
                </a:cxn>
                <a:cxn ang="0">
                  <a:pos x="0" y="0"/>
                </a:cxn>
              </a:cxnLst>
              <a:rect l="0" t="0" r="r" b="b"/>
              <a:pathLst>
                <a:path w="21" h="12">
                  <a:moveTo>
                    <a:pt x="0" y="0"/>
                  </a:moveTo>
                  <a:lnTo>
                    <a:pt x="3" y="8"/>
                  </a:lnTo>
                  <a:lnTo>
                    <a:pt x="10" y="12"/>
                  </a:lnTo>
                  <a:lnTo>
                    <a:pt x="17" y="11"/>
                  </a:lnTo>
                  <a:lnTo>
                    <a:pt x="21" y="4"/>
                  </a:lnTo>
                  <a:lnTo>
                    <a:pt x="0" y="0"/>
                  </a:lnTo>
                  <a:close/>
                </a:path>
              </a:pathLst>
            </a:custGeom>
            <a:solidFill>
              <a:srgbClr val="000000"/>
            </a:solidFill>
            <a:ln w="9525">
              <a:noFill/>
              <a:round/>
              <a:headEnd/>
              <a:tailEnd/>
            </a:ln>
          </p:spPr>
          <p:txBody>
            <a:bodyPr/>
            <a:lstStyle/>
            <a:p>
              <a:endParaRPr lang="en-US"/>
            </a:p>
          </p:txBody>
        </p:sp>
        <p:sp>
          <p:nvSpPr>
            <p:cNvPr id="143" name="Freeform 214"/>
            <p:cNvSpPr>
              <a:spLocks/>
            </p:cNvSpPr>
            <p:nvPr/>
          </p:nvSpPr>
          <p:spPr bwMode="auto">
            <a:xfrm>
              <a:off x="3563" y="3128"/>
              <a:ext cx="1" cy="1"/>
            </a:xfrm>
            <a:custGeom>
              <a:avLst/>
              <a:gdLst/>
              <a:ahLst/>
              <a:cxnLst>
                <a:cxn ang="0">
                  <a:pos x="15" y="1"/>
                </a:cxn>
                <a:cxn ang="0">
                  <a:pos x="7" y="0"/>
                </a:cxn>
                <a:cxn ang="0">
                  <a:pos x="1" y="6"/>
                </a:cxn>
                <a:cxn ang="0">
                  <a:pos x="0" y="14"/>
                </a:cxn>
                <a:cxn ang="0">
                  <a:pos x="5" y="20"/>
                </a:cxn>
                <a:cxn ang="0">
                  <a:pos x="15" y="1"/>
                </a:cxn>
              </a:cxnLst>
              <a:rect l="0" t="0" r="r" b="b"/>
              <a:pathLst>
                <a:path w="15" h="20">
                  <a:moveTo>
                    <a:pt x="15" y="1"/>
                  </a:moveTo>
                  <a:lnTo>
                    <a:pt x="7" y="0"/>
                  </a:lnTo>
                  <a:lnTo>
                    <a:pt x="1" y="6"/>
                  </a:lnTo>
                  <a:lnTo>
                    <a:pt x="0" y="14"/>
                  </a:lnTo>
                  <a:lnTo>
                    <a:pt x="5" y="20"/>
                  </a:lnTo>
                  <a:lnTo>
                    <a:pt x="15" y="1"/>
                  </a:lnTo>
                  <a:close/>
                </a:path>
              </a:pathLst>
            </a:custGeom>
            <a:solidFill>
              <a:srgbClr val="000000"/>
            </a:solidFill>
            <a:ln w="9525">
              <a:noFill/>
              <a:round/>
              <a:headEnd/>
              <a:tailEnd/>
            </a:ln>
          </p:spPr>
          <p:txBody>
            <a:bodyPr/>
            <a:lstStyle/>
            <a:p>
              <a:endParaRPr lang="en-US"/>
            </a:p>
          </p:txBody>
        </p:sp>
        <p:sp>
          <p:nvSpPr>
            <p:cNvPr id="144" name="Freeform 215"/>
            <p:cNvSpPr>
              <a:spLocks/>
            </p:cNvSpPr>
            <p:nvPr/>
          </p:nvSpPr>
          <p:spPr bwMode="auto">
            <a:xfrm>
              <a:off x="3564" y="3128"/>
              <a:ext cx="4" cy="8"/>
            </a:xfrm>
            <a:custGeom>
              <a:avLst/>
              <a:gdLst/>
              <a:ahLst/>
              <a:cxnLst>
                <a:cxn ang="0">
                  <a:pos x="86" y="136"/>
                </a:cxn>
                <a:cxn ang="0">
                  <a:pos x="86" y="136"/>
                </a:cxn>
                <a:cxn ang="0">
                  <a:pos x="85" y="116"/>
                </a:cxn>
                <a:cxn ang="0">
                  <a:pos x="81" y="95"/>
                </a:cxn>
                <a:cxn ang="0">
                  <a:pos x="76" y="76"/>
                </a:cxn>
                <a:cxn ang="0">
                  <a:pos x="66" y="58"/>
                </a:cxn>
                <a:cxn ang="0">
                  <a:pos x="55" y="41"/>
                </a:cxn>
                <a:cxn ang="0">
                  <a:pos x="42" y="26"/>
                </a:cxn>
                <a:cxn ang="0">
                  <a:pos x="27" y="12"/>
                </a:cxn>
                <a:cxn ang="0">
                  <a:pos x="10" y="0"/>
                </a:cxn>
                <a:cxn ang="0">
                  <a:pos x="0" y="19"/>
                </a:cxn>
                <a:cxn ang="0">
                  <a:pos x="14" y="29"/>
                </a:cxn>
                <a:cxn ang="0">
                  <a:pos x="28" y="40"/>
                </a:cxn>
                <a:cxn ang="0">
                  <a:pos x="39" y="54"/>
                </a:cxn>
                <a:cxn ang="0">
                  <a:pos x="48" y="69"/>
                </a:cxn>
                <a:cxn ang="0">
                  <a:pos x="55" y="85"/>
                </a:cxn>
                <a:cxn ang="0">
                  <a:pos x="60" y="102"/>
                </a:cxn>
                <a:cxn ang="0">
                  <a:pos x="64" y="118"/>
                </a:cxn>
                <a:cxn ang="0">
                  <a:pos x="65" y="136"/>
                </a:cxn>
                <a:cxn ang="0">
                  <a:pos x="65" y="136"/>
                </a:cxn>
                <a:cxn ang="0">
                  <a:pos x="86" y="136"/>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round/>
              <a:headEnd/>
              <a:tailEnd/>
            </a:ln>
          </p:spPr>
          <p:txBody>
            <a:bodyPr/>
            <a:lstStyle/>
            <a:p>
              <a:endParaRPr lang="en-US"/>
            </a:p>
          </p:txBody>
        </p:sp>
        <p:sp>
          <p:nvSpPr>
            <p:cNvPr id="145" name="Freeform 216"/>
            <p:cNvSpPr>
              <a:spLocks/>
            </p:cNvSpPr>
            <p:nvPr/>
          </p:nvSpPr>
          <p:spPr bwMode="auto">
            <a:xfrm>
              <a:off x="3567" y="3136"/>
              <a:ext cx="1" cy="2"/>
            </a:xfrm>
            <a:custGeom>
              <a:avLst/>
              <a:gdLst/>
              <a:ahLst/>
              <a:cxnLst>
                <a:cxn ang="0">
                  <a:pos x="21" y="35"/>
                </a:cxn>
                <a:cxn ang="0">
                  <a:pos x="22" y="30"/>
                </a:cxn>
                <a:cxn ang="0">
                  <a:pos x="22" y="26"/>
                </a:cxn>
                <a:cxn ang="0">
                  <a:pos x="23" y="21"/>
                </a:cxn>
                <a:cxn ang="0">
                  <a:pos x="23" y="18"/>
                </a:cxn>
                <a:cxn ang="0">
                  <a:pos x="24" y="15"/>
                </a:cxn>
                <a:cxn ang="0">
                  <a:pos x="24" y="9"/>
                </a:cxn>
                <a:cxn ang="0">
                  <a:pos x="24" y="5"/>
                </a:cxn>
                <a:cxn ang="0">
                  <a:pos x="24" y="0"/>
                </a:cxn>
                <a:cxn ang="0">
                  <a:pos x="3" y="0"/>
                </a:cxn>
                <a:cxn ang="0">
                  <a:pos x="3" y="5"/>
                </a:cxn>
                <a:cxn ang="0">
                  <a:pos x="3" y="9"/>
                </a:cxn>
                <a:cxn ang="0">
                  <a:pos x="3" y="11"/>
                </a:cxn>
                <a:cxn ang="0">
                  <a:pos x="2" y="14"/>
                </a:cxn>
                <a:cxn ang="0">
                  <a:pos x="2" y="19"/>
                </a:cxn>
                <a:cxn ang="0">
                  <a:pos x="1" y="24"/>
                </a:cxn>
                <a:cxn ang="0">
                  <a:pos x="1" y="28"/>
                </a:cxn>
                <a:cxn ang="0">
                  <a:pos x="0" y="31"/>
                </a:cxn>
                <a:cxn ang="0">
                  <a:pos x="21" y="35"/>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round/>
              <a:headEnd/>
              <a:tailEnd/>
            </a:ln>
          </p:spPr>
          <p:txBody>
            <a:bodyPr/>
            <a:lstStyle/>
            <a:p>
              <a:endParaRPr lang="en-US"/>
            </a:p>
          </p:txBody>
        </p:sp>
        <p:sp>
          <p:nvSpPr>
            <p:cNvPr id="146" name="Freeform 217"/>
            <p:cNvSpPr>
              <a:spLocks/>
            </p:cNvSpPr>
            <p:nvPr/>
          </p:nvSpPr>
          <p:spPr bwMode="auto">
            <a:xfrm>
              <a:off x="3567" y="3135"/>
              <a:ext cx="1" cy="1"/>
            </a:xfrm>
            <a:custGeom>
              <a:avLst/>
              <a:gdLst/>
              <a:ahLst/>
              <a:cxnLst>
                <a:cxn ang="0">
                  <a:pos x="0" y="0"/>
                </a:cxn>
                <a:cxn ang="0">
                  <a:pos x="2" y="9"/>
                </a:cxn>
                <a:cxn ang="0">
                  <a:pos x="10" y="13"/>
                </a:cxn>
                <a:cxn ang="0">
                  <a:pos x="17" y="12"/>
                </a:cxn>
                <a:cxn ang="0">
                  <a:pos x="21" y="4"/>
                </a:cxn>
                <a:cxn ang="0">
                  <a:pos x="0" y="0"/>
                </a:cxn>
              </a:cxnLst>
              <a:rect l="0" t="0" r="r" b="b"/>
              <a:pathLst>
                <a:path w="21" h="13">
                  <a:moveTo>
                    <a:pt x="0" y="0"/>
                  </a:moveTo>
                  <a:lnTo>
                    <a:pt x="2" y="9"/>
                  </a:lnTo>
                  <a:lnTo>
                    <a:pt x="10" y="13"/>
                  </a:lnTo>
                  <a:lnTo>
                    <a:pt x="17" y="12"/>
                  </a:lnTo>
                  <a:lnTo>
                    <a:pt x="21" y="4"/>
                  </a:lnTo>
                  <a:lnTo>
                    <a:pt x="0" y="0"/>
                  </a:lnTo>
                  <a:close/>
                </a:path>
              </a:pathLst>
            </a:custGeom>
            <a:solidFill>
              <a:srgbClr val="000000"/>
            </a:solidFill>
            <a:ln w="9525">
              <a:noFill/>
              <a:round/>
              <a:headEnd/>
              <a:tailEnd/>
            </a:ln>
          </p:spPr>
          <p:txBody>
            <a:bodyPr/>
            <a:lstStyle/>
            <a:p>
              <a:endParaRPr lang="en-US"/>
            </a:p>
          </p:txBody>
        </p:sp>
        <p:sp>
          <p:nvSpPr>
            <p:cNvPr id="147" name="Freeform 218"/>
            <p:cNvSpPr>
              <a:spLocks/>
            </p:cNvSpPr>
            <p:nvPr/>
          </p:nvSpPr>
          <p:spPr bwMode="auto">
            <a:xfrm>
              <a:off x="3388" y="3300"/>
              <a:ext cx="53" cy="137"/>
            </a:xfrm>
            <a:custGeom>
              <a:avLst/>
              <a:gdLst/>
              <a:ahLst/>
              <a:cxnLst>
                <a:cxn ang="0">
                  <a:pos x="166" y="0"/>
                </a:cxn>
                <a:cxn ang="0">
                  <a:pos x="0" y="73"/>
                </a:cxn>
                <a:cxn ang="0">
                  <a:pos x="959" y="2481"/>
                </a:cxn>
                <a:cxn ang="0">
                  <a:pos x="1169" y="2389"/>
                </a:cxn>
                <a:cxn ang="0">
                  <a:pos x="166" y="0"/>
                </a:cxn>
              </a:cxnLst>
              <a:rect l="0" t="0" r="r" b="b"/>
              <a:pathLst>
                <a:path w="1169" h="2481">
                  <a:moveTo>
                    <a:pt x="166" y="0"/>
                  </a:moveTo>
                  <a:lnTo>
                    <a:pt x="0" y="73"/>
                  </a:lnTo>
                  <a:lnTo>
                    <a:pt x="959" y="2481"/>
                  </a:lnTo>
                  <a:lnTo>
                    <a:pt x="1169" y="2389"/>
                  </a:lnTo>
                  <a:lnTo>
                    <a:pt x="166" y="0"/>
                  </a:lnTo>
                  <a:close/>
                </a:path>
              </a:pathLst>
            </a:custGeom>
            <a:solidFill>
              <a:srgbClr val="545959"/>
            </a:solidFill>
            <a:ln w="9525">
              <a:noFill/>
              <a:round/>
              <a:headEnd/>
              <a:tailEnd/>
            </a:ln>
          </p:spPr>
          <p:txBody>
            <a:bodyPr/>
            <a:lstStyle/>
            <a:p>
              <a:endParaRPr lang="en-US"/>
            </a:p>
          </p:txBody>
        </p:sp>
        <p:sp>
          <p:nvSpPr>
            <p:cNvPr id="148" name="Freeform 219"/>
            <p:cNvSpPr>
              <a:spLocks/>
            </p:cNvSpPr>
            <p:nvPr/>
          </p:nvSpPr>
          <p:spPr bwMode="auto">
            <a:xfrm>
              <a:off x="3388" y="3300"/>
              <a:ext cx="52" cy="137"/>
            </a:xfrm>
            <a:custGeom>
              <a:avLst/>
              <a:gdLst/>
              <a:ahLst/>
              <a:cxnLst>
                <a:cxn ang="0">
                  <a:pos x="126" y="6"/>
                </a:cxn>
                <a:cxn ang="0">
                  <a:pos x="104" y="14"/>
                </a:cxn>
                <a:cxn ang="0">
                  <a:pos x="81" y="24"/>
                </a:cxn>
                <a:cxn ang="0">
                  <a:pos x="36" y="44"/>
                </a:cxn>
                <a:cxn ang="0">
                  <a:pos x="29" y="132"/>
                </a:cxn>
                <a:cxn ang="0">
                  <a:pos x="81" y="260"/>
                </a:cxn>
                <a:cxn ang="0">
                  <a:pos x="125" y="370"/>
                </a:cxn>
                <a:cxn ang="0">
                  <a:pos x="163" y="467"/>
                </a:cxn>
                <a:cxn ang="0">
                  <a:pos x="198" y="554"/>
                </a:cxn>
                <a:cxn ang="0">
                  <a:pos x="232" y="637"/>
                </a:cxn>
                <a:cxn ang="0">
                  <a:pos x="265" y="723"/>
                </a:cxn>
                <a:cxn ang="0">
                  <a:pos x="302" y="812"/>
                </a:cxn>
                <a:cxn ang="0">
                  <a:pos x="342" y="913"/>
                </a:cxn>
                <a:cxn ang="0">
                  <a:pos x="388" y="1029"/>
                </a:cxn>
                <a:cxn ang="0">
                  <a:pos x="442" y="1164"/>
                </a:cxn>
                <a:cxn ang="0">
                  <a:pos x="505" y="1323"/>
                </a:cxn>
                <a:cxn ang="0">
                  <a:pos x="581" y="1511"/>
                </a:cxn>
                <a:cxn ang="0">
                  <a:pos x="669" y="1733"/>
                </a:cxn>
                <a:cxn ang="0">
                  <a:pos x="773" y="1993"/>
                </a:cxn>
                <a:cxn ang="0">
                  <a:pos x="895" y="2297"/>
                </a:cxn>
                <a:cxn ang="0">
                  <a:pos x="972" y="2462"/>
                </a:cxn>
                <a:cxn ang="0">
                  <a:pos x="989" y="2455"/>
                </a:cxn>
                <a:cxn ang="0">
                  <a:pos x="1003" y="2449"/>
                </a:cxn>
                <a:cxn ang="0">
                  <a:pos x="1015" y="2442"/>
                </a:cxn>
                <a:cxn ang="0">
                  <a:pos x="1030" y="2436"/>
                </a:cxn>
                <a:cxn ang="0">
                  <a:pos x="1050" y="2428"/>
                </a:cxn>
                <a:cxn ang="0">
                  <a:pos x="1077" y="2416"/>
                </a:cxn>
                <a:cxn ang="0">
                  <a:pos x="1116" y="2399"/>
                </a:cxn>
                <a:cxn ang="0">
                  <a:pos x="1110" y="2318"/>
                </a:cxn>
                <a:cxn ang="0">
                  <a:pos x="1056" y="2190"/>
                </a:cxn>
                <a:cxn ang="0">
                  <a:pos x="1011" y="2082"/>
                </a:cxn>
                <a:cxn ang="0">
                  <a:pos x="970" y="1985"/>
                </a:cxn>
                <a:cxn ang="0">
                  <a:pos x="935" y="1897"/>
                </a:cxn>
                <a:cxn ang="0">
                  <a:pos x="899" y="1814"/>
                </a:cxn>
                <a:cxn ang="0">
                  <a:pos x="864" y="1730"/>
                </a:cxn>
                <a:cxn ang="0">
                  <a:pos x="826" y="1640"/>
                </a:cxn>
                <a:cxn ang="0">
                  <a:pos x="785" y="1541"/>
                </a:cxn>
                <a:cxn ang="0">
                  <a:pos x="738" y="1426"/>
                </a:cxn>
                <a:cxn ang="0">
                  <a:pos x="682" y="1292"/>
                </a:cxn>
                <a:cxn ang="0">
                  <a:pos x="615" y="1134"/>
                </a:cxn>
                <a:cxn ang="0">
                  <a:pos x="537" y="947"/>
                </a:cxn>
                <a:cxn ang="0">
                  <a:pos x="445" y="727"/>
                </a:cxn>
                <a:cxn ang="0">
                  <a:pos x="337" y="469"/>
                </a:cxn>
                <a:cxn ang="0">
                  <a:pos x="210" y="16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round/>
              <a:headEnd/>
              <a:tailEnd/>
            </a:ln>
          </p:spPr>
          <p:txBody>
            <a:bodyPr/>
            <a:lstStyle/>
            <a:p>
              <a:endParaRPr lang="en-US"/>
            </a:p>
          </p:txBody>
        </p:sp>
        <p:sp>
          <p:nvSpPr>
            <p:cNvPr id="149" name="Freeform 220"/>
            <p:cNvSpPr>
              <a:spLocks/>
            </p:cNvSpPr>
            <p:nvPr/>
          </p:nvSpPr>
          <p:spPr bwMode="auto">
            <a:xfrm>
              <a:off x="3389" y="3301"/>
              <a:ext cx="50" cy="136"/>
            </a:xfrm>
            <a:custGeom>
              <a:avLst/>
              <a:gdLst/>
              <a:ahLst/>
              <a:cxnLst>
                <a:cxn ang="0">
                  <a:pos x="100" y="4"/>
                </a:cxn>
                <a:cxn ang="0">
                  <a:pos x="84" y="12"/>
                </a:cxn>
                <a:cxn ang="0">
                  <a:pos x="65" y="19"/>
                </a:cxn>
                <a:cxn ang="0">
                  <a:pos x="29" y="36"/>
                </a:cxn>
                <a:cxn ang="0">
                  <a:pos x="29" y="120"/>
                </a:cxn>
                <a:cxn ang="0">
                  <a:pos x="81" y="248"/>
                </a:cxn>
                <a:cxn ang="0">
                  <a:pos x="125" y="358"/>
                </a:cxn>
                <a:cxn ang="0">
                  <a:pos x="164" y="455"/>
                </a:cxn>
                <a:cxn ang="0">
                  <a:pos x="199" y="542"/>
                </a:cxn>
                <a:cxn ang="0">
                  <a:pos x="233" y="625"/>
                </a:cxn>
                <a:cxn ang="0">
                  <a:pos x="267" y="711"/>
                </a:cxn>
                <a:cxn ang="0">
                  <a:pos x="302" y="800"/>
                </a:cxn>
                <a:cxn ang="0">
                  <a:pos x="343" y="900"/>
                </a:cxn>
                <a:cxn ang="0">
                  <a:pos x="389" y="1016"/>
                </a:cxn>
                <a:cxn ang="0">
                  <a:pos x="443" y="1151"/>
                </a:cxn>
                <a:cxn ang="0">
                  <a:pos x="507" y="1311"/>
                </a:cxn>
                <a:cxn ang="0">
                  <a:pos x="583" y="1499"/>
                </a:cxn>
                <a:cxn ang="0">
                  <a:pos x="672" y="1721"/>
                </a:cxn>
                <a:cxn ang="0">
                  <a:pos x="777" y="1981"/>
                </a:cxn>
                <a:cxn ang="0">
                  <a:pos x="898" y="2285"/>
                </a:cxn>
                <a:cxn ang="0">
                  <a:pos x="982" y="2447"/>
                </a:cxn>
                <a:cxn ang="0">
                  <a:pos x="1003" y="2436"/>
                </a:cxn>
                <a:cxn ang="0">
                  <a:pos x="1029" y="2426"/>
                </a:cxn>
                <a:cxn ang="0">
                  <a:pos x="1073" y="2407"/>
                </a:cxn>
                <a:cxn ang="0">
                  <a:pos x="1080" y="2320"/>
                </a:cxn>
                <a:cxn ang="0">
                  <a:pos x="1027" y="2193"/>
                </a:cxn>
                <a:cxn ang="0">
                  <a:pos x="981" y="2083"/>
                </a:cxn>
                <a:cxn ang="0">
                  <a:pos x="941" y="1987"/>
                </a:cxn>
                <a:cxn ang="0">
                  <a:pos x="905" y="1900"/>
                </a:cxn>
                <a:cxn ang="0">
                  <a:pos x="869" y="1817"/>
                </a:cxn>
                <a:cxn ang="0">
                  <a:pos x="835" y="1732"/>
                </a:cxn>
                <a:cxn ang="0">
                  <a:pos x="797" y="1643"/>
                </a:cxn>
                <a:cxn ang="0">
                  <a:pos x="756" y="1542"/>
                </a:cxn>
                <a:cxn ang="0">
                  <a:pos x="708" y="1428"/>
                </a:cxn>
                <a:cxn ang="0">
                  <a:pos x="652" y="1294"/>
                </a:cxn>
                <a:cxn ang="0">
                  <a:pos x="586" y="1136"/>
                </a:cxn>
                <a:cxn ang="0">
                  <a:pos x="508" y="948"/>
                </a:cxn>
                <a:cxn ang="0">
                  <a:pos x="417" y="728"/>
                </a:cxn>
                <a:cxn ang="0">
                  <a:pos x="308" y="469"/>
                </a:cxn>
                <a:cxn ang="0">
                  <a:pos x="183" y="168"/>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round/>
              <a:headEnd/>
              <a:tailEnd/>
            </a:ln>
          </p:spPr>
          <p:txBody>
            <a:bodyPr/>
            <a:lstStyle/>
            <a:p>
              <a:endParaRPr lang="en-US"/>
            </a:p>
          </p:txBody>
        </p:sp>
        <p:sp>
          <p:nvSpPr>
            <p:cNvPr id="150" name="Freeform 221"/>
            <p:cNvSpPr>
              <a:spLocks/>
            </p:cNvSpPr>
            <p:nvPr/>
          </p:nvSpPr>
          <p:spPr bwMode="auto">
            <a:xfrm>
              <a:off x="3389" y="3301"/>
              <a:ext cx="49" cy="136"/>
            </a:xfrm>
            <a:custGeom>
              <a:avLst/>
              <a:gdLst/>
              <a:ahLst/>
              <a:cxnLst>
                <a:cxn ang="0">
                  <a:pos x="77" y="3"/>
                </a:cxn>
                <a:cxn ang="0">
                  <a:pos x="65" y="8"/>
                </a:cxn>
                <a:cxn ang="0">
                  <a:pos x="49" y="14"/>
                </a:cxn>
                <a:cxn ang="0">
                  <a:pos x="22" y="27"/>
                </a:cxn>
                <a:cxn ang="0">
                  <a:pos x="30" y="108"/>
                </a:cxn>
                <a:cxn ang="0">
                  <a:pos x="81" y="236"/>
                </a:cxn>
                <a:cxn ang="0">
                  <a:pos x="126" y="345"/>
                </a:cxn>
                <a:cxn ang="0">
                  <a:pos x="165" y="442"/>
                </a:cxn>
                <a:cxn ang="0">
                  <a:pos x="199" y="530"/>
                </a:cxn>
                <a:cxn ang="0">
                  <a:pos x="234" y="613"/>
                </a:cxn>
                <a:cxn ang="0">
                  <a:pos x="268" y="698"/>
                </a:cxn>
                <a:cxn ang="0">
                  <a:pos x="304" y="788"/>
                </a:cxn>
                <a:cxn ang="0">
                  <a:pos x="345" y="888"/>
                </a:cxn>
                <a:cxn ang="0">
                  <a:pos x="391" y="1003"/>
                </a:cxn>
                <a:cxn ang="0">
                  <a:pos x="445" y="1138"/>
                </a:cxn>
                <a:cxn ang="0">
                  <a:pos x="509" y="1297"/>
                </a:cxn>
                <a:cxn ang="0">
                  <a:pos x="585" y="1486"/>
                </a:cxn>
                <a:cxn ang="0">
                  <a:pos x="675" y="1707"/>
                </a:cxn>
                <a:cxn ang="0">
                  <a:pos x="780" y="1968"/>
                </a:cxn>
                <a:cxn ang="0">
                  <a:pos x="901" y="2270"/>
                </a:cxn>
                <a:cxn ang="0">
                  <a:pos x="982" y="2435"/>
                </a:cxn>
                <a:cxn ang="0">
                  <a:pos x="998" y="2426"/>
                </a:cxn>
                <a:cxn ang="0">
                  <a:pos x="1016" y="2419"/>
                </a:cxn>
                <a:cxn ang="0">
                  <a:pos x="1050" y="2404"/>
                </a:cxn>
                <a:cxn ang="0">
                  <a:pos x="1048" y="2322"/>
                </a:cxn>
                <a:cxn ang="0">
                  <a:pos x="995" y="2195"/>
                </a:cxn>
                <a:cxn ang="0">
                  <a:pos x="950" y="2085"/>
                </a:cxn>
                <a:cxn ang="0">
                  <a:pos x="910" y="1989"/>
                </a:cxn>
                <a:cxn ang="0">
                  <a:pos x="875" y="1901"/>
                </a:cxn>
                <a:cxn ang="0">
                  <a:pos x="840" y="1817"/>
                </a:cxn>
                <a:cxn ang="0">
                  <a:pos x="805" y="1733"/>
                </a:cxn>
                <a:cxn ang="0">
                  <a:pos x="768" y="1643"/>
                </a:cxn>
                <a:cxn ang="0">
                  <a:pos x="727" y="1543"/>
                </a:cxn>
                <a:cxn ang="0">
                  <a:pos x="679" y="1428"/>
                </a:cxn>
                <a:cxn ang="0">
                  <a:pos x="624" y="1294"/>
                </a:cxn>
                <a:cxn ang="0">
                  <a:pos x="557" y="1135"/>
                </a:cxn>
                <a:cxn ang="0">
                  <a:pos x="480" y="948"/>
                </a:cxn>
                <a:cxn ang="0">
                  <a:pos x="388" y="728"/>
                </a:cxn>
                <a:cxn ang="0">
                  <a:pos x="281" y="469"/>
                </a:cxn>
                <a:cxn ang="0">
                  <a:pos x="155" y="168"/>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round/>
              <a:headEnd/>
              <a:tailEnd/>
            </a:ln>
          </p:spPr>
          <p:txBody>
            <a:bodyPr/>
            <a:lstStyle/>
            <a:p>
              <a:endParaRPr lang="en-US"/>
            </a:p>
          </p:txBody>
        </p:sp>
        <p:sp>
          <p:nvSpPr>
            <p:cNvPr id="151" name="Freeform 222"/>
            <p:cNvSpPr>
              <a:spLocks/>
            </p:cNvSpPr>
            <p:nvPr/>
          </p:nvSpPr>
          <p:spPr bwMode="auto">
            <a:xfrm>
              <a:off x="3389" y="3302"/>
              <a:ext cx="48" cy="135"/>
            </a:xfrm>
            <a:custGeom>
              <a:avLst/>
              <a:gdLst/>
              <a:ahLst/>
              <a:cxnLst>
                <a:cxn ang="0">
                  <a:pos x="52" y="2"/>
                </a:cxn>
                <a:cxn ang="0">
                  <a:pos x="43" y="5"/>
                </a:cxn>
                <a:cxn ang="0">
                  <a:pos x="33" y="10"/>
                </a:cxn>
                <a:cxn ang="0">
                  <a:pos x="15" y="18"/>
                </a:cxn>
                <a:cxn ang="0">
                  <a:pos x="29" y="97"/>
                </a:cxn>
                <a:cxn ang="0">
                  <a:pos x="80" y="225"/>
                </a:cxn>
                <a:cxn ang="0">
                  <a:pos x="125" y="334"/>
                </a:cxn>
                <a:cxn ang="0">
                  <a:pos x="164" y="430"/>
                </a:cxn>
                <a:cxn ang="0">
                  <a:pos x="199" y="518"/>
                </a:cxn>
                <a:cxn ang="0">
                  <a:pos x="233" y="601"/>
                </a:cxn>
                <a:cxn ang="0">
                  <a:pos x="268" y="686"/>
                </a:cxn>
                <a:cxn ang="0">
                  <a:pos x="305" y="776"/>
                </a:cxn>
                <a:cxn ang="0">
                  <a:pos x="344" y="876"/>
                </a:cxn>
                <a:cxn ang="0">
                  <a:pos x="391" y="991"/>
                </a:cxn>
                <a:cxn ang="0">
                  <a:pos x="445" y="1126"/>
                </a:cxn>
                <a:cxn ang="0">
                  <a:pos x="511" y="1285"/>
                </a:cxn>
                <a:cxn ang="0">
                  <a:pos x="586" y="1474"/>
                </a:cxn>
                <a:cxn ang="0">
                  <a:pos x="676" y="1695"/>
                </a:cxn>
                <a:cxn ang="0">
                  <a:pos x="781" y="1956"/>
                </a:cxn>
                <a:cxn ang="0">
                  <a:pos x="903" y="2258"/>
                </a:cxn>
                <a:cxn ang="0">
                  <a:pos x="980" y="2424"/>
                </a:cxn>
                <a:cxn ang="0">
                  <a:pos x="991" y="2419"/>
                </a:cxn>
                <a:cxn ang="0">
                  <a:pos x="1004" y="2412"/>
                </a:cxn>
                <a:cxn ang="0">
                  <a:pos x="1028" y="2403"/>
                </a:cxn>
                <a:cxn ang="0">
                  <a:pos x="1017" y="2324"/>
                </a:cxn>
                <a:cxn ang="0">
                  <a:pos x="964" y="2196"/>
                </a:cxn>
                <a:cxn ang="0">
                  <a:pos x="920" y="2086"/>
                </a:cxn>
                <a:cxn ang="0">
                  <a:pos x="880" y="1990"/>
                </a:cxn>
                <a:cxn ang="0">
                  <a:pos x="843" y="1903"/>
                </a:cxn>
                <a:cxn ang="0">
                  <a:pos x="809" y="1819"/>
                </a:cxn>
                <a:cxn ang="0">
                  <a:pos x="774" y="1734"/>
                </a:cxn>
                <a:cxn ang="0">
                  <a:pos x="737" y="1645"/>
                </a:cxn>
                <a:cxn ang="0">
                  <a:pos x="696" y="1545"/>
                </a:cxn>
                <a:cxn ang="0">
                  <a:pos x="648" y="1430"/>
                </a:cxn>
                <a:cxn ang="0">
                  <a:pos x="593" y="1296"/>
                </a:cxn>
                <a:cxn ang="0">
                  <a:pos x="528" y="1138"/>
                </a:cxn>
                <a:cxn ang="0">
                  <a:pos x="450" y="950"/>
                </a:cxn>
                <a:cxn ang="0">
                  <a:pos x="359" y="730"/>
                </a:cxn>
                <a:cxn ang="0">
                  <a:pos x="251" y="470"/>
                </a:cxn>
                <a:cxn ang="0">
                  <a:pos x="127" y="16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round/>
              <a:headEnd/>
              <a:tailEnd/>
            </a:ln>
          </p:spPr>
          <p:txBody>
            <a:bodyPr/>
            <a:lstStyle/>
            <a:p>
              <a:endParaRPr lang="en-US"/>
            </a:p>
          </p:txBody>
        </p:sp>
        <p:sp>
          <p:nvSpPr>
            <p:cNvPr id="152" name="Freeform 223"/>
            <p:cNvSpPr>
              <a:spLocks/>
            </p:cNvSpPr>
            <p:nvPr/>
          </p:nvSpPr>
          <p:spPr bwMode="auto">
            <a:xfrm>
              <a:off x="3389" y="3302"/>
              <a:ext cx="46" cy="134"/>
            </a:xfrm>
            <a:custGeom>
              <a:avLst/>
              <a:gdLst/>
              <a:ahLst/>
              <a:cxnLst>
                <a:cxn ang="0">
                  <a:pos x="32" y="0"/>
                </a:cxn>
                <a:cxn ang="0">
                  <a:pos x="0" y="13"/>
                </a:cxn>
                <a:cxn ang="0">
                  <a:pos x="977" y="2414"/>
                </a:cxn>
                <a:cxn ang="0">
                  <a:pos x="1017" y="2396"/>
                </a:cxn>
                <a:cxn ang="0">
                  <a:pos x="32" y="0"/>
                </a:cxn>
              </a:cxnLst>
              <a:rect l="0" t="0" r="r" b="b"/>
              <a:pathLst>
                <a:path w="1017" h="2414">
                  <a:moveTo>
                    <a:pt x="32" y="0"/>
                  </a:moveTo>
                  <a:lnTo>
                    <a:pt x="0" y="13"/>
                  </a:lnTo>
                  <a:lnTo>
                    <a:pt x="977" y="2414"/>
                  </a:lnTo>
                  <a:lnTo>
                    <a:pt x="1017" y="2396"/>
                  </a:lnTo>
                  <a:lnTo>
                    <a:pt x="32" y="0"/>
                  </a:lnTo>
                  <a:close/>
                </a:path>
              </a:pathLst>
            </a:custGeom>
            <a:solidFill>
              <a:srgbClr val="E0E8E8"/>
            </a:solidFill>
            <a:ln w="9525">
              <a:noFill/>
              <a:round/>
              <a:headEnd/>
              <a:tailEnd/>
            </a:ln>
          </p:spPr>
          <p:txBody>
            <a:bodyPr/>
            <a:lstStyle/>
            <a:p>
              <a:endParaRPr lang="en-US"/>
            </a:p>
          </p:txBody>
        </p:sp>
        <p:sp>
          <p:nvSpPr>
            <p:cNvPr id="153" name="Freeform 224"/>
            <p:cNvSpPr>
              <a:spLocks/>
            </p:cNvSpPr>
            <p:nvPr/>
          </p:nvSpPr>
          <p:spPr bwMode="auto">
            <a:xfrm>
              <a:off x="3388" y="3298"/>
              <a:ext cx="8" cy="6"/>
            </a:xfrm>
            <a:custGeom>
              <a:avLst/>
              <a:gdLst/>
              <a:ahLst/>
              <a:cxnLst>
                <a:cxn ang="0">
                  <a:pos x="173" y="20"/>
                </a:cxn>
                <a:cxn ang="0">
                  <a:pos x="7" y="95"/>
                </a:cxn>
                <a:cxn ang="0">
                  <a:pos x="0" y="75"/>
                </a:cxn>
                <a:cxn ang="0">
                  <a:pos x="166" y="0"/>
                </a:cxn>
                <a:cxn ang="0">
                  <a:pos x="173" y="20"/>
                </a:cxn>
              </a:cxnLst>
              <a:rect l="0" t="0" r="r" b="b"/>
              <a:pathLst>
                <a:path w="173" h="95">
                  <a:moveTo>
                    <a:pt x="173" y="20"/>
                  </a:moveTo>
                  <a:lnTo>
                    <a:pt x="7" y="95"/>
                  </a:lnTo>
                  <a:lnTo>
                    <a:pt x="0" y="75"/>
                  </a:lnTo>
                  <a:lnTo>
                    <a:pt x="166" y="0"/>
                  </a:lnTo>
                  <a:lnTo>
                    <a:pt x="173" y="20"/>
                  </a:lnTo>
                  <a:close/>
                </a:path>
              </a:pathLst>
            </a:custGeom>
            <a:solidFill>
              <a:srgbClr val="111919"/>
            </a:solidFill>
            <a:ln w="9525">
              <a:noFill/>
              <a:round/>
              <a:headEnd/>
              <a:tailEnd/>
            </a:ln>
          </p:spPr>
          <p:txBody>
            <a:bodyPr/>
            <a:lstStyle/>
            <a:p>
              <a:endParaRPr lang="en-US"/>
            </a:p>
          </p:txBody>
        </p:sp>
        <p:sp>
          <p:nvSpPr>
            <p:cNvPr id="154" name="Freeform 225"/>
            <p:cNvSpPr>
              <a:spLocks/>
            </p:cNvSpPr>
            <p:nvPr/>
          </p:nvSpPr>
          <p:spPr bwMode="auto">
            <a:xfrm>
              <a:off x="3386" y="3293"/>
              <a:ext cx="9" cy="10"/>
            </a:xfrm>
            <a:custGeom>
              <a:avLst/>
              <a:gdLst/>
              <a:ahLst/>
              <a:cxnLst>
                <a:cxn ang="0">
                  <a:pos x="200" y="106"/>
                </a:cxn>
                <a:cxn ang="0">
                  <a:pos x="33" y="179"/>
                </a:cxn>
                <a:cxn ang="0">
                  <a:pos x="0" y="100"/>
                </a:cxn>
                <a:cxn ang="0">
                  <a:pos x="58" y="0"/>
                </a:cxn>
                <a:cxn ang="0">
                  <a:pos x="168" y="26"/>
                </a:cxn>
                <a:cxn ang="0">
                  <a:pos x="200" y="106"/>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w="9525">
              <a:noFill/>
              <a:round/>
              <a:headEnd/>
              <a:tailEnd/>
            </a:ln>
          </p:spPr>
          <p:txBody>
            <a:bodyPr/>
            <a:lstStyle/>
            <a:p>
              <a:endParaRPr lang="en-US"/>
            </a:p>
          </p:txBody>
        </p:sp>
        <p:sp>
          <p:nvSpPr>
            <p:cNvPr id="155" name="Freeform 226"/>
            <p:cNvSpPr>
              <a:spLocks/>
            </p:cNvSpPr>
            <p:nvPr/>
          </p:nvSpPr>
          <p:spPr bwMode="auto">
            <a:xfrm>
              <a:off x="3386" y="3293"/>
              <a:ext cx="8" cy="10"/>
            </a:xfrm>
            <a:custGeom>
              <a:avLst/>
              <a:gdLst/>
              <a:ahLst/>
              <a:cxnLst>
                <a:cxn ang="0">
                  <a:pos x="173" y="116"/>
                </a:cxn>
                <a:cxn ang="0">
                  <a:pos x="159" y="122"/>
                </a:cxn>
                <a:cxn ang="0">
                  <a:pos x="147" y="126"/>
                </a:cxn>
                <a:cxn ang="0">
                  <a:pos x="137" y="131"/>
                </a:cxn>
                <a:cxn ang="0">
                  <a:pos x="127" y="135"/>
                </a:cxn>
                <a:cxn ang="0">
                  <a:pos x="114" y="141"/>
                </a:cxn>
                <a:cxn ang="0">
                  <a:pos x="94" y="150"/>
                </a:cxn>
                <a:cxn ang="0">
                  <a:pos x="69" y="161"/>
                </a:cxn>
                <a:cxn ang="0">
                  <a:pos x="33" y="177"/>
                </a:cxn>
                <a:cxn ang="0">
                  <a:pos x="30" y="168"/>
                </a:cxn>
                <a:cxn ang="0">
                  <a:pos x="27" y="161"/>
                </a:cxn>
                <a:cxn ang="0">
                  <a:pos x="25" y="156"/>
                </a:cxn>
                <a:cxn ang="0">
                  <a:pos x="23" y="150"/>
                </a:cxn>
                <a:cxn ang="0">
                  <a:pos x="20" y="141"/>
                </a:cxn>
                <a:cxn ang="0">
                  <a:pos x="16" y="131"/>
                </a:cxn>
                <a:cxn ang="0">
                  <a:pos x="9" y="117"/>
                </a:cxn>
                <a:cxn ang="0">
                  <a:pos x="0" y="97"/>
                </a:cxn>
                <a:cxn ang="0">
                  <a:pos x="7" y="86"/>
                </a:cxn>
                <a:cxn ang="0">
                  <a:pos x="11" y="78"/>
                </a:cxn>
                <a:cxn ang="0">
                  <a:pos x="15" y="70"/>
                </a:cxn>
                <a:cxn ang="0">
                  <a:pos x="19" y="63"/>
                </a:cxn>
                <a:cxn ang="0">
                  <a:pos x="24" y="54"/>
                </a:cxn>
                <a:cxn ang="0">
                  <a:pos x="31" y="41"/>
                </a:cxn>
                <a:cxn ang="0">
                  <a:pos x="40" y="24"/>
                </a:cxn>
                <a:cxn ang="0">
                  <a:pos x="52" y="0"/>
                </a:cxn>
                <a:cxn ang="0">
                  <a:pos x="63" y="3"/>
                </a:cxn>
                <a:cxn ang="0">
                  <a:pos x="70" y="6"/>
                </a:cxn>
                <a:cxn ang="0">
                  <a:pos x="76" y="8"/>
                </a:cxn>
                <a:cxn ang="0">
                  <a:pos x="83" y="11"/>
                </a:cxn>
                <a:cxn ang="0">
                  <a:pos x="91" y="15"/>
                </a:cxn>
                <a:cxn ang="0">
                  <a:pos x="102" y="20"/>
                </a:cxn>
                <a:cxn ang="0">
                  <a:pos x="119" y="27"/>
                </a:cxn>
                <a:cxn ang="0">
                  <a:pos x="140" y="37"/>
                </a:cxn>
                <a:cxn ang="0">
                  <a:pos x="144" y="44"/>
                </a:cxn>
                <a:cxn ang="0">
                  <a:pos x="146" y="50"/>
                </a:cxn>
                <a:cxn ang="0">
                  <a:pos x="149" y="56"/>
                </a:cxn>
                <a:cxn ang="0">
                  <a:pos x="151" y="61"/>
                </a:cxn>
                <a:cxn ang="0">
                  <a:pos x="154" y="69"/>
                </a:cxn>
                <a:cxn ang="0">
                  <a:pos x="159" y="80"/>
                </a:cxn>
                <a:cxn ang="0">
                  <a:pos x="165" y="95"/>
                </a:cxn>
                <a:cxn ang="0">
                  <a:pos x="173" y="116"/>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round/>
              <a:headEnd/>
              <a:tailEnd/>
            </a:ln>
          </p:spPr>
          <p:txBody>
            <a:bodyPr/>
            <a:lstStyle/>
            <a:p>
              <a:endParaRPr lang="en-US"/>
            </a:p>
          </p:txBody>
        </p:sp>
        <p:sp>
          <p:nvSpPr>
            <p:cNvPr id="156" name="Freeform 227"/>
            <p:cNvSpPr>
              <a:spLocks/>
            </p:cNvSpPr>
            <p:nvPr/>
          </p:nvSpPr>
          <p:spPr bwMode="auto">
            <a:xfrm>
              <a:off x="3387" y="3293"/>
              <a:ext cx="6" cy="9"/>
            </a:xfrm>
            <a:custGeom>
              <a:avLst/>
              <a:gdLst/>
              <a:ahLst/>
              <a:cxnLst>
                <a:cxn ang="0">
                  <a:pos x="142" y="126"/>
                </a:cxn>
                <a:cxn ang="0">
                  <a:pos x="131" y="131"/>
                </a:cxn>
                <a:cxn ang="0">
                  <a:pos x="122" y="135"/>
                </a:cxn>
                <a:cxn ang="0">
                  <a:pos x="115" y="137"/>
                </a:cxn>
                <a:cxn ang="0">
                  <a:pos x="107" y="141"/>
                </a:cxn>
                <a:cxn ang="0">
                  <a:pos x="96" y="145"/>
                </a:cxn>
                <a:cxn ang="0">
                  <a:pos x="81" y="152"/>
                </a:cxn>
                <a:cxn ang="0">
                  <a:pos x="61" y="161"/>
                </a:cxn>
                <a:cxn ang="0">
                  <a:pos x="32" y="175"/>
                </a:cxn>
                <a:cxn ang="0">
                  <a:pos x="29" y="165"/>
                </a:cxn>
                <a:cxn ang="0">
                  <a:pos x="26" y="159"/>
                </a:cxn>
                <a:cxn ang="0">
                  <a:pos x="24" y="153"/>
                </a:cxn>
                <a:cxn ang="0">
                  <a:pos x="22" y="146"/>
                </a:cxn>
                <a:cxn ang="0">
                  <a:pos x="19" y="139"/>
                </a:cxn>
                <a:cxn ang="0">
                  <a:pos x="15" y="128"/>
                </a:cxn>
                <a:cxn ang="0">
                  <a:pos x="8" y="114"/>
                </a:cxn>
                <a:cxn ang="0">
                  <a:pos x="0" y="95"/>
                </a:cxn>
                <a:cxn ang="0">
                  <a:pos x="5" y="84"/>
                </a:cxn>
                <a:cxn ang="0">
                  <a:pos x="9" y="76"/>
                </a:cxn>
                <a:cxn ang="0">
                  <a:pos x="12" y="68"/>
                </a:cxn>
                <a:cxn ang="0">
                  <a:pos x="16" y="61"/>
                </a:cxn>
                <a:cxn ang="0">
                  <a:pos x="20" y="53"/>
                </a:cxn>
                <a:cxn ang="0">
                  <a:pos x="26" y="40"/>
                </a:cxn>
                <a:cxn ang="0">
                  <a:pos x="34" y="23"/>
                </a:cxn>
                <a:cxn ang="0">
                  <a:pos x="45" y="0"/>
                </a:cxn>
                <a:cxn ang="0">
                  <a:pos x="53" y="4"/>
                </a:cxn>
                <a:cxn ang="0">
                  <a:pos x="59" y="8"/>
                </a:cxn>
                <a:cxn ang="0">
                  <a:pos x="63" y="11"/>
                </a:cxn>
                <a:cxn ang="0">
                  <a:pos x="68" y="15"/>
                </a:cxn>
                <a:cxn ang="0">
                  <a:pos x="74" y="19"/>
                </a:cxn>
                <a:cxn ang="0">
                  <a:pos x="83" y="25"/>
                </a:cxn>
                <a:cxn ang="0">
                  <a:pos x="94" y="34"/>
                </a:cxn>
                <a:cxn ang="0">
                  <a:pos x="111" y="46"/>
                </a:cxn>
                <a:cxn ang="0">
                  <a:pos x="115" y="55"/>
                </a:cxn>
                <a:cxn ang="0">
                  <a:pos x="117" y="60"/>
                </a:cxn>
                <a:cxn ang="0">
                  <a:pos x="120" y="65"/>
                </a:cxn>
                <a:cxn ang="0">
                  <a:pos x="122" y="71"/>
                </a:cxn>
                <a:cxn ang="0">
                  <a:pos x="125" y="79"/>
                </a:cxn>
                <a:cxn ang="0">
                  <a:pos x="129" y="89"/>
                </a:cxn>
                <a:cxn ang="0">
                  <a:pos x="135" y="105"/>
                </a:cxn>
                <a:cxn ang="0">
                  <a:pos x="142" y="126"/>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round/>
              <a:headEnd/>
              <a:tailEnd/>
            </a:ln>
          </p:spPr>
          <p:txBody>
            <a:bodyPr/>
            <a:lstStyle/>
            <a:p>
              <a:endParaRPr lang="en-US"/>
            </a:p>
          </p:txBody>
        </p:sp>
        <p:sp>
          <p:nvSpPr>
            <p:cNvPr id="157" name="Freeform 228"/>
            <p:cNvSpPr>
              <a:spLocks/>
            </p:cNvSpPr>
            <p:nvPr/>
          </p:nvSpPr>
          <p:spPr bwMode="auto">
            <a:xfrm>
              <a:off x="3387" y="3293"/>
              <a:ext cx="5" cy="9"/>
            </a:xfrm>
            <a:custGeom>
              <a:avLst/>
              <a:gdLst/>
              <a:ahLst/>
              <a:cxnLst>
                <a:cxn ang="0">
                  <a:pos x="116" y="136"/>
                </a:cxn>
                <a:cxn ang="0">
                  <a:pos x="107" y="139"/>
                </a:cxn>
                <a:cxn ang="0">
                  <a:pos x="101" y="141"/>
                </a:cxn>
                <a:cxn ang="0">
                  <a:pos x="95" y="144"/>
                </a:cxn>
                <a:cxn ang="0">
                  <a:pos x="88" y="146"/>
                </a:cxn>
                <a:cxn ang="0">
                  <a:pos x="80" y="150"/>
                </a:cxn>
                <a:cxn ang="0">
                  <a:pos x="69" y="155"/>
                </a:cxn>
                <a:cxn ang="0">
                  <a:pos x="54" y="162"/>
                </a:cxn>
                <a:cxn ang="0">
                  <a:pos x="32" y="172"/>
                </a:cxn>
                <a:cxn ang="0">
                  <a:pos x="29" y="163"/>
                </a:cxn>
                <a:cxn ang="0">
                  <a:pos x="26" y="156"/>
                </a:cxn>
                <a:cxn ang="0">
                  <a:pos x="24" y="151"/>
                </a:cxn>
                <a:cxn ang="0">
                  <a:pos x="22" y="144"/>
                </a:cxn>
                <a:cxn ang="0">
                  <a:pos x="19" y="136"/>
                </a:cxn>
                <a:cxn ang="0">
                  <a:pos x="15" y="126"/>
                </a:cxn>
                <a:cxn ang="0">
                  <a:pos x="8" y="112"/>
                </a:cxn>
                <a:cxn ang="0">
                  <a:pos x="0" y="93"/>
                </a:cxn>
                <a:cxn ang="0">
                  <a:pos x="5" y="82"/>
                </a:cxn>
                <a:cxn ang="0">
                  <a:pos x="8" y="74"/>
                </a:cxn>
                <a:cxn ang="0">
                  <a:pos x="11" y="67"/>
                </a:cxn>
                <a:cxn ang="0">
                  <a:pos x="14" y="60"/>
                </a:cxn>
                <a:cxn ang="0">
                  <a:pos x="18" y="51"/>
                </a:cxn>
                <a:cxn ang="0">
                  <a:pos x="23" y="39"/>
                </a:cxn>
                <a:cxn ang="0">
                  <a:pos x="31" y="22"/>
                </a:cxn>
                <a:cxn ang="0">
                  <a:pos x="40" y="0"/>
                </a:cxn>
                <a:cxn ang="0">
                  <a:pos x="46" y="5"/>
                </a:cxn>
                <a:cxn ang="0">
                  <a:pos x="50" y="9"/>
                </a:cxn>
                <a:cxn ang="0">
                  <a:pos x="53" y="14"/>
                </a:cxn>
                <a:cxn ang="0">
                  <a:pos x="56" y="18"/>
                </a:cxn>
                <a:cxn ang="0">
                  <a:pos x="60" y="23"/>
                </a:cxn>
                <a:cxn ang="0">
                  <a:pos x="65" y="30"/>
                </a:cxn>
                <a:cxn ang="0">
                  <a:pos x="73" y="41"/>
                </a:cxn>
                <a:cxn ang="0">
                  <a:pos x="83" y="56"/>
                </a:cxn>
                <a:cxn ang="0">
                  <a:pos x="87" y="64"/>
                </a:cxn>
                <a:cxn ang="0">
                  <a:pos x="89" y="69"/>
                </a:cxn>
                <a:cxn ang="0">
                  <a:pos x="92" y="75"/>
                </a:cxn>
                <a:cxn ang="0">
                  <a:pos x="95" y="81"/>
                </a:cxn>
                <a:cxn ang="0">
                  <a:pos x="98" y="88"/>
                </a:cxn>
                <a:cxn ang="0">
                  <a:pos x="102" y="99"/>
                </a:cxn>
                <a:cxn ang="0">
                  <a:pos x="108" y="115"/>
                </a:cxn>
                <a:cxn ang="0">
                  <a:pos x="116" y="136"/>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round/>
              <a:headEnd/>
              <a:tailEnd/>
            </a:ln>
          </p:spPr>
          <p:txBody>
            <a:bodyPr/>
            <a:lstStyle/>
            <a:p>
              <a:endParaRPr lang="en-US"/>
            </a:p>
          </p:txBody>
        </p:sp>
        <p:sp>
          <p:nvSpPr>
            <p:cNvPr id="158" name="Freeform 229"/>
            <p:cNvSpPr>
              <a:spLocks/>
            </p:cNvSpPr>
            <p:nvPr/>
          </p:nvSpPr>
          <p:spPr bwMode="auto">
            <a:xfrm>
              <a:off x="3387" y="3293"/>
              <a:ext cx="4" cy="9"/>
            </a:xfrm>
            <a:custGeom>
              <a:avLst/>
              <a:gdLst/>
              <a:ahLst/>
              <a:cxnLst>
                <a:cxn ang="0">
                  <a:pos x="88" y="145"/>
                </a:cxn>
                <a:cxn ang="0">
                  <a:pos x="81" y="147"/>
                </a:cxn>
                <a:cxn ang="0">
                  <a:pos x="77" y="150"/>
                </a:cxn>
                <a:cxn ang="0">
                  <a:pos x="73" y="151"/>
                </a:cxn>
                <a:cxn ang="0">
                  <a:pos x="69" y="153"/>
                </a:cxn>
                <a:cxn ang="0">
                  <a:pos x="64" y="155"/>
                </a:cxn>
                <a:cxn ang="0">
                  <a:pos x="57" y="158"/>
                </a:cxn>
                <a:cxn ang="0">
                  <a:pos x="47" y="163"/>
                </a:cxn>
                <a:cxn ang="0">
                  <a:pos x="32" y="170"/>
                </a:cxn>
                <a:cxn ang="0">
                  <a:pos x="29" y="161"/>
                </a:cxn>
                <a:cxn ang="0">
                  <a:pos x="26" y="154"/>
                </a:cxn>
                <a:cxn ang="0">
                  <a:pos x="24" y="148"/>
                </a:cxn>
                <a:cxn ang="0">
                  <a:pos x="22" y="142"/>
                </a:cxn>
                <a:cxn ang="0">
                  <a:pos x="19" y="134"/>
                </a:cxn>
                <a:cxn ang="0">
                  <a:pos x="15" y="123"/>
                </a:cxn>
                <a:cxn ang="0">
                  <a:pos x="8" y="109"/>
                </a:cxn>
                <a:cxn ang="0">
                  <a:pos x="0" y="89"/>
                </a:cxn>
                <a:cxn ang="0">
                  <a:pos x="4" y="79"/>
                </a:cxn>
                <a:cxn ang="0">
                  <a:pos x="7" y="71"/>
                </a:cxn>
                <a:cxn ang="0">
                  <a:pos x="9" y="65"/>
                </a:cxn>
                <a:cxn ang="0">
                  <a:pos x="12" y="58"/>
                </a:cxn>
                <a:cxn ang="0">
                  <a:pos x="15" y="49"/>
                </a:cxn>
                <a:cxn ang="0">
                  <a:pos x="19" y="38"/>
                </a:cxn>
                <a:cxn ang="0">
                  <a:pos x="26" y="22"/>
                </a:cxn>
                <a:cxn ang="0">
                  <a:pos x="34" y="0"/>
                </a:cxn>
                <a:cxn ang="0">
                  <a:pos x="40" y="11"/>
                </a:cxn>
                <a:cxn ang="0">
                  <a:pos x="43" y="21"/>
                </a:cxn>
                <a:cxn ang="0">
                  <a:pos x="47" y="36"/>
                </a:cxn>
                <a:cxn ang="0">
                  <a:pos x="55" y="65"/>
                </a:cxn>
                <a:cxn ang="0">
                  <a:pos x="59" y="74"/>
                </a:cxn>
                <a:cxn ang="0">
                  <a:pos x="61" y="79"/>
                </a:cxn>
                <a:cxn ang="0">
                  <a:pos x="64" y="84"/>
                </a:cxn>
                <a:cxn ang="0">
                  <a:pos x="66" y="90"/>
                </a:cxn>
                <a:cxn ang="0">
                  <a:pos x="69" y="98"/>
                </a:cxn>
                <a:cxn ang="0">
                  <a:pos x="73" y="108"/>
                </a:cxn>
                <a:cxn ang="0">
                  <a:pos x="79" y="124"/>
                </a:cxn>
                <a:cxn ang="0">
                  <a:pos x="88" y="145"/>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round/>
              <a:headEnd/>
              <a:tailEnd/>
            </a:ln>
          </p:spPr>
          <p:txBody>
            <a:bodyPr/>
            <a:lstStyle/>
            <a:p>
              <a:endParaRPr lang="en-US"/>
            </a:p>
          </p:txBody>
        </p:sp>
        <p:sp>
          <p:nvSpPr>
            <p:cNvPr id="159" name="Freeform 230"/>
            <p:cNvSpPr>
              <a:spLocks/>
            </p:cNvSpPr>
            <p:nvPr/>
          </p:nvSpPr>
          <p:spPr bwMode="auto">
            <a:xfrm>
              <a:off x="3388" y="3293"/>
              <a:ext cx="2" cy="9"/>
            </a:xfrm>
            <a:custGeom>
              <a:avLst/>
              <a:gdLst/>
              <a:ahLst/>
              <a:cxnLst>
                <a:cxn ang="0">
                  <a:pos x="59" y="155"/>
                </a:cxn>
                <a:cxn ang="0">
                  <a:pos x="33" y="167"/>
                </a:cxn>
                <a:cxn ang="0">
                  <a:pos x="0" y="87"/>
                </a:cxn>
                <a:cxn ang="0">
                  <a:pos x="29" y="0"/>
                </a:cxn>
                <a:cxn ang="0">
                  <a:pos x="26" y="76"/>
                </a:cxn>
                <a:cxn ang="0">
                  <a:pos x="59" y="155"/>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w="9525">
              <a:noFill/>
              <a:round/>
              <a:headEnd/>
              <a:tailEnd/>
            </a:ln>
          </p:spPr>
          <p:txBody>
            <a:bodyPr/>
            <a:lstStyle/>
            <a:p>
              <a:endParaRPr lang="en-US"/>
            </a:p>
          </p:txBody>
        </p:sp>
        <p:sp>
          <p:nvSpPr>
            <p:cNvPr id="160" name="Freeform 231"/>
            <p:cNvSpPr>
              <a:spLocks/>
            </p:cNvSpPr>
            <p:nvPr/>
          </p:nvSpPr>
          <p:spPr bwMode="auto">
            <a:xfrm>
              <a:off x="3386" y="3294"/>
              <a:ext cx="8" cy="4"/>
            </a:xfrm>
            <a:custGeom>
              <a:avLst/>
              <a:gdLst/>
              <a:ahLst/>
              <a:cxnLst>
                <a:cxn ang="0">
                  <a:pos x="170" y="4"/>
                </a:cxn>
                <a:cxn ang="0">
                  <a:pos x="168" y="0"/>
                </a:cxn>
                <a:cxn ang="0">
                  <a:pos x="0" y="73"/>
                </a:cxn>
                <a:cxn ang="0">
                  <a:pos x="4" y="81"/>
                </a:cxn>
                <a:cxn ang="0">
                  <a:pos x="172" y="8"/>
                </a:cxn>
                <a:cxn ang="0">
                  <a:pos x="170" y="4"/>
                </a:cxn>
              </a:cxnLst>
              <a:rect l="0" t="0" r="r" b="b"/>
              <a:pathLst>
                <a:path w="172" h="81">
                  <a:moveTo>
                    <a:pt x="170" y="4"/>
                  </a:moveTo>
                  <a:lnTo>
                    <a:pt x="168" y="0"/>
                  </a:lnTo>
                  <a:lnTo>
                    <a:pt x="0" y="73"/>
                  </a:lnTo>
                  <a:lnTo>
                    <a:pt x="4" y="81"/>
                  </a:lnTo>
                  <a:lnTo>
                    <a:pt x="172" y="8"/>
                  </a:lnTo>
                  <a:lnTo>
                    <a:pt x="170" y="4"/>
                  </a:lnTo>
                  <a:close/>
                </a:path>
              </a:pathLst>
            </a:custGeom>
            <a:solidFill>
              <a:srgbClr val="EDF5F5"/>
            </a:solidFill>
            <a:ln w="9525">
              <a:noFill/>
              <a:round/>
              <a:headEnd/>
              <a:tailEnd/>
            </a:ln>
          </p:spPr>
          <p:txBody>
            <a:bodyPr/>
            <a:lstStyle/>
            <a:p>
              <a:endParaRPr lang="en-US"/>
            </a:p>
          </p:txBody>
        </p:sp>
        <p:sp>
          <p:nvSpPr>
            <p:cNvPr id="161" name="Freeform 232"/>
            <p:cNvSpPr>
              <a:spLocks/>
            </p:cNvSpPr>
            <p:nvPr/>
          </p:nvSpPr>
          <p:spPr bwMode="auto">
            <a:xfrm>
              <a:off x="3432" y="3432"/>
              <a:ext cx="10" cy="6"/>
            </a:xfrm>
            <a:custGeom>
              <a:avLst/>
              <a:gdLst/>
              <a:ahLst/>
              <a:cxnLst>
                <a:cxn ang="0">
                  <a:pos x="216" y="12"/>
                </a:cxn>
                <a:cxn ang="0">
                  <a:pos x="4" y="103"/>
                </a:cxn>
                <a:cxn ang="0">
                  <a:pos x="0" y="93"/>
                </a:cxn>
                <a:cxn ang="0">
                  <a:pos x="211" y="0"/>
                </a:cxn>
                <a:cxn ang="0">
                  <a:pos x="216" y="12"/>
                </a:cxn>
              </a:cxnLst>
              <a:rect l="0" t="0" r="r" b="b"/>
              <a:pathLst>
                <a:path w="216" h="103">
                  <a:moveTo>
                    <a:pt x="216" y="12"/>
                  </a:moveTo>
                  <a:lnTo>
                    <a:pt x="4" y="103"/>
                  </a:lnTo>
                  <a:lnTo>
                    <a:pt x="0" y="93"/>
                  </a:lnTo>
                  <a:lnTo>
                    <a:pt x="211" y="0"/>
                  </a:lnTo>
                  <a:lnTo>
                    <a:pt x="216" y="12"/>
                  </a:lnTo>
                  <a:close/>
                </a:path>
              </a:pathLst>
            </a:custGeom>
            <a:solidFill>
              <a:srgbClr val="111919"/>
            </a:solidFill>
            <a:ln w="9525">
              <a:noFill/>
              <a:round/>
              <a:headEnd/>
              <a:tailEnd/>
            </a:ln>
          </p:spPr>
          <p:txBody>
            <a:bodyPr/>
            <a:lstStyle/>
            <a:p>
              <a:endParaRPr lang="en-US"/>
            </a:p>
          </p:txBody>
        </p:sp>
        <p:sp>
          <p:nvSpPr>
            <p:cNvPr id="162" name="Freeform 233"/>
            <p:cNvSpPr>
              <a:spLocks/>
            </p:cNvSpPr>
            <p:nvPr/>
          </p:nvSpPr>
          <p:spPr bwMode="auto">
            <a:xfrm>
              <a:off x="3432" y="3433"/>
              <a:ext cx="11" cy="16"/>
            </a:xfrm>
            <a:custGeom>
              <a:avLst/>
              <a:gdLst/>
              <a:ahLst/>
              <a:cxnLst>
                <a:cxn ang="0">
                  <a:pos x="207" y="296"/>
                </a:cxn>
                <a:cxn ang="0">
                  <a:pos x="219" y="286"/>
                </a:cxn>
                <a:cxn ang="0">
                  <a:pos x="232" y="267"/>
                </a:cxn>
                <a:cxn ang="0">
                  <a:pos x="242" y="241"/>
                </a:cxn>
                <a:cxn ang="0">
                  <a:pos x="248" y="206"/>
                </a:cxn>
                <a:cxn ang="0">
                  <a:pos x="250" y="165"/>
                </a:cxn>
                <a:cxn ang="0">
                  <a:pos x="245" y="116"/>
                </a:cxn>
                <a:cxn ang="0">
                  <a:pos x="233" y="62"/>
                </a:cxn>
                <a:cxn ang="0">
                  <a:pos x="211" y="0"/>
                </a:cxn>
                <a:cxn ang="0">
                  <a:pos x="198" y="6"/>
                </a:cxn>
                <a:cxn ang="0">
                  <a:pos x="185" y="12"/>
                </a:cxn>
                <a:cxn ang="0">
                  <a:pos x="171" y="17"/>
                </a:cxn>
                <a:cxn ang="0">
                  <a:pos x="158" y="24"/>
                </a:cxn>
                <a:cxn ang="0">
                  <a:pos x="145" y="29"/>
                </a:cxn>
                <a:cxn ang="0">
                  <a:pos x="132" y="35"/>
                </a:cxn>
                <a:cxn ang="0">
                  <a:pos x="118" y="41"/>
                </a:cxn>
                <a:cxn ang="0">
                  <a:pos x="106" y="46"/>
                </a:cxn>
                <a:cxn ang="0">
                  <a:pos x="93" y="52"/>
                </a:cxn>
                <a:cxn ang="0">
                  <a:pos x="80" y="57"/>
                </a:cxn>
                <a:cxn ang="0">
                  <a:pos x="66" y="64"/>
                </a:cxn>
                <a:cxn ang="0">
                  <a:pos x="53" y="69"/>
                </a:cxn>
                <a:cxn ang="0">
                  <a:pos x="40" y="75"/>
                </a:cxn>
                <a:cxn ang="0">
                  <a:pos x="27" y="81"/>
                </a:cxn>
                <a:cxn ang="0">
                  <a:pos x="13" y="87"/>
                </a:cxn>
                <a:cxn ang="0">
                  <a:pos x="0" y="92"/>
                </a:cxn>
                <a:cxn ang="0">
                  <a:pos x="13" y="123"/>
                </a:cxn>
                <a:cxn ang="0">
                  <a:pos x="28" y="150"/>
                </a:cxn>
                <a:cxn ang="0">
                  <a:pos x="42" y="175"/>
                </a:cxn>
                <a:cxn ang="0">
                  <a:pos x="57" y="198"/>
                </a:cxn>
                <a:cxn ang="0">
                  <a:pos x="73" y="218"/>
                </a:cxn>
                <a:cxn ang="0">
                  <a:pos x="87" y="236"/>
                </a:cxn>
                <a:cxn ang="0">
                  <a:pos x="102" y="250"/>
                </a:cxn>
                <a:cxn ang="0">
                  <a:pos x="117" y="263"/>
                </a:cxn>
                <a:cxn ang="0">
                  <a:pos x="132" y="274"/>
                </a:cxn>
                <a:cxn ang="0">
                  <a:pos x="145" y="283"/>
                </a:cxn>
                <a:cxn ang="0">
                  <a:pos x="158" y="289"/>
                </a:cxn>
                <a:cxn ang="0">
                  <a:pos x="170" y="294"/>
                </a:cxn>
                <a:cxn ang="0">
                  <a:pos x="182" y="297"/>
                </a:cxn>
                <a:cxn ang="0">
                  <a:pos x="192" y="298"/>
                </a:cxn>
                <a:cxn ang="0">
                  <a:pos x="200" y="298"/>
                </a:cxn>
                <a:cxn ang="0">
                  <a:pos x="207" y="296"/>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round/>
              <a:headEnd/>
              <a:tailEnd/>
            </a:ln>
          </p:spPr>
          <p:txBody>
            <a:bodyPr/>
            <a:lstStyle/>
            <a:p>
              <a:endParaRPr lang="en-US"/>
            </a:p>
          </p:txBody>
        </p:sp>
        <p:sp>
          <p:nvSpPr>
            <p:cNvPr id="163" name="Freeform 234"/>
            <p:cNvSpPr>
              <a:spLocks/>
            </p:cNvSpPr>
            <p:nvPr/>
          </p:nvSpPr>
          <p:spPr bwMode="auto">
            <a:xfrm>
              <a:off x="3432" y="3433"/>
              <a:ext cx="10" cy="16"/>
            </a:xfrm>
            <a:custGeom>
              <a:avLst/>
              <a:gdLst/>
              <a:ahLst/>
              <a:cxnLst>
                <a:cxn ang="0">
                  <a:pos x="199" y="285"/>
                </a:cxn>
                <a:cxn ang="0">
                  <a:pos x="209" y="276"/>
                </a:cxn>
                <a:cxn ang="0">
                  <a:pos x="217" y="259"/>
                </a:cxn>
                <a:cxn ang="0">
                  <a:pos x="224" y="234"/>
                </a:cxn>
                <a:cxn ang="0">
                  <a:pos x="226" y="202"/>
                </a:cxn>
                <a:cxn ang="0">
                  <a:pos x="223" y="162"/>
                </a:cxn>
                <a:cxn ang="0">
                  <a:pos x="214" y="115"/>
                </a:cxn>
                <a:cxn ang="0">
                  <a:pos x="200" y="61"/>
                </a:cxn>
                <a:cxn ang="0">
                  <a:pos x="178" y="0"/>
                </a:cxn>
                <a:cxn ang="0">
                  <a:pos x="166" y="5"/>
                </a:cxn>
                <a:cxn ang="0">
                  <a:pos x="155" y="10"/>
                </a:cxn>
                <a:cxn ang="0">
                  <a:pos x="144" y="15"/>
                </a:cxn>
                <a:cxn ang="0">
                  <a:pos x="134" y="20"/>
                </a:cxn>
                <a:cxn ang="0">
                  <a:pos x="123" y="24"/>
                </a:cxn>
                <a:cxn ang="0">
                  <a:pos x="111" y="30"/>
                </a:cxn>
                <a:cxn ang="0">
                  <a:pos x="100" y="34"/>
                </a:cxn>
                <a:cxn ang="0">
                  <a:pos x="89" y="39"/>
                </a:cxn>
                <a:cxn ang="0">
                  <a:pos x="78" y="44"/>
                </a:cxn>
                <a:cxn ang="0">
                  <a:pos x="67" y="49"/>
                </a:cxn>
                <a:cxn ang="0">
                  <a:pos x="55" y="54"/>
                </a:cxn>
                <a:cxn ang="0">
                  <a:pos x="45" y="58"/>
                </a:cxn>
                <a:cxn ang="0">
                  <a:pos x="34" y="63"/>
                </a:cxn>
                <a:cxn ang="0">
                  <a:pos x="23" y="69"/>
                </a:cxn>
                <a:cxn ang="0">
                  <a:pos x="11" y="73"/>
                </a:cxn>
                <a:cxn ang="0">
                  <a:pos x="0" y="78"/>
                </a:cxn>
                <a:cxn ang="0">
                  <a:pos x="13" y="109"/>
                </a:cxn>
                <a:cxn ang="0">
                  <a:pos x="28" y="136"/>
                </a:cxn>
                <a:cxn ang="0">
                  <a:pos x="42" y="161"/>
                </a:cxn>
                <a:cxn ang="0">
                  <a:pos x="56" y="184"/>
                </a:cxn>
                <a:cxn ang="0">
                  <a:pos x="72" y="204"/>
                </a:cxn>
                <a:cxn ang="0">
                  <a:pos x="86" y="221"/>
                </a:cxn>
                <a:cxn ang="0">
                  <a:pos x="101" y="236"/>
                </a:cxn>
                <a:cxn ang="0">
                  <a:pos x="115" y="250"/>
                </a:cxn>
                <a:cxn ang="0">
                  <a:pos x="129" y="260"/>
                </a:cxn>
                <a:cxn ang="0">
                  <a:pos x="142" y="270"/>
                </a:cxn>
                <a:cxn ang="0">
                  <a:pos x="155" y="276"/>
                </a:cxn>
                <a:cxn ang="0">
                  <a:pos x="166" y="282"/>
                </a:cxn>
                <a:cxn ang="0">
                  <a:pos x="177" y="285"/>
                </a:cxn>
                <a:cxn ang="0">
                  <a:pos x="186" y="287"/>
                </a:cxn>
                <a:cxn ang="0">
                  <a:pos x="193" y="287"/>
                </a:cxn>
                <a:cxn ang="0">
                  <a:pos x="199" y="285"/>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round/>
              <a:headEnd/>
              <a:tailEnd/>
            </a:ln>
          </p:spPr>
          <p:txBody>
            <a:bodyPr/>
            <a:lstStyle/>
            <a:p>
              <a:endParaRPr lang="en-US"/>
            </a:p>
          </p:txBody>
        </p:sp>
        <p:sp>
          <p:nvSpPr>
            <p:cNvPr id="164" name="Freeform 235"/>
            <p:cNvSpPr>
              <a:spLocks/>
            </p:cNvSpPr>
            <p:nvPr/>
          </p:nvSpPr>
          <p:spPr bwMode="auto">
            <a:xfrm>
              <a:off x="3433" y="3434"/>
              <a:ext cx="9" cy="15"/>
            </a:xfrm>
            <a:custGeom>
              <a:avLst/>
              <a:gdLst/>
              <a:ahLst/>
              <a:cxnLst>
                <a:cxn ang="0">
                  <a:pos x="189" y="273"/>
                </a:cxn>
                <a:cxn ang="0">
                  <a:pos x="196" y="265"/>
                </a:cxn>
                <a:cxn ang="0">
                  <a:pos x="201" y="251"/>
                </a:cxn>
                <a:cxn ang="0">
                  <a:pos x="202" y="227"/>
                </a:cxn>
                <a:cxn ang="0">
                  <a:pos x="200" y="197"/>
                </a:cxn>
                <a:cxn ang="0">
                  <a:pos x="193" y="159"/>
                </a:cxn>
                <a:cxn ang="0">
                  <a:pos x="182" y="114"/>
                </a:cxn>
                <a:cxn ang="0">
                  <a:pos x="165" y="60"/>
                </a:cxn>
                <a:cxn ang="0">
                  <a:pos x="142" y="0"/>
                </a:cxn>
                <a:cxn ang="0">
                  <a:pos x="125" y="7"/>
                </a:cxn>
                <a:cxn ang="0">
                  <a:pos x="107" y="14"/>
                </a:cxn>
                <a:cxn ang="0">
                  <a:pos x="89" y="23"/>
                </a:cxn>
                <a:cxn ang="0">
                  <a:pos x="72" y="30"/>
                </a:cxn>
                <a:cxn ang="0">
                  <a:pos x="53" y="39"/>
                </a:cxn>
                <a:cxn ang="0">
                  <a:pos x="36" y="46"/>
                </a:cxn>
                <a:cxn ang="0">
                  <a:pos x="18" y="54"/>
                </a:cxn>
                <a:cxn ang="0">
                  <a:pos x="0" y="62"/>
                </a:cxn>
                <a:cxn ang="0">
                  <a:pos x="14" y="92"/>
                </a:cxn>
                <a:cxn ang="0">
                  <a:pos x="28" y="120"/>
                </a:cxn>
                <a:cxn ang="0">
                  <a:pos x="41" y="145"/>
                </a:cxn>
                <a:cxn ang="0">
                  <a:pos x="57" y="168"/>
                </a:cxn>
                <a:cxn ang="0">
                  <a:pos x="71" y="188"/>
                </a:cxn>
                <a:cxn ang="0">
                  <a:pos x="85" y="206"/>
                </a:cxn>
                <a:cxn ang="0">
                  <a:pos x="98" y="221"/>
                </a:cxn>
                <a:cxn ang="0">
                  <a:pos x="113" y="235"/>
                </a:cxn>
                <a:cxn ang="0">
                  <a:pos x="126" y="246"/>
                </a:cxn>
                <a:cxn ang="0">
                  <a:pos x="138" y="256"/>
                </a:cxn>
                <a:cxn ang="0">
                  <a:pos x="149" y="262"/>
                </a:cxn>
                <a:cxn ang="0">
                  <a:pos x="160" y="268"/>
                </a:cxn>
                <a:cxn ang="0">
                  <a:pos x="170" y="272"/>
                </a:cxn>
                <a:cxn ang="0">
                  <a:pos x="178" y="274"/>
                </a:cxn>
                <a:cxn ang="0">
                  <a:pos x="184" y="274"/>
                </a:cxn>
                <a:cxn ang="0">
                  <a:pos x="189" y="273"/>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round/>
              <a:headEnd/>
              <a:tailEnd/>
            </a:ln>
          </p:spPr>
          <p:txBody>
            <a:bodyPr/>
            <a:lstStyle/>
            <a:p>
              <a:endParaRPr lang="en-US"/>
            </a:p>
          </p:txBody>
        </p:sp>
        <p:sp>
          <p:nvSpPr>
            <p:cNvPr id="165" name="Freeform 236"/>
            <p:cNvSpPr>
              <a:spLocks/>
            </p:cNvSpPr>
            <p:nvPr/>
          </p:nvSpPr>
          <p:spPr bwMode="auto">
            <a:xfrm>
              <a:off x="3433" y="3435"/>
              <a:ext cx="9" cy="14"/>
            </a:xfrm>
            <a:custGeom>
              <a:avLst/>
              <a:gdLst/>
              <a:ahLst/>
              <a:cxnLst>
                <a:cxn ang="0">
                  <a:pos x="180" y="263"/>
                </a:cxn>
                <a:cxn ang="0">
                  <a:pos x="185" y="256"/>
                </a:cxn>
                <a:cxn ang="0">
                  <a:pos x="186" y="243"/>
                </a:cxn>
                <a:cxn ang="0">
                  <a:pos x="183" y="222"/>
                </a:cxn>
                <a:cxn ang="0">
                  <a:pos x="177" y="193"/>
                </a:cxn>
                <a:cxn ang="0">
                  <a:pos x="166" y="157"/>
                </a:cxn>
                <a:cxn ang="0">
                  <a:pos x="151" y="113"/>
                </a:cxn>
                <a:cxn ang="0">
                  <a:pos x="131" y="60"/>
                </a:cxn>
                <a:cxn ang="0">
                  <a:pos x="108" y="0"/>
                </a:cxn>
                <a:cxn ang="0">
                  <a:pos x="94" y="7"/>
                </a:cxn>
                <a:cxn ang="0">
                  <a:pos x="80" y="13"/>
                </a:cxn>
                <a:cxn ang="0">
                  <a:pos x="67" y="18"/>
                </a:cxn>
                <a:cxn ang="0">
                  <a:pos x="54" y="24"/>
                </a:cxn>
                <a:cxn ang="0">
                  <a:pos x="40" y="30"/>
                </a:cxn>
                <a:cxn ang="0">
                  <a:pos x="27" y="36"/>
                </a:cxn>
                <a:cxn ang="0">
                  <a:pos x="13" y="41"/>
                </a:cxn>
                <a:cxn ang="0">
                  <a:pos x="0" y="48"/>
                </a:cxn>
                <a:cxn ang="0">
                  <a:pos x="13" y="78"/>
                </a:cxn>
                <a:cxn ang="0">
                  <a:pos x="26" y="106"/>
                </a:cxn>
                <a:cxn ang="0">
                  <a:pos x="40" y="131"/>
                </a:cxn>
                <a:cxn ang="0">
                  <a:pos x="55" y="154"/>
                </a:cxn>
                <a:cxn ang="0">
                  <a:pos x="69" y="174"/>
                </a:cxn>
                <a:cxn ang="0">
                  <a:pos x="83" y="192"/>
                </a:cxn>
                <a:cxn ang="0">
                  <a:pos x="96" y="208"/>
                </a:cxn>
                <a:cxn ang="0">
                  <a:pos x="110" y="222"/>
                </a:cxn>
                <a:cxn ang="0">
                  <a:pos x="122" y="233"/>
                </a:cxn>
                <a:cxn ang="0">
                  <a:pos x="134" y="243"/>
                </a:cxn>
                <a:cxn ang="0">
                  <a:pos x="145" y="250"/>
                </a:cxn>
                <a:cxn ang="0">
                  <a:pos x="155" y="256"/>
                </a:cxn>
                <a:cxn ang="0">
                  <a:pos x="164" y="261"/>
                </a:cxn>
                <a:cxn ang="0">
                  <a:pos x="171" y="263"/>
                </a:cxn>
                <a:cxn ang="0">
                  <a:pos x="176" y="264"/>
                </a:cxn>
                <a:cxn ang="0">
                  <a:pos x="180" y="263"/>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round/>
              <a:headEnd/>
              <a:tailEnd/>
            </a:ln>
          </p:spPr>
          <p:txBody>
            <a:bodyPr/>
            <a:lstStyle/>
            <a:p>
              <a:endParaRPr lang="en-US"/>
            </a:p>
          </p:txBody>
        </p:sp>
        <p:sp>
          <p:nvSpPr>
            <p:cNvPr id="166" name="Freeform 237"/>
            <p:cNvSpPr>
              <a:spLocks/>
            </p:cNvSpPr>
            <p:nvPr/>
          </p:nvSpPr>
          <p:spPr bwMode="auto">
            <a:xfrm>
              <a:off x="3433" y="3435"/>
              <a:ext cx="8" cy="14"/>
            </a:xfrm>
            <a:custGeom>
              <a:avLst/>
              <a:gdLst/>
              <a:ahLst/>
              <a:cxnLst>
                <a:cxn ang="0">
                  <a:pos x="171" y="251"/>
                </a:cxn>
                <a:cxn ang="0">
                  <a:pos x="173" y="245"/>
                </a:cxn>
                <a:cxn ang="0">
                  <a:pos x="170" y="233"/>
                </a:cxn>
                <a:cxn ang="0">
                  <a:pos x="164" y="214"/>
                </a:cxn>
                <a:cxn ang="0">
                  <a:pos x="153" y="187"/>
                </a:cxn>
                <a:cxn ang="0">
                  <a:pos x="137" y="153"/>
                </a:cxn>
                <a:cxn ang="0">
                  <a:pos x="119" y="110"/>
                </a:cxn>
                <a:cxn ang="0">
                  <a:pos x="97" y="60"/>
                </a:cxn>
                <a:cxn ang="0">
                  <a:pos x="72" y="0"/>
                </a:cxn>
                <a:cxn ang="0">
                  <a:pos x="63" y="4"/>
                </a:cxn>
                <a:cxn ang="0">
                  <a:pos x="54" y="7"/>
                </a:cxn>
                <a:cxn ang="0">
                  <a:pos x="45" y="11"/>
                </a:cxn>
                <a:cxn ang="0">
                  <a:pos x="36" y="16"/>
                </a:cxn>
                <a:cxn ang="0">
                  <a:pos x="27" y="20"/>
                </a:cxn>
                <a:cxn ang="0">
                  <a:pos x="18" y="23"/>
                </a:cxn>
                <a:cxn ang="0">
                  <a:pos x="9" y="27"/>
                </a:cxn>
                <a:cxn ang="0">
                  <a:pos x="0" y="31"/>
                </a:cxn>
                <a:cxn ang="0">
                  <a:pos x="13" y="62"/>
                </a:cxn>
                <a:cxn ang="0">
                  <a:pos x="26" y="89"/>
                </a:cxn>
                <a:cxn ang="0">
                  <a:pos x="41" y="115"/>
                </a:cxn>
                <a:cxn ang="0">
                  <a:pos x="54" y="138"/>
                </a:cxn>
                <a:cxn ang="0">
                  <a:pos x="68" y="159"/>
                </a:cxn>
                <a:cxn ang="0">
                  <a:pos x="81" y="177"/>
                </a:cxn>
                <a:cxn ang="0">
                  <a:pos x="95" y="193"/>
                </a:cxn>
                <a:cxn ang="0">
                  <a:pos x="107" y="206"/>
                </a:cxn>
                <a:cxn ang="0">
                  <a:pos x="119" y="218"/>
                </a:cxn>
                <a:cxn ang="0">
                  <a:pos x="130" y="229"/>
                </a:cxn>
                <a:cxn ang="0">
                  <a:pos x="141" y="236"/>
                </a:cxn>
                <a:cxn ang="0">
                  <a:pos x="150" y="242"/>
                </a:cxn>
                <a:cxn ang="0">
                  <a:pos x="157" y="246"/>
                </a:cxn>
                <a:cxn ang="0">
                  <a:pos x="163" y="250"/>
                </a:cxn>
                <a:cxn ang="0">
                  <a:pos x="168" y="251"/>
                </a:cxn>
                <a:cxn ang="0">
                  <a:pos x="171" y="251"/>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round/>
              <a:headEnd/>
              <a:tailEnd/>
            </a:ln>
          </p:spPr>
          <p:txBody>
            <a:bodyPr/>
            <a:lstStyle/>
            <a:p>
              <a:endParaRPr lang="en-US"/>
            </a:p>
          </p:txBody>
        </p:sp>
        <p:sp>
          <p:nvSpPr>
            <p:cNvPr id="167" name="Freeform 238"/>
            <p:cNvSpPr>
              <a:spLocks/>
            </p:cNvSpPr>
            <p:nvPr/>
          </p:nvSpPr>
          <p:spPr bwMode="auto">
            <a:xfrm>
              <a:off x="3434" y="3436"/>
              <a:ext cx="7" cy="13"/>
            </a:xfrm>
            <a:custGeom>
              <a:avLst/>
              <a:gdLst/>
              <a:ahLst/>
              <a:cxnLst>
                <a:cxn ang="0">
                  <a:pos x="163" y="240"/>
                </a:cxn>
                <a:cxn ang="0">
                  <a:pos x="162" y="235"/>
                </a:cxn>
                <a:cxn ang="0">
                  <a:pos x="156" y="225"/>
                </a:cxn>
                <a:cxn ang="0">
                  <a:pos x="145" y="208"/>
                </a:cxn>
                <a:cxn ang="0">
                  <a:pos x="129" y="183"/>
                </a:cxn>
                <a:cxn ang="0">
                  <a:pos x="110" y="150"/>
                </a:cxn>
                <a:cxn ang="0">
                  <a:pos x="89" y="110"/>
                </a:cxn>
                <a:cxn ang="0">
                  <a:pos x="64" y="59"/>
                </a:cxn>
                <a:cxn ang="0">
                  <a:pos x="39" y="0"/>
                </a:cxn>
                <a:cxn ang="0">
                  <a:pos x="34" y="2"/>
                </a:cxn>
                <a:cxn ang="0">
                  <a:pos x="28" y="5"/>
                </a:cxn>
                <a:cxn ang="0">
                  <a:pos x="24" y="7"/>
                </a:cxn>
                <a:cxn ang="0">
                  <a:pos x="19" y="9"/>
                </a:cxn>
                <a:cxn ang="0">
                  <a:pos x="14" y="11"/>
                </a:cxn>
                <a:cxn ang="0">
                  <a:pos x="10" y="13"/>
                </a:cxn>
                <a:cxn ang="0">
                  <a:pos x="5" y="15"/>
                </a:cxn>
                <a:cxn ang="0">
                  <a:pos x="0" y="17"/>
                </a:cxn>
                <a:cxn ang="0">
                  <a:pos x="13" y="48"/>
                </a:cxn>
                <a:cxn ang="0">
                  <a:pos x="26" y="75"/>
                </a:cxn>
                <a:cxn ang="0">
                  <a:pos x="41" y="102"/>
                </a:cxn>
                <a:cxn ang="0">
                  <a:pos x="54" y="124"/>
                </a:cxn>
                <a:cxn ang="0">
                  <a:pos x="68" y="145"/>
                </a:cxn>
                <a:cxn ang="0">
                  <a:pos x="82" y="163"/>
                </a:cxn>
                <a:cxn ang="0">
                  <a:pos x="94" y="180"/>
                </a:cxn>
                <a:cxn ang="0">
                  <a:pos x="106" y="193"/>
                </a:cxn>
                <a:cxn ang="0">
                  <a:pos x="117" y="205"/>
                </a:cxn>
                <a:cxn ang="0">
                  <a:pos x="127" y="215"/>
                </a:cxn>
                <a:cxn ang="0">
                  <a:pos x="138" y="224"/>
                </a:cxn>
                <a:cxn ang="0">
                  <a:pos x="146" y="230"/>
                </a:cxn>
                <a:cxn ang="0">
                  <a:pos x="152" y="234"/>
                </a:cxn>
                <a:cxn ang="0">
                  <a:pos x="158" y="238"/>
                </a:cxn>
                <a:cxn ang="0">
                  <a:pos x="161" y="240"/>
                </a:cxn>
                <a:cxn ang="0">
                  <a:pos x="163" y="240"/>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round/>
              <a:headEnd/>
              <a:tailEnd/>
            </a:ln>
          </p:spPr>
          <p:txBody>
            <a:bodyPr/>
            <a:lstStyle/>
            <a:p>
              <a:endParaRPr lang="en-US"/>
            </a:p>
          </p:txBody>
        </p:sp>
        <p:sp>
          <p:nvSpPr>
            <p:cNvPr id="168" name="Freeform 239"/>
            <p:cNvSpPr>
              <a:spLocks/>
            </p:cNvSpPr>
            <p:nvPr/>
          </p:nvSpPr>
          <p:spPr bwMode="auto">
            <a:xfrm>
              <a:off x="3441" y="3449"/>
              <a:ext cx="2" cy="5"/>
            </a:xfrm>
            <a:custGeom>
              <a:avLst/>
              <a:gdLst/>
              <a:ahLst/>
              <a:cxnLst>
                <a:cxn ang="0">
                  <a:pos x="13" y="0"/>
                </a:cxn>
                <a:cxn ang="0">
                  <a:pos x="44" y="76"/>
                </a:cxn>
                <a:cxn ang="0">
                  <a:pos x="48" y="92"/>
                </a:cxn>
                <a:cxn ang="0">
                  <a:pos x="46" y="99"/>
                </a:cxn>
                <a:cxn ang="0">
                  <a:pos x="39" y="96"/>
                </a:cxn>
                <a:cxn ang="0">
                  <a:pos x="31" y="83"/>
                </a:cxn>
                <a:cxn ang="0">
                  <a:pos x="0" y="7"/>
                </a:cxn>
                <a:cxn ang="0">
                  <a:pos x="13" y="0"/>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round/>
              <a:headEnd/>
              <a:tailEnd/>
            </a:ln>
          </p:spPr>
          <p:txBody>
            <a:bodyPr/>
            <a:lstStyle/>
            <a:p>
              <a:endParaRPr lang="en-US"/>
            </a:p>
          </p:txBody>
        </p:sp>
      </p:grpSp>
      <p:grpSp>
        <p:nvGrpSpPr>
          <p:cNvPr id="169" name="Group 241"/>
          <p:cNvGrpSpPr>
            <a:grpSpLocks/>
          </p:cNvGrpSpPr>
          <p:nvPr/>
        </p:nvGrpSpPr>
        <p:grpSpPr bwMode="auto">
          <a:xfrm>
            <a:off x="6477000" y="4343400"/>
            <a:ext cx="469900" cy="685800"/>
            <a:chOff x="3360" y="3024"/>
            <a:chExt cx="296" cy="432"/>
          </a:xfrm>
        </p:grpSpPr>
        <p:sp>
          <p:nvSpPr>
            <p:cNvPr id="170" name="Freeform 242"/>
            <p:cNvSpPr>
              <a:spLocks/>
            </p:cNvSpPr>
            <p:nvPr/>
          </p:nvSpPr>
          <p:spPr bwMode="auto">
            <a:xfrm>
              <a:off x="3394" y="3298"/>
              <a:ext cx="9" cy="5"/>
            </a:xfrm>
            <a:custGeom>
              <a:avLst/>
              <a:gdLst/>
              <a:ahLst/>
              <a:cxnLst>
                <a:cxn ang="0">
                  <a:pos x="0" y="67"/>
                </a:cxn>
                <a:cxn ang="0">
                  <a:pos x="199" y="0"/>
                </a:cxn>
                <a:cxn ang="0">
                  <a:pos x="206" y="17"/>
                </a:cxn>
                <a:cxn ang="0">
                  <a:pos x="7" y="84"/>
                </a:cxn>
                <a:cxn ang="0">
                  <a:pos x="0" y="67"/>
                </a:cxn>
              </a:cxnLst>
              <a:rect l="0" t="0" r="r" b="b"/>
              <a:pathLst>
                <a:path w="206" h="84">
                  <a:moveTo>
                    <a:pt x="0" y="67"/>
                  </a:moveTo>
                  <a:lnTo>
                    <a:pt x="199" y="0"/>
                  </a:lnTo>
                  <a:lnTo>
                    <a:pt x="206" y="17"/>
                  </a:lnTo>
                  <a:lnTo>
                    <a:pt x="7" y="84"/>
                  </a:lnTo>
                  <a:lnTo>
                    <a:pt x="0" y="67"/>
                  </a:lnTo>
                  <a:close/>
                </a:path>
              </a:pathLst>
            </a:custGeom>
            <a:solidFill>
              <a:srgbClr val="6B6859"/>
            </a:solidFill>
            <a:ln w="9525">
              <a:noFill/>
              <a:round/>
              <a:headEnd/>
              <a:tailEnd/>
            </a:ln>
          </p:spPr>
          <p:txBody>
            <a:bodyPr/>
            <a:lstStyle/>
            <a:p>
              <a:endParaRPr lang="en-US"/>
            </a:p>
          </p:txBody>
        </p:sp>
        <p:sp>
          <p:nvSpPr>
            <p:cNvPr id="171" name="Freeform 243"/>
            <p:cNvSpPr>
              <a:spLocks/>
            </p:cNvSpPr>
            <p:nvPr/>
          </p:nvSpPr>
          <p:spPr bwMode="auto">
            <a:xfrm>
              <a:off x="3453" y="3450"/>
              <a:ext cx="3" cy="6"/>
            </a:xfrm>
            <a:custGeom>
              <a:avLst/>
              <a:gdLst/>
              <a:ahLst/>
              <a:cxnLst>
                <a:cxn ang="0">
                  <a:pos x="45" y="0"/>
                </a:cxn>
                <a:cxn ang="0">
                  <a:pos x="80" y="77"/>
                </a:cxn>
                <a:cxn ang="0">
                  <a:pos x="82" y="87"/>
                </a:cxn>
                <a:cxn ang="0">
                  <a:pos x="80" y="95"/>
                </a:cxn>
                <a:cxn ang="0">
                  <a:pos x="74" y="102"/>
                </a:cxn>
                <a:cxn ang="0">
                  <a:pos x="66" y="106"/>
                </a:cxn>
                <a:cxn ang="0">
                  <a:pos x="57" y="108"/>
                </a:cxn>
                <a:cxn ang="0">
                  <a:pos x="49" y="106"/>
                </a:cxn>
                <a:cxn ang="0">
                  <a:pos x="41" y="102"/>
                </a:cxn>
                <a:cxn ang="0">
                  <a:pos x="35" y="93"/>
                </a:cxn>
                <a:cxn ang="0">
                  <a:pos x="0" y="16"/>
                </a:cxn>
                <a:cxn ang="0">
                  <a:pos x="45" y="0"/>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round/>
              <a:headEnd/>
              <a:tailEnd/>
            </a:ln>
          </p:spPr>
          <p:txBody>
            <a:bodyPr/>
            <a:lstStyle/>
            <a:p>
              <a:endParaRPr lang="en-US"/>
            </a:p>
          </p:txBody>
        </p:sp>
        <p:sp>
          <p:nvSpPr>
            <p:cNvPr id="172" name="Freeform 244"/>
            <p:cNvSpPr>
              <a:spLocks/>
            </p:cNvSpPr>
            <p:nvPr/>
          </p:nvSpPr>
          <p:spPr bwMode="auto">
            <a:xfrm>
              <a:off x="3443" y="3433"/>
              <a:ext cx="13" cy="18"/>
            </a:xfrm>
            <a:custGeom>
              <a:avLst/>
              <a:gdLst/>
              <a:ahLst/>
              <a:cxnLst>
                <a:cxn ang="0">
                  <a:pos x="247" y="317"/>
                </a:cxn>
                <a:cxn ang="0">
                  <a:pos x="261" y="307"/>
                </a:cxn>
                <a:cxn ang="0">
                  <a:pos x="275" y="287"/>
                </a:cxn>
                <a:cxn ang="0">
                  <a:pos x="285" y="256"/>
                </a:cxn>
                <a:cxn ang="0">
                  <a:pos x="292" y="218"/>
                </a:cxn>
                <a:cxn ang="0">
                  <a:pos x="293" y="173"/>
                </a:cxn>
                <a:cxn ang="0">
                  <a:pos x="288" y="120"/>
                </a:cxn>
                <a:cxn ang="0">
                  <a:pos x="274" y="62"/>
                </a:cxn>
                <a:cxn ang="0">
                  <a:pos x="251" y="0"/>
                </a:cxn>
                <a:cxn ang="0">
                  <a:pos x="235" y="5"/>
                </a:cxn>
                <a:cxn ang="0">
                  <a:pos x="219" y="10"/>
                </a:cxn>
                <a:cxn ang="0">
                  <a:pos x="204" y="17"/>
                </a:cxn>
                <a:cxn ang="0">
                  <a:pos x="188" y="22"/>
                </a:cxn>
                <a:cxn ang="0">
                  <a:pos x="172" y="28"/>
                </a:cxn>
                <a:cxn ang="0">
                  <a:pos x="157" y="34"/>
                </a:cxn>
                <a:cxn ang="0">
                  <a:pos x="140" y="40"/>
                </a:cxn>
                <a:cxn ang="0">
                  <a:pos x="125" y="45"/>
                </a:cxn>
                <a:cxn ang="0">
                  <a:pos x="110" y="52"/>
                </a:cxn>
                <a:cxn ang="0">
                  <a:pos x="94" y="58"/>
                </a:cxn>
                <a:cxn ang="0">
                  <a:pos x="78" y="63"/>
                </a:cxn>
                <a:cxn ang="0">
                  <a:pos x="63" y="69"/>
                </a:cxn>
                <a:cxn ang="0">
                  <a:pos x="47" y="75"/>
                </a:cxn>
                <a:cxn ang="0">
                  <a:pos x="31" y="81"/>
                </a:cxn>
                <a:cxn ang="0">
                  <a:pos x="15" y="86"/>
                </a:cxn>
                <a:cxn ang="0">
                  <a:pos x="0" y="92"/>
                </a:cxn>
                <a:cxn ang="0">
                  <a:pos x="15" y="122"/>
                </a:cxn>
                <a:cxn ang="0">
                  <a:pos x="30" y="152"/>
                </a:cxn>
                <a:cxn ang="0">
                  <a:pos x="48" y="177"/>
                </a:cxn>
                <a:cxn ang="0">
                  <a:pos x="65" y="201"/>
                </a:cxn>
                <a:cxn ang="0">
                  <a:pos x="82" y="222"/>
                </a:cxn>
                <a:cxn ang="0">
                  <a:pos x="101" y="242"/>
                </a:cxn>
                <a:cxn ang="0">
                  <a:pos x="119" y="259"/>
                </a:cxn>
                <a:cxn ang="0">
                  <a:pos x="136" y="274"/>
                </a:cxn>
                <a:cxn ang="0">
                  <a:pos x="154" y="287"/>
                </a:cxn>
                <a:cxn ang="0">
                  <a:pos x="171" y="297"/>
                </a:cxn>
                <a:cxn ang="0">
                  <a:pos x="186" y="306"/>
                </a:cxn>
                <a:cxn ang="0">
                  <a:pos x="202" y="312"/>
                </a:cxn>
                <a:cxn ang="0">
                  <a:pos x="215" y="316"/>
                </a:cxn>
                <a:cxn ang="0">
                  <a:pos x="227" y="318"/>
                </a:cxn>
                <a:cxn ang="0">
                  <a:pos x="238" y="319"/>
                </a:cxn>
                <a:cxn ang="0">
                  <a:pos x="247" y="317"/>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round/>
              <a:headEnd/>
              <a:tailEnd/>
            </a:ln>
          </p:spPr>
          <p:txBody>
            <a:bodyPr/>
            <a:lstStyle/>
            <a:p>
              <a:endParaRPr lang="en-US"/>
            </a:p>
          </p:txBody>
        </p:sp>
        <p:sp>
          <p:nvSpPr>
            <p:cNvPr id="173" name="Freeform 245"/>
            <p:cNvSpPr>
              <a:spLocks/>
            </p:cNvSpPr>
            <p:nvPr/>
          </p:nvSpPr>
          <p:spPr bwMode="auto">
            <a:xfrm>
              <a:off x="3394" y="3299"/>
              <a:ext cx="60" cy="139"/>
            </a:xfrm>
            <a:custGeom>
              <a:avLst/>
              <a:gdLst/>
              <a:ahLst/>
              <a:cxnLst>
                <a:cxn ang="0">
                  <a:pos x="198" y="0"/>
                </a:cxn>
                <a:cxn ang="0">
                  <a:pos x="0" y="66"/>
                </a:cxn>
                <a:cxn ang="0">
                  <a:pos x="1064" y="2506"/>
                </a:cxn>
                <a:cxn ang="0">
                  <a:pos x="1314" y="2421"/>
                </a:cxn>
                <a:cxn ang="0">
                  <a:pos x="198" y="0"/>
                </a:cxn>
              </a:cxnLst>
              <a:rect l="0" t="0" r="r" b="b"/>
              <a:pathLst>
                <a:path w="1314" h="2506">
                  <a:moveTo>
                    <a:pt x="198" y="0"/>
                  </a:moveTo>
                  <a:lnTo>
                    <a:pt x="0" y="66"/>
                  </a:lnTo>
                  <a:lnTo>
                    <a:pt x="1064" y="2506"/>
                  </a:lnTo>
                  <a:lnTo>
                    <a:pt x="1314" y="2421"/>
                  </a:lnTo>
                  <a:lnTo>
                    <a:pt x="198" y="0"/>
                  </a:lnTo>
                  <a:close/>
                </a:path>
              </a:pathLst>
            </a:custGeom>
            <a:solidFill>
              <a:srgbClr val="6B6859"/>
            </a:solidFill>
            <a:ln w="9525">
              <a:noFill/>
              <a:round/>
              <a:headEnd/>
              <a:tailEnd/>
            </a:ln>
          </p:spPr>
          <p:txBody>
            <a:bodyPr/>
            <a:lstStyle/>
            <a:p>
              <a:endParaRPr lang="en-US"/>
            </a:p>
          </p:txBody>
        </p:sp>
        <p:sp>
          <p:nvSpPr>
            <p:cNvPr id="174" name="Freeform 246"/>
            <p:cNvSpPr>
              <a:spLocks/>
            </p:cNvSpPr>
            <p:nvPr/>
          </p:nvSpPr>
          <p:spPr bwMode="auto">
            <a:xfrm>
              <a:off x="3392" y="3292"/>
              <a:ext cx="11" cy="10"/>
            </a:xfrm>
            <a:custGeom>
              <a:avLst/>
              <a:gdLst/>
              <a:ahLst/>
              <a:cxnLst>
                <a:cxn ang="0">
                  <a:pos x="235" y="111"/>
                </a:cxn>
                <a:cxn ang="0">
                  <a:pos x="36" y="179"/>
                </a:cxn>
                <a:cxn ang="0">
                  <a:pos x="0" y="97"/>
                </a:cxn>
                <a:cxn ang="0">
                  <a:pos x="70" y="0"/>
                </a:cxn>
                <a:cxn ang="0">
                  <a:pos x="199" y="30"/>
                </a:cxn>
                <a:cxn ang="0">
                  <a:pos x="235" y="1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w="9525">
              <a:noFill/>
              <a:round/>
              <a:headEnd/>
              <a:tailEnd/>
            </a:ln>
          </p:spPr>
          <p:txBody>
            <a:bodyPr/>
            <a:lstStyle/>
            <a:p>
              <a:endParaRPr lang="en-US"/>
            </a:p>
          </p:txBody>
        </p:sp>
        <p:sp>
          <p:nvSpPr>
            <p:cNvPr id="175" name="Freeform 247"/>
            <p:cNvSpPr>
              <a:spLocks/>
            </p:cNvSpPr>
            <p:nvPr/>
          </p:nvSpPr>
          <p:spPr bwMode="auto">
            <a:xfrm>
              <a:off x="3403" y="3103"/>
              <a:ext cx="208" cy="202"/>
            </a:xfrm>
            <a:custGeom>
              <a:avLst/>
              <a:gdLst/>
              <a:ahLst/>
              <a:cxnLst>
                <a:cxn ang="0">
                  <a:pos x="0" y="1626"/>
                </a:cxn>
                <a:cxn ang="0">
                  <a:pos x="3650" y="0"/>
                </a:cxn>
                <a:cxn ang="0">
                  <a:pos x="4569" y="1998"/>
                </a:cxn>
                <a:cxn ang="0">
                  <a:pos x="873" y="3641"/>
                </a:cxn>
                <a:cxn ang="0">
                  <a:pos x="0" y="1626"/>
                </a:cxn>
              </a:cxnLst>
              <a:rect l="0" t="0" r="r" b="b"/>
              <a:pathLst>
                <a:path w="4569" h="3641">
                  <a:moveTo>
                    <a:pt x="0" y="1626"/>
                  </a:moveTo>
                  <a:lnTo>
                    <a:pt x="3650" y="0"/>
                  </a:lnTo>
                  <a:lnTo>
                    <a:pt x="4569" y="1998"/>
                  </a:lnTo>
                  <a:lnTo>
                    <a:pt x="873" y="3641"/>
                  </a:lnTo>
                  <a:lnTo>
                    <a:pt x="0" y="1626"/>
                  </a:lnTo>
                  <a:close/>
                </a:path>
              </a:pathLst>
            </a:custGeom>
            <a:solidFill>
              <a:srgbClr val="6B6859"/>
            </a:solidFill>
            <a:ln w="9525">
              <a:noFill/>
              <a:round/>
              <a:headEnd/>
              <a:tailEnd/>
            </a:ln>
          </p:spPr>
          <p:txBody>
            <a:bodyPr/>
            <a:lstStyle/>
            <a:p>
              <a:endParaRPr lang="en-US"/>
            </a:p>
          </p:txBody>
        </p:sp>
        <p:sp>
          <p:nvSpPr>
            <p:cNvPr id="176" name="Freeform 248"/>
            <p:cNvSpPr>
              <a:spLocks/>
            </p:cNvSpPr>
            <p:nvPr/>
          </p:nvSpPr>
          <p:spPr bwMode="auto">
            <a:xfrm>
              <a:off x="3385" y="3045"/>
              <a:ext cx="271" cy="393"/>
            </a:xfrm>
            <a:custGeom>
              <a:avLst/>
              <a:gdLst/>
              <a:ahLst/>
              <a:cxnLst>
                <a:cxn ang="0">
                  <a:pos x="2496" y="7056"/>
                </a:cxn>
                <a:cxn ang="0">
                  <a:pos x="5894" y="5433"/>
                </a:cxn>
                <a:cxn ang="0">
                  <a:pos x="5912" y="5421"/>
                </a:cxn>
                <a:cxn ang="0">
                  <a:pos x="5927" y="5407"/>
                </a:cxn>
                <a:cxn ang="0">
                  <a:pos x="5941" y="5389"/>
                </a:cxn>
                <a:cxn ang="0">
                  <a:pos x="5950" y="5369"/>
                </a:cxn>
                <a:cxn ang="0">
                  <a:pos x="5955" y="5348"/>
                </a:cxn>
                <a:cxn ang="0">
                  <a:pos x="5957" y="5325"/>
                </a:cxn>
                <a:cxn ang="0">
                  <a:pos x="5955" y="5303"/>
                </a:cxn>
                <a:cxn ang="0">
                  <a:pos x="5948" y="5282"/>
                </a:cxn>
                <a:cxn ang="0">
                  <a:pos x="3503" y="65"/>
                </a:cxn>
                <a:cxn ang="0">
                  <a:pos x="3492" y="47"/>
                </a:cxn>
                <a:cxn ang="0">
                  <a:pos x="3477" y="31"/>
                </a:cxn>
                <a:cxn ang="0">
                  <a:pos x="3460" y="18"/>
                </a:cxn>
                <a:cxn ang="0">
                  <a:pos x="3441" y="9"/>
                </a:cxn>
                <a:cxn ang="0">
                  <a:pos x="3420" y="3"/>
                </a:cxn>
                <a:cxn ang="0">
                  <a:pos x="3399" y="0"/>
                </a:cxn>
                <a:cxn ang="0">
                  <a:pos x="3377" y="3"/>
                </a:cxn>
                <a:cxn ang="0">
                  <a:pos x="3357" y="9"/>
                </a:cxn>
                <a:cxn ang="0">
                  <a:pos x="63" y="1487"/>
                </a:cxn>
                <a:cxn ang="0">
                  <a:pos x="45" y="1497"/>
                </a:cxn>
                <a:cxn ang="0">
                  <a:pos x="29" y="1512"/>
                </a:cxn>
                <a:cxn ang="0">
                  <a:pos x="16" y="1530"/>
                </a:cxn>
                <a:cxn ang="0">
                  <a:pos x="7" y="1550"/>
                </a:cxn>
                <a:cxn ang="0">
                  <a:pos x="2" y="1572"/>
                </a:cxn>
                <a:cxn ang="0">
                  <a:pos x="0" y="1594"/>
                </a:cxn>
                <a:cxn ang="0">
                  <a:pos x="3" y="1616"/>
                </a:cxn>
                <a:cxn ang="0">
                  <a:pos x="9" y="1637"/>
                </a:cxn>
                <a:cxn ang="0">
                  <a:pos x="2350" y="7000"/>
                </a:cxn>
                <a:cxn ang="0">
                  <a:pos x="2361" y="7018"/>
                </a:cxn>
                <a:cxn ang="0">
                  <a:pos x="2376" y="7034"/>
                </a:cxn>
                <a:cxn ang="0">
                  <a:pos x="2393" y="7048"/>
                </a:cxn>
                <a:cxn ang="0">
                  <a:pos x="2412" y="7057"/>
                </a:cxn>
                <a:cxn ang="0">
                  <a:pos x="2433" y="7064"/>
                </a:cxn>
                <a:cxn ang="0">
                  <a:pos x="2454" y="7066"/>
                </a:cxn>
                <a:cxn ang="0">
                  <a:pos x="2476" y="7064"/>
                </a:cxn>
                <a:cxn ang="0">
                  <a:pos x="2496" y="7056"/>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round/>
              <a:headEnd/>
              <a:tailEnd/>
            </a:ln>
          </p:spPr>
          <p:txBody>
            <a:bodyPr/>
            <a:lstStyle/>
            <a:p>
              <a:endParaRPr lang="en-US"/>
            </a:p>
          </p:txBody>
        </p:sp>
        <p:sp>
          <p:nvSpPr>
            <p:cNvPr id="177" name="Freeform 249"/>
            <p:cNvSpPr>
              <a:spLocks/>
            </p:cNvSpPr>
            <p:nvPr/>
          </p:nvSpPr>
          <p:spPr bwMode="auto">
            <a:xfrm>
              <a:off x="3569" y="3096"/>
              <a:ext cx="51" cy="121"/>
            </a:xfrm>
            <a:custGeom>
              <a:avLst/>
              <a:gdLst/>
              <a:ahLst/>
              <a:cxnLst>
                <a:cxn ang="0">
                  <a:pos x="917" y="2127"/>
                </a:cxn>
                <a:cxn ang="0">
                  <a:pos x="0" y="131"/>
                </a:cxn>
                <a:cxn ang="0">
                  <a:pos x="33" y="0"/>
                </a:cxn>
                <a:cxn ang="0">
                  <a:pos x="70" y="14"/>
                </a:cxn>
                <a:cxn ang="0">
                  <a:pos x="106" y="29"/>
                </a:cxn>
                <a:cxn ang="0">
                  <a:pos x="143" y="44"/>
                </a:cxn>
                <a:cxn ang="0">
                  <a:pos x="180" y="61"/>
                </a:cxn>
                <a:cxn ang="0">
                  <a:pos x="217" y="78"/>
                </a:cxn>
                <a:cxn ang="0">
                  <a:pos x="252" y="96"/>
                </a:cxn>
                <a:cxn ang="0">
                  <a:pos x="288" y="116"/>
                </a:cxn>
                <a:cxn ang="0">
                  <a:pos x="324" y="136"/>
                </a:cxn>
                <a:cxn ang="0">
                  <a:pos x="358" y="159"/>
                </a:cxn>
                <a:cxn ang="0">
                  <a:pos x="393" y="181"/>
                </a:cxn>
                <a:cxn ang="0">
                  <a:pos x="428" y="204"/>
                </a:cxn>
                <a:cxn ang="0">
                  <a:pos x="461" y="228"/>
                </a:cxn>
                <a:cxn ang="0">
                  <a:pos x="495" y="252"/>
                </a:cxn>
                <a:cxn ang="0">
                  <a:pos x="528" y="279"/>
                </a:cxn>
                <a:cxn ang="0">
                  <a:pos x="560" y="305"/>
                </a:cxn>
                <a:cxn ang="0">
                  <a:pos x="592" y="333"/>
                </a:cxn>
                <a:cxn ang="0">
                  <a:pos x="624" y="361"/>
                </a:cxn>
                <a:cxn ang="0">
                  <a:pos x="654" y="389"/>
                </a:cxn>
                <a:cxn ang="0">
                  <a:pos x="684" y="419"/>
                </a:cxn>
                <a:cxn ang="0">
                  <a:pos x="713" y="450"/>
                </a:cxn>
                <a:cxn ang="0">
                  <a:pos x="742" y="481"/>
                </a:cxn>
                <a:cxn ang="0">
                  <a:pos x="769" y="513"/>
                </a:cxn>
                <a:cxn ang="0">
                  <a:pos x="796" y="545"/>
                </a:cxn>
                <a:cxn ang="0">
                  <a:pos x="822" y="578"/>
                </a:cxn>
                <a:cxn ang="0">
                  <a:pos x="847" y="612"/>
                </a:cxn>
                <a:cxn ang="0">
                  <a:pos x="871" y="647"/>
                </a:cxn>
                <a:cxn ang="0">
                  <a:pos x="895" y="681"/>
                </a:cxn>
                <a:cxn ang="0">
                  <a:pos x="917" y="717"/>
                </a:cxn>
                <a:cxn ang="0">
                  <a:pos x="939" y="754"/>
                </a:cxn>
                <a:cxn ang="0">
                  <a:pos x="959" y="791"/>
                </a:cxn>
                <a:cxn ang="0">
                  <a:pos x="979" y="828"/>
                </a:cxn>
                <a:cxn ang="0">
                  <a:pos x="997" y="866"/>
                </a:cxn>
                <a:cxn ang="0">
                  <a:pos x="1026" y="938"/>
                </a:cxn>
                <a:cxn ang="0">
                  <a:pos x="1053" y="1015"/>
                </a:cxn>
                <a:cxn ang="0">
                  <a:pos x="1075" y="1096"/>
                </a:cxn>
                <a:cxn ang="0">
                  <a:pos x="1095" y="1180"/>
                </a:cxn>
                <a:cxn ang="0">
                  <a:pos x="1110" y="1267"/>
                </a:cxn>
                <a:cxn ang="0">
                  <a:pos x="1121" y="1356"/>
                </a:cxn>
                <a:cxn ang="0">
                  <a:pos x="1130" y="1446"/>
                </a:cxn>
                <a:cxn ang="0">
                  <a:pos x="1134" y="1536"/>
                </a:cxn>
                <a:cxn ang="0">
                  <a:pos x="1134" y="1626"/>
                </a:cxn>
                <a:cxn ang="0">
                  <a:pos x="1131" y="1716"/>
                </a:cxn>
                <a:cxn ang="0">
                  <a:pos x="1122" y="1802"/>
                </a:cxn>
                <a:cxn ang="0">
                  <a:pos x="1111" y="1886"/>
                </a:cxn>
                <a:cxn ang="0">
                  <a:pos x="1096" y="1967"/>
                </a:cxn>
                <a:cxn ang="0">
                  <a:pos x="1076" y="2044"/>
                </a:cxn>
                <a:cxn ang="0">
                  <a:pos x="1053" y="2115"/>
                </a:cxn>
                <a:cxn ang="0">
                  <a:pos x="1025" y="2180"/>
                </a:cxn>
                <a:cxn ang="0">
                  <a:pos x="917" y="2127"/>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round/>
              <a:headEnd/>
              <a:tailEnd/>
            </a:ln>
          </p:spPr>
          <p:txBody>
            <a:bodyPr/>
            <a:lstStyle/>
            <a:p>
              <a:endParaRPr lang="en-US"/>
            </a:p>
          </p:txBody>
        </p:sp>
        <p:sp>
          <p:nvSpPr>
            <p:cNvPr id="178" name="Freeform 250"/>
            <p:cNvSpPr>
              <a:spLocks/>
            </p:cNvSpPr>
            <p:nvPr/>
          </p:nvSpPr>
          <p:spPr bwMode="auto">
            <a:xfrm>
              <a:off x="3378" y="3082"/>
              <a:ext cx="207" cy="202"/>
            </a:xfrm>
            <a:custGeom>
              <a:avLst/>
              <a:gdLst/>
              <a:ahLst/>
              <a:cxnLst>
                <a:cxn ang="0">
                  <a:pos x="0" y="1625"/>
                </a:cxn>
                <a:cxn ang="0">
                  <a:pos x="3650" y="0"/>
                </a:cxn>
                <a:cxn ang="0">
                  <a:pos x="4569" y="1997"/>
                </a:cxn>
                <a:cxn ang="0">
                  <a:pos x="873" y="3641"/>
                </a:cxn>
                <a:cxn ang="0">
                  <a:pos x="0" y="1625"/>
                </a:cxn>
              </a:cxnLst>
              <a:rect l="0" t="0" r="r" b="b"/>
              <a:pathLst>
                <a:path w="4569" h="3641">
                  <a:moveTo>
                    <a:pt x="0" y="1625"/>
                  </a:moveTo>
                  <a:lnTo>
                    <a:pt x="3650" y="0"/>
                  </a:lnTo>
                  <a:lnTo>
                    <a:pt x="4569" y="1997"/>
                  </a:lnTo>
                  <a:lnTo>
                    <a:pt x="873" y="3641"/>
                  </a:lnTo>
                  <a:lnTo>
                    <a:pt x="0" y="1625"/>
                  </a:lnTo>
                  <a:close/>
                </a:path>
              </a:pathLst>
            </a:custGeom>
            <a:solidFill>
              <a:srgbClr val="545959"/>
            </a:solidFill>
            <a:ln w="9525">
              <a:noFill/>
              <a:round/>
              <a:headEnd/>
              <a:tailEnd/>
            </a:ln>
          </p:spPr>
          <p:txBody>
            <a:bodyPr/>
            <a:lstStyle/>
            <a:p>
              <a:endParaRPr lang="en-US"/>
            </a:p>
          </p:txBody>
        </p:sp>
        <p:sp>
          <p:nvSpPr>
            <p:cNvPr id="179" name="Freeform 251"/>
            <p:cNvSpPr>
              <a:spLocks/>
            </p:cNvSpPr>
            <p:nvPr/>
          </p:nvSpPr>
          <p:spPr bwMode="auto">
            <a:xfrm>
              <a:off x="3360" y="3024"/>
              <a:ext cx="271" cy="393"/>
            </a:xfrm>
            <a:custGeom>
              <a:avLst/>
              <a:gdLst/>
              <a:ahLst/>
              <a:cxnLst>
                <a:cxn ang="0">
                  <a:pos x="2497" y="7056"/>
                </a:cxn>
                <a:cxn ang="0">
                  <a:pos x="5894" y="5432"/>
                </a:cxn>
                <a:cxn ang="0">
                  <a:pos x="5912" y="5421"/>
                </a:cxn>
                <a:cxn ang="0">
                  <a:pos x="5928" y="5406"/>
                </a:cxn>
                <a:cxn ang="0">
                  <a:pos x="5941" y="5388"/>
                </a:cxn>
                <a:cxn ang="0">
                  <a:pos x="5950" y="5368"/>
                </a:cxn>
                <a:cxn ang="0">
                  <a:pos x="5955" y="5347"/>
                </a:cxn>
                <a:cxn ang="0">
                  <a:pos x="5957" y="5325"/>
                </a:cxn>
                <a:cxn ang="0">
                  <a:pos x="5955" y="5303"/>
                </a:cxn>
                <a:cxn ang="0">
                  <a:pos x="5948" y="5282"/>
                </a:cxn>
                <a:cxn ang="0">
                  <a:pos x="3503" y="64"/>
                </a:cxn>
                <a:cxn ang="0">
                  <a:pos x="3492" y="46"/>
                </a:cxn>
                <a:cxn ang="0">
                  <a:pos x="3477" y="31"/>
                </a:cxn>
                <a:cxn ang="0">
                  <a:pos x="3460" y="18"/>
                </a:cxn>
                <a:cxn ang="0">
                  <a:pos x="3441" y="8"/>
                </a:cxn>
                <a:cxn ang="0">
                  <a:pos x="3420" y="2"/>
                </a:cxn>
                <a:cxn ang="0">
                  <a:pos x="3399" y="0"/>
                </a:cxn>
                <a:cxn ang="0">
                  <a:pos x="3377" y="2"/>
                </a:cxn>
                <a:cxn ang="0">
                  <a:pos x="3357" y="8"/>
                </a:cxn>
                <a:cxn ang="0">
                  <a:pos x="63" y="1486"/>
                </a:cxn>
                <a:cxn ang="0">
                  <a:pos x="45" y="1497"/>
                </a:cxn>
                <a:cxn ang="0">
                  <a:pos x="30" y="1512"/>
                </a:cxn>
                <a:cxn ang="0">
                  <a:pos x="16" y="1530"/>
                </a:cxn>
                <a:cxn ang="0">
                  <a:pos x="7" y="1550"/>
                </a:cxn>
                <a:cxn ang="0">
                  <a:pos x="2" y="1572"/>
                </a:cxn>
                <a:cxn ang="0">
                  <a:pos x="0" y="1594"/>
                </a:cxn>
                <a:cxn ang="0">
                  <a:pos x="3" y="1615"/>
                </a:cxn>
                <a:cxn ang="0">
                  <a:pos x="9" y="1636"/>
                </a:cxn>
                <a:cxn ang="0">
                  <a:pos x="2351" y="6999"/>
                </a:cxn>
                <a:cxn ang="0">
                  <a:pos x="2362" y="7018"/>
                </a:cxn>
                <a:cxn ang="0">
                  <a:pos x="2377" y="7034"/>
                </a:cxn>
                <a:cxn ang="0">
                  <a:pos x="2394" y="7048"/>
                </a:cxn>
                <a:cxn ang="0">
                  <a:pos x="2413" y="7057"/>
                </a:cxn>
                <a:cxn ang="0">
                  <a:pos x="2434" y="7063"/>
                </a:cxn>
                <a:cxn ang="0">
                  <a:pos x="2455" y="7065"/>
                </a:cxn>
                <a:cxn ang="0">
                  <a:pos x="2477" y="7063"/>
                </a:cxn>
                <a:cxn ang="0">
                  <a:pos x="2497" y="7056"/>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round/>
              <a:headEnd/>
              <a:tailEnd/>
            </a:ln>
          </p:spPr>
          <p:txBody>
            <a:bodyPr/>
            <a:lstStyle/>
            <a:p>
              <a:endParaRPr lang="en-US"/>
            </a:p>
          </p:txBody>
        </p:sp>
        <p:sp>
          <p:nvSpPr>
            <p:cNvPr id="180" name="Freeform 252"/>
            <p:cNvSpPr>
              <a:spLocks/>
            </p:cNvSpPr>
            <p:nvPr/>
          </p:nvSpPr>
          <p:spPr bwMode="auto">
            <a:xfrm>
              <a:off x="3360" y="3024"/>
              <a:ext cx="162" cy="99"/>
            </a:xfrm>
            <a:custGeom>
              <a:avLst/>
              <a:gdLst/>
              <a:ahLst/>
              <a:cxnLst>
                <a:cxn ang="0">
                  <a:pos x="3562" y="1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68" y="1773"/>
                </a:cxn>
                <a:cxn ang="0">
                  <a:pos x="3562" y="183"/>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round/>
              <a:headEnd/>
              <a:tailEnd/>
            </a:ln>
          </p:spPr>
          <p:txBody>
            <a:bodyPr/>
            <a:lstStyle/>
            <a:p>
              <a:endParaRPr lang="en-US"/>
            </a:p>
          </p:txBody>
        </p:sp>
        <p:sp>
          <p:nvSpPr>
            <p:cNvPr id="181" name="Freeform 253"/>
            <p:cNvSpPr>
              <a:spLocks/>
            </p:cNvSpPr>
            <p:nvPr/>
          </p:nvSpPr>
          <p:spPr bwMode="auto">
            <a:xfrm>
              <a:off x="3360" y="3024"/>
              <a:ext cx="161" cy="97"/>
            </a:xfrm>
            <a:custGeom>
              <a:avLst/>
              <a:gdLst/>
              <a:ahLst/>
              <a:cxnLst>
                <a:cxn ang="0">
                  <a:pos x="3545" y="153"/>
                </a:cxn>
                <a:cxn ang="0">
                  <a:pos x="3538" y="137"/>
                </a:cxn>
                <a:cxn ang="0">
                  <a:pos x="3529" y="120"/>
                </a:cxn>
                <a:cxn ang="0">
                  <a:pos x="3514" y="90"/>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1" y="1665"/>
                </a:cxn>
                <a:cxn ang="0">
                  <a:pos x="31" y="1685"/>
                </a:cxn>
                <a:cxn ang="0">
                  <a:pos x="46" y="1719"/>
                </a:cxn>
                <a:cxn ang="0">
                  <a:pos x="162" y="1700"/>
                </a:cxn>
                <a:cxn ang="0">
                  <a:pos x="348" y="1616"/>
                </a:cxn>
                <a:cxn ang="0">
                  <a:pos x="508" y="1543"/>
                </a:cxn>
                <a:cxn ang="0">
                  <a:pos x="648" y="1480"/>
                </a:cxn>
                <a:cxn ang="0">
                  <a:pos x="776" y="1422"/>
                </a:cxn>
                <a:cxn ang="0">
                  <a:pos x="898" y="1367"/>
                </a:cxn>
                <a:cxn ang="0">
                  <a:pos x="1021" y="1311"/>
                </a:cxn>
                <a:cxn ang="0">
                  <a:pos x="1153" y="1251"/>
                </a:cxn>
                <a:cxn ang="0">
                  <a:pos x="1299" y="1186"/>
                </a:cxn>
                <a:cxn ang="0">
                  <a:pos x="1466" y="1110"/>
                </a:cxn>
                <a:cxn ang="0">
                  <a:pos x="1662" y="1020"/>
                </a:cxn>
                <a:cxn ang="0">
                  <a:pos x="1892" y="916"/>
                </a:cxn>
                <a:cxn ang="0">
                  <a:pos x="2166" y="792"/>
                </a:cxn>
                <a:cxn ang="0">
                  <a:pos x="2488" y="646"/>
                </a:cxn>
                <a:cxn ang="0">
                  <a:pos x="2864" y="474"/>
                </a:cxn>
                <a:cxn ang="0">
                  <a:pos x="3304" y="27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round/>
              <a:headEnd/>
              <a:tailEnd/>
            </a:ln>
          </p:spPr>
          <p:txBody>
            <a:bodyPr/>
            <a:lstStyle/>
            <a:p>
              <a:endParaRPr lang="en-US"/>
            </a:p>
          </p:txBody>
        </p:sp>
        <p:sp>
          <p:nvSpPr>
            <p:cNvPr id="182" name="Freeform 254"/>
            <p:cNvSpPr>
              <a:spLocks/>
            </p:cNvSpPr>
            <p:nvPr/>
          </p:nvSpPr>
          <p:spPr bwMode="auto">
            <a:xfrm>
              <a:off x="3360" y="3024"/>
              <a:ext cx="161" cy="96"/>
            </a:xfrm>
            <a:custGeom>
              <a:avLst/>
              <a:gdLst/>
              <a:ahLst/>
              <a:cxnLst>
                <a:cxn ang="0">
                  <a:pos x="3534" y="135"/>
                </a:cxn>
                <a:cxn ang="0">
                  <a:pos x="3529" y="123"/>
                </a:cxn>
                <a:cxn ang="0">
                  <a:pos x="3523" y="110"/>
                </a:cxn>
                <a:cxn ang="0">
                  <a:pos x="3511" y="84"/>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3" y="1646"/>
                </a:cxn>
                <a:cxn ang="0">
                  <a:pos x="19" y="1658"/>
                </a:cxn>
                <a:cxn ang="0">
                  <a:pos x="26" y="1674"/>
                </a:cxn>
                <a:cxn ang="0">
                  <a:pos x="37" y="1702"/>
                </a:cxn>
                <a:cxn ang="0">
                  <a:pos x="151" y="1676"/>
                </a:cxn>
                <a:cxn ang="0">
                  <a:pos x="337" y="1592"/>
                </a:cxn>
                <a:cxn ang="0">
                  <a:pos x="497" y="1520"/>
                </a:cxn>
                <a:cxn ang="0">
                  <a:pos x="637" y="1457"/>
                </a:cxn>
                <a:cxn ang="0">
                  <a:pos x="765" y="1399"/>
                </a:cxn>
                <a:cxn ang="0">
                  <a:pos x="886" y="1344"/>
                </a:cxn>
                <a:cxn ang="0">
                  <a:pos x="1010" y="1288"/>
                </a:cxn>
                <a:cxn ang="0">
                  <a:pos x="1141" y="1229"/>
                </a:cxn>
                <a:cxn ang="0">
                  <a:pos x="1287" y="1163"/>
                </a:cxn>
                <a:cxn ang="0">
                  <a:pos x="1455" y="1087"/>
                </a:cxn>
                <a:cxn ang="0">
                  <a:pos x="1650" y="998"/>
                </a:cxn>
                <a:cxn ang="0">
                  <a:pos x="1881" y="894"/>
                </a:cxn>
                <a:cxn ang="0">
                  <a:pos x="2154" y="771"/>
                </a:cxn>
                <a:cxn ang="0">
                  <a:pos x="2477" y="625"/>
                </a:cxn>
                <a:cxn ang="0">
                  <a:pos x="2853" y="453"/>
                </a:cxn>
                <a:cxn ang="0">
                  <a:pos x="3293" y="254"/>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round/>
              <a:headEnd/>
              <a:tailEnd/>
            </a:ln>
          </p:spPr>
          <p:txBody>
            <a:bodyPr/>
            <a:lstStyle/>
            <a:p>
              <a:endParaRPr lang="en-US"/>
            </a:p>
          </p:txBody>
        </p:sp>
        <p:sp>
          <p:nvSpPr>
            <p:cNvPr id="183" name="Freeform 255"/>
            <p:cNvSpPr>
              <a:spLocks/>
            </p:cNvSpPr>
            <p:nvPr/>
          </p:nvSpPr>
          <p:spPr bwMode="auto">
            <a:xfrm>
              <a:off x="3360" y="3024"/>
              <a:ext cx="160" cy="94"/>
            </a:xfrm>
            <a:custGeom>
              <a:avLst/>
              <a:gdLst/>
              <a:ahLst/>
              <a:cxnLst>
                <a:cxn ang="0">
                  <a:pos x="3522" y="112"/>
                </a:cxn>
                <a:cxn ang="0">
                  <a:pos x="3513" y="9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5" y="1671"/>
                </a:cxn>
                <a:cxn ang="0">
                  <a:pos x="141" y="1651"/>
                </a:cxn>
                <a:cxn ang="0">
                  <a:pos x="326" y="1568"/>
                </a:cxn>
                <a:cxn ang="0">
                  <a:pos x="486" y="1496"/>
                </a:cxn>
                <a:cxn ang="0">
                  <a:pos x="626" y="1433"/>
                </a:cxn>
                <a:cxn ang="0">
                  <a:pos x="754" y="1375"/>
                </a:cxn>
                <a:cxn ang="0">
                  <a:pos x="875" y="1320"/>
                </a:cxn>
                <a:cxn ang="0">
                  <a:pos x="999" y="1264"/>
                </a:cxn>
                <a:cxn ang="0">
                  <a:pos x="1130" y="1205"/>
                </a:cxn>
                <a:cxn ang="0">
                  <a:pos x="1276" y="1140"/>
                </a:cxn>
                <a:cxn ang="0">
                  <a:pos x="1443" y="1064"/>
                </a:cxn>
                <a:cxn ang="0">
                  <a:pos x="1639" y="975"/>
                </a:cxn>
                <a:cxn ang="0">
                  <a:pos x="1870" y="872"/>
                </a:cxn>
                <a:cxn ang="0">
                  <a:pos x="2143" y="749"/>
                </a:cxn>
                <a:cxn ang="0">
                  <a:pos x="2464" y="603"/>
                </a:cxn>
                <a:cxn ang="0">
                  <a:pos x="2841" y="432"/>
                </a:cxn>
                <a:cxn ang="0">
                  <a:pos x="3281" y="234"/>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round/>
              <a:headEnd/>
              <a:tailEnd/>
            </a:ln>
          </p:spPr>
          <p:txBody>
            <a:bodyPr/>
            <a:lstStyle/>
            <a:p>
              <a:endParaRPr lang="en-US"/>
            </a:p>
          </p:txBody>
        </p:sp>
        <p:sp>
          <p:nvSpPr>
            <p:cNvPr id="184" name="Freeform 256"/>
            <p:cNvSpPr>
              <a:spLocks/>
            </p:cNvSpPr>
            <p:nvPr/>
          </p:nvSpPr>
          <p:spPr bwMode="auto">
            <a:xfrm>
              <a:off x="3360" y="3024"/>
              <a:ext cx="160" cy="93"/>
            </a:xfrm>
            <a:custGeom>
              <a:avLst/>
              <a:gdLst/>
              <a:ahLst/>
              <a:cxnLst>
                <a:cxn ang="0">
                  <a:pos x="3513" y="96"/>
                </a:cxn>
                <a:cxn ang="0">
                  <a:pos x="3508" y="8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2" y="1644"/>
                </a:cxn>
                <a:cxn ang="0">
                  <a:pos x="18" y="1657"/>
                </a:cxn>
                <a:cxn ang="0">
                  <a:pos x="130" y="1627"/>
                </a:cxn>
                <a:cxn ang="0">
                  <a:pos x="315" y="1543"/>
                </a:cxn>
                <a:cxn ang="0">
                  <a:pos x="474" y="1472"/>
                </a:cxn>
                <a:cxn ang="0">
                  <a:pos x="615" y="1408"/>
                </a:cxn>
                <a:cxn ang="0">
                  <a:pos x="743" y="1352"/>
                </a:cxn>
                <a:cxn ang="0">
                  <a:pos x="864" y="1297"/>
                </a:cxn>
                <a:cxn ang="0">
                  <a:pos x="987" y="1241"/>
                </a:cxn>
                <a:cxn ang="0">
                  <a:pos x="1119" y="1182"/>
                </a:cxn>
                <a:cxn ang="0">
                  <a:pos x="1265" y="1116"/>
                </a:cxn>
                <a:cxn ang="0">
                  <a:pos x="1432" y="1042"/>
                </a:cxn>
                <a:cxn ang="0">
                  <a:pos x="1628" y="953"/>
                </a:cxn>
                <a:cxn ang="0">
                  <a:pos x="1859" y="850"/>
                </a:cxn>
                <a:cxn ang="0">
                  <a:pos x="2132" y="726"/>
                </a:cxn>
                <a:cxn ang="0">
                  <a:pos x="2453" y="582"/>
                </a:cxn>
                <a:cxn ang="0">
                  <a:pos x="2830" y="412"/>
                </a:cxn>
                <a:cxn ang="0">
                  <a:pos x="3269" y="214"/>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round/>
              <a:headEnd/>
              <a:tailEnd/>
            </a:ln>
          </p:spPr>
          <p:txBody>
            <a:bodyPr/>
            <a:lstStyle/>
            <a:p>
              <a:endParaRPr lang="en-US"/>
            </a:p>
          </p:txBody>
        </p:sp>
        <p:sp>
          <p:nvSpPr>
            <p:cNvPr id="185" name="Freeform 257"/>
            <p:cNvSpPr>
              <a:spLocks/>
            </p:cNvSpPr>
            <p:nvPr/>
          </p:nvSpPr>
          <p:spPr bwMode="auto">
            <a:xfrm>
              <a:off x="3360" y="3024"/>
              <a:ext cx="159" cy="92"/>
            </a:xfrm>
            <a:custGeom>
              <a:avLst/>
              <a:gdLst/>
              <a:ahLst/>
              <a:cxnLst>
                <a:cxn ang="0">
                  <a:pos x="3503" y="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13" y="1649"/>
                </a:cxn>
                <a:cxn ang="0">
                  <a:pos x="3503" y="83"/>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round/>
              <a:headEnd/>
              <a:tailEnd/>
            </a:ln>
          </p:spPr>
          <p:txBody>
            <a:bodyPr/>
            <a:lstStyle/>
            <a:p>
              <a:endParaRPr lang="en-US"/>
            </a:p>
          </p:txBody>
        </p:sp>
        <p:sp>
          <p:nvSpPr>
            <p:cNvPr id="186" name="Freeform 258"/>
            <p:cNvSpPr>
              <a:spLocks/>
            </p:cNvSpPr>
            <p:nvPr/>
          </p:nvSpPr>
          <p:spPr bwMode="auto">
            <a:xfrm>
              <a:off x="3533" y="3064"/>
              <a:ext cx="2" cy="3"/>
            </a:xfrm>
            <a:custGeom>
              <a:avLst/>
              <a:gdLst/>
              <a:ahLst/>
              <a:cxnLst>
                <a:cxn ang="0">
                  <a:pos x="0" y="2"/>
                </a:cxn>
                <a:cxn ang="0">
                  <a:pos x="9" y="0"/>
                </a:cxn>
                <a:cxn ang="0">
                  <a:pos x="16" y="2"/>
                </a:cxn>
                <a:cxn ang="0">
                  <a:pos x="22" y="7"/>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round/>
              <a:headEnd/>
              <a:tailEnd/>
            </a:ln>
          </p:spPr>
          <p:txBody>
            <a:bodyPr/>
            <a:lstStyle/>
            <a:p>
              <a:endParaRPr lang="en-US"/>
            </a:p>
          </p:txBody>
        </p:sp>
        <p:sp>
          <p:nvSpPr>
            <p:cNvPr id="187" name="Freeform 259"/>
            <p:cNvSpPr>
              <a:spLocks/>
            </p:cNvSpPr>
            <p:nvPr/>
          </p:nvSpPr>
          <p:spPr bwMode="auto">
            <a:xfrm>
              <a:off x="3374" y="3064"/>
              <a:ext cx="160" cy="90"/>
            </a:xfrm>
            <a:custGeom>
              <a:avLst/>
              <a:gdLst/>
              <a:ahLst/>
              <a:cxnLst>
                <a:cxn ang="0">
                  <a:pos x="8" y="1596"/>
                </a:cxn>
                <a:cxn ang="0">
                  <a:pos x="0" y="1577"/>
                </a:cxn>
                <a:cxn ang="0">
                  <a:pos x="3513" y="0"/>
                </a:cxn>
                <a:cxn ang="0">
                  <a:pos x="3529" y="38"/>
                </a:cxn>
                <a:cxn ang="0">
                  <a:pos x="16" y="1614"/>
                </a:cxn>
                <a:cxn ang="0">
                  <a:pos x="8" y="1596"/>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w="9525">
              <a:noFill/>
              <a:round/>
              <a:headEnd/>
              <a:tailEnd/>
            </a:ln>
          </p:spPr>
          <p:txBody>
            <a:bodyPr/>
            <a:lstStyle/>
            <a:p>
              <a:endParaRPr lang="en-US"/>
            </a:p>
          </p:txBody>
        </p:sp>
        <p:sp>
          <p:nvSpPr>
            <p:cNvPr id="188" name="Freeform 260"/>
            <p:cNvSpPr>
              <a:spLocks/>
            </p:cNvSpPr>
            <p:nvPr/>
          </p:nvSpPr>
          <p:spPr bwMode="auto">
            <a:xfrm>
              <a:off x="3373" y="3152"/>
              <a:ext cx="1" cy="2"/>
            </a:xfrm>
            <a:custGeom>
              <a:avLst/>
              <a:gdLst/>
              <a:ahLst/>
              <a:cxnLst>
                <a:cxn ang="0">
                  <a:pos x="28" y="37"/>
                </a:cxn>
                <a:cxn ang="0">
                  <a:pos x="19" y="40"/>
                </a:cxn>
                <a:cxn ang="0">
                  <a:pos x="12" y="37"/>
                </a:cxn>
                <a:cxn ang="0">
                  <a:pos x="6" y="33"/>
                </a:cxn>
                <a:cxn ang="0">
                  <a:pos x="2" y="26"/>
                </a:cxn>
                <a:cxn ang="0">
                  <a:pos x="0" y="19"/>
                </a:cxn>
                <a:cxn ang="0">
                  <a:pos x="1" y="11"/>
                </a:cxn>
                <a:cxn ang="0">
                  <a:pos x="5" y="5"/>
                </a:cxn>
                <a:cxn ang="0">
                  <a:pos x="12" y="0"/>
                </a:cxn>
                <a:cxn ang="0">
                  <a:pos x="28" y="37"/>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round/>
              <a:headEnd/>
              <a:tailEnd/>
            </a:ln>
          </p:spPr>
          <p:txBody>
            <a:bodyPr/>
            <a:lstStyle/>
            <a:p>
              <a:endParaRPr lang="en-US"/>
            </a:p>
          </p:txBody>
        </p:sp>
        <p:sp>
          <p:nvSpPr>
            <p:cNvPr id="189" name="Freeform 261"/>
            <p:cNvSpPr>
              <a:spLocks/>
            </p:cNvSpPr>
            <p:nvPr/>
          </p:nvSpPr>
          <p:spPr bwMode="auto">
            <a:xfrm>
              <a:off x="3537" y="3075"/>
              <a:ext cx="2" cy="2"/>
            </a:xfrm>
            <a:custGeom>
              <a:avLst/>
              <a:gdLst/>
              <a:ahLst/>
              <a:cxnLst>
                <a:cxn ang="0">
                  <a:pos x="0" y="2"/>
                </a:cxn>
                <a:cxn ang="0">
                  <a:pos x="9" y="0"/>
                </a:cxn>
                <a:cxn ang="0">
                  <a:pos x="16" y="2"/>
                </a:cxn>
                <a:cxn ang="0">
                  <a:pos x="22" y="6"/>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round/>
              <a:headEnd/>
              <a:tailEnd/>
            </a:ln>
          </p:spPr>
          <p:txBody>
            <a:bodyPr/>
            <a:lstStyle/>
            <a:p>
              <a:endParaRPr lang="en-US"/>
            </a:p>
          </p:txBody>
        </p:sp>
        <p:sp>
          <p:nvSpPr>
            <p:cNvPr id="190" name="Freeform 262"/>
            <p:cNvSpPr>
              <a:spLocks/>
            </p:cNvSpPr>
            <p:nvPr/>
          </p:nvSpPr>
          <p:spPr bwMode="auto">
            <a:xfrm>
              <a:off x="3377" y="3075"/>
              <a:ext cx="161" cy="91"/>
            </a:xfrm>
            <a:custGeom>
              <a:avLst/>
              <a:gdLst/>
              <a:ahLst/>
              <a:cxnLst>
                <a:cxn ang="0">
                  <a:pos x="8" y="1614"/>
                </a:cxn>
                <a:cxn ang="0">
                  <a:pos x="0" y="1595"/>
                </a:cxn>
                <a:cxn ang="0">
                  <a:pos x="3531" y="0"/>
                </a:cxn>
                <a:cxn ang="0">
                  <a:pos x="3547" y="38"/>
                </a:cxn>
                <a:cxn ang="0">
                  <a:pos x="17" y="1633"/>
                </a:cxn>
                <a:cxn ang="0">
                  <a:pos x="8" y="1614"/>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w="9525">
              <a:noFill/>
              <a:round/>
              <a:headEnd/>
              <a:tailEnd/>
            </a:ln>
          </p:spPr>
          <p:txBody>
            <a:bodyPr/>
            <a:lstStyle/>
            <a:p>
              <a:endParaRPr lang="en-US"/>
            </a:p>
          </p:txBody>
        </p:sp>
        <p:sp>
          <p:nvSpPr>
            <p:cNvPr id="191" name="Freeform 263"/>
            <p:cNvSpPr>
              <a:spLocks/>
            </p:cNvSpPr>
            <p:nvPr/>
          </p:nvSpPr>
          <p:spPr bwMode="auto">
            <a:xfrm>
              <a:off x="3376" y="3164"/>
              <a:ext cx="2" cy="2"/>
            </a:xfrm>
            <a:custGeom>
              <a:avLst/>
              <a:gdLst/>
              <a:ahLst/>
              <a:cxnLst>
                <a:cxn ang="0">
                  <a:pos x="29" y="38"/>
                </a:cxn>
                <a:cxn ang="0">
                  <a:pos x="19" y="40"/>
                </a:cxn>
                <a:cxn ang="0">
                  <a:pos x="12" y="38"/>
                </a:cxn>
                <a:cxn ang="0">
                  <a:pos x="6" y="34"/>
                </a:cxn>
                <a:cxn ang="0">
                  <a:pos x="2" y="27"/>
                </a:cxn>
                <a:cxn ang="0">
                  <a:pos x="0" y="19"/>
                </a:cxn>
                <a:cxn ang="0">
                  <a:pos x="1" y="12"/>
                </a:cxn>
                <a:cxn ang="0">
                  <a:pos x="5" y="6"/>
                </a:cxn>
                <a:cxn ang="0">
                  <a:pos x="12" y="0"/>
                </a:cxn>
                <a:cxn ang="0">
                  <a:pos x="29" y="38"/>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round/>
              <a:headEnd/>
              <a:tailEnd/>
            </a:ln>
          </p:spPr>
          <p:txBody>
            <a:bodyPr/>
            <a:lstStyle/>
            <a:p>
              <a:endParaRPr lang="en-US"/>
            </a:p>
          </p:txBody>
        </p:sp>
        <p:sp>
          <p:nvSpPr>
            <p:cNvPr id="192" name="Freeform 264"/>
            <p:cNvSpPr>
              <a:spLocks/>
            </p:cNvSpPr>
            <p:nvPr/>
          </p:nvSpPr>
          <p:spPr bwMode="auto">
            <a:xfrm>
              <a:off x="3368" y="3169"/>
              <a:ext cx="50" cy="122"/>
            </a:xfrm>
            <a:custGeom>
              <a:avLst/>
              <a:gdLst/>
              <a:ahLst/>
              <a:cxnLst>
                <a:cxn ang="0">
                  <a:pos x="230" y="56"/>
                </a:cxn>
                <a:cxn ang="0">
                  <a:pos x="1103" y="2072"/>
                </a:cxn>
                <a:cxn ang="0">
                  <a:pos x="1067" y="2201"/>
                </a:cxn>
                <a:cxn ang="0">
                  <a:pos x="1031" y="2186"/>
                </a:cxn>
                <a:cxn ang="0">
                  <a:pos x="994" y="2172"/>
                </a:cxn>
                <a:cxn ang="0">
                  <a:pos x="958" y="2155"/>
                </a:cxn>
                <a:cxn ang="0">
                  <a:pos x="921" y="2138"/>
                </a:cxn>
                <a:cxn ang="0">
                  <a:pos x="886" y="2119"/>
                </a:cxn>
                <a:cxn ang="0">
                  <a:pos x="850" y="2100"/>
                </a:cxn>
                <a:cxn ang="0">
                  <a:pos x="814" y="2079"/>
                </a:cxn>
                <a:cxn ang="0">
                  <a:pos x="780" y="2058"/>
                </a:cxn>
                <a:cxn ang="0">
                  <a:pos x="745" y="2036"/>
                </a:cxn>
                <a:cxn ang="0">
                  <a:pos x="711" y="2012"/>
                </a:cxn>
                <a:cxn ang="0">
                  <a:pos x="677" y="1988"/>
                </a:cxn>
                <a:cxn ang="0">
                  <a:pos x="644" y="1964"/>
                </a:cxn>
                <a:cxn ang="0">
                  <a:pos x="610" y="1939"/>
                </a:cxn>
                <a:cxn ang="0">
                  <a:pos x="579" y="1911"/>
                </a:cxn>
                <a:cxn ang="0">
                  <a:pos x="547" y="1884"/>
                </a:cxn>
                <a:cxn ang="0">
                  <a:pos x="515" y="1856"/>
                </a:cxn>
                <a:cxn ang="0">
                  <a:pos x="485" y="1827"/>
                </a:cxn>
                <a:cxn ang="0">
                  <a:pos x="455" y="1797"/>
                </a:cxn>
                <a:cxn ang="0">
                  <a:pos x="426" y="1767"/>
                </a:cxn>
                <a:cxn ang="0">
                  <a:pos x="397" y="1736"/>
                </a:cxn>
                <a:cxn ang="0">
                  <a:pos x="370" y="1705"/>
                </a:cxn>
                <a:cxn ang="0">
                  <a:pos x="342" y="1672"/>
                </a:cxn>
                <a:cxn ang="0">
                  <a:pos x="316" y="1638"/>
                </a:cxn>
                <a:cxn ang="0">
                  <a:pos x="291" y="1604"/>
                </a:cxn>
                <a:cxn ang="0">
                  <a:pos x="267" y="1571"/>
                </a:cxn>
                <a:cxn ang="0">
                  <a:pos x="243" y="1536"/>
                </a:cxn>
                <a:cxn ang="0">
                  <a:pos x="221" y="1500"/>
                </a:cxn>
                <a:cxn ang="0">
                  <a:pos x="199" y="1463"/>
                </a:cxn>
                <a:cxn ang="0">
                  <a:pos x="178" y="1427"/>
                </a:cxn>
                <a:cxn ang="0">
                  <a:pos x="158" y="1389"/>
                </a:cxn>
                <a:cxn ang="0">
                  <a:pos x="140" y="1351"/>
                </a:cxn>
                <a:cxn ang="0">
                  <a:pos x="123" y="1314"/>
                </a:cxn>
                <a:cxn ang="0">
                  <a:pos x="94" y="1241"/>
                </a:cxn>
                <a:cxn ang="0">
                  <a:pos x="70" y="1164"/>
                </a:cxn>
                <a:cxn ang="0">
                  <a:pos x="49" y="1083"/>
                </a:cxn>
                <a:cxn ang="0">
                  <a:pos x="32" y="997"/>
                </a:cxn>
                <a:cxn ang="0">
                  <a:pos x="19" y="910"/>
                </a:cxn>
                <a:cxn ang="0">
                  <a:pos x="8" y="822"/>
                </a:cxn>
                <a:cxn ang="0">
                  <a:pos x="2" y="732"/>
                </a:cxn>
                <a:cxn ang="0">
                  <a:pos x="0" y="641"/>
                </a:cxn>
                <a:cxn ang="0">
                  <a:pos x="2" y="551"/>
                </a:cxn>
                <a:cxn ang="0">
                  <a:pos x="8" y="463"/>
                </a:cxn>
                <a:cxn ang="0">
                  <a:pos x="18" y="375"/>
                </a:cxn>
                <a:cxn ang="0">
                  <a:pos x="31" y="292"/>
                </a:cxn>
                <a:cxn ang="0">
                  <a:pos x="48" y="212"/>
                </a:cxn>
                <a:cxn ang="0">
                  <a:pos x="69" y="136"/>
                </a:cxn>
                <a:cxn ang="0">
                  <a:pos x="94" y="65"/>
                </a:cxn>
                <a:cxn ang="0">
                  <a:pos x="123" y="0"/>
                </a:cxn>
                <a:cxn ang="0">
                  <a:pos x="230" y="56"/>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round/>
              <a:headEnd/>
              <a:tailEnd/>
            </a:ln>
          </p:spPr>
          <p:txBody>
            <a:bodyPr/>
            <a:lstStyle/>
            <a:p>
              <a:endParaRPr lang="en-US"/>
            </a:p>
          </p:txBody>
        </p:sp>
        <p:sp>
          <p:nvSpPr>
            <p:cNvPr id="193" name="Freeform 265"/>
            <p:cNvSpPr>
              <a:spLocks/>
            </p:cNvSpPr>
            <p:nvPr/>
          </p:nvSpPr>
          <p:spPr bwMode="auto">
            <a:xfrm>
              <a:off x="3367" y="3169"/>
              <a:ext cx="50" cy="122"/>
            </a:xfrm>
            <a:custGeom>
              <a:avLst/>
              <a:gdLst/>
              <a:ahLst/>
              <a:cxnLst>
                <a:cxn ang="0">
                  <a:pos x="230" y="56"/>
                </a:cxn>
                <a:cxn ang="0">
                  <a:pos x="1103" y="2072"/>
                </a:cxn>
                <a:cxn ang="0">
                  <a:pos x="1067" y="2202"/>
                </a:cxn>
                <a:cxn ang="0">
                  <a:pos x="1030" y="2187"/>
                </a:cxn>
                <a:cxn ang="0">
                  <a:pos x="994" y="2172"/>
                </a:cxn>
                <a:cxn ang="0">
                  <a:pos x="958" y="2155"/>
                </a:cxn>
                <a:cxn ang="0">
                  <a:pos x="921" y="2138"/>
                </a:cxn>
                <a:cxn ang="0">
                  <a:pos x="886" y="2119"/>
                </a:cxn>
                <a:cxn ang="0">
                  <a:pos x="850" y="2100"/>
                </a:cxn>
                <a:cxn ang="0">
                  <a:pos x="814" y="2079"/>
                </a:cxn>
                <a:cxn ang="0">
                  <a:pos x="779" y="2058"/>
                </a:cxn>
                <a:cxn ang="0">
                  <a:pos x="745" y="2036"/>
                </a:cxn>
                <a:cxn ang="0">
                  <a:pos x="711" y="2013"/>
                </a:cxn>
                <a:cxn ang="0">
                  <a:pos x="676" y="1989"/>
                </a:cxn>
                <a:cxn ang="0">
                  <a:pos x="644" y="1964"/>
                </a:cxn>
                <a:cxn ang="0">
                  <a:pos x="610" y="1939"/>
                </a:cxn>
                <a:cxn ang="0">
                  <a:pos x="578" y="1912"/>
                </a:cxn>
                <a:cxn ang="0">
                  <a:pos x="547" y="1884"/>
                </a:cxn>
                <a:cxn ang="0">
                  <a:pos x="515" y="1857"/>
                </a:cxn>
                <a:cxn ang="0">
                  <a:pos x="485" y="1827"/>
                </a:cxn>
                <a:cxn ang="0">
                  <a:pos x="455" y="1798"/>
                </a:cxn>
                <a:cxn ang="0">
                  <a:pos x="425" y="1767"/>
                </a:cxn>
                <a:cxn ang="0">
                  <a:pos x="397" y="1737"/>
                </a:cxn>
                <a:cxn ang="0">
                  <a:pos x="369" y="1705"/>
                </a:cxn>
                <a:cxn ang="0">
                  <a:pos x="342" y="1672"/>
                </a:cxn>
                <a:cxn ang="0">
                  <a:pos x="316" y="1639"/>
                </a:cxn>
                <a:cxn ang="0">
                  <a:pos x="291" y="1605"/>
                </a:cxn>
                <a:cxn ang="0">
                  <a:pos x="266" y="1571"/>
                </a:cxn>
                <a:cxn ang="0">
                  <a:pos x="243" y="1536"/>
                </a:cxn>
                <a:cxn ang="0">
                  <a:pos x="220" y="1500"/>
                </a:cxn>
                <a:cxn ang="0">
                  <a:pos x="199" y="1464"/>
                </a:cxn>
                <a:cxn ang="0">
                  <a:pos x="178" y="1428"/>
                </a:cxn>
                <a:cxn ang="0">
                  <a:pos x="158" y="1390"/>
                </a:cxn>
                <a:cxn ang="0">
                  <a:pos x="140" y="1352"/>
                </a:cxn>
                <a:cxn ang="0">
                  <a:pos x="123" y="1314"/>
                </a:cxn>
                <a:cxn ang="0">
                  <a:pos x="94" y="1241"/>
                </a:cxn>
                <a:cxn ang="0">
                  <a:pos x="69" y="1164"/>
                </a:cxn>
                <a:cxn ang="0">
                  <a:pos x="49" y="1083"/>
                </a:cxn>
                <a:cxn ang="0">
                  <a:pos x="32" y="998"/>
                </a:cxn>
                <a:cxn ang="0">
                  <a:pos x="18" y="910"/>
                </a:cxn>
                <a:cxn ang="0">
                  <a:pos x="8" y="823"/>
                </a:cxn>
                <a:cxn ang="0">
                  <a:pos x="2" y="732"/>
                </a:cxn>
                <a:cxn ang="0">
                  <a:pos x="0" y="641"/>
                </a:cxn>
                <a:cxn ang="0">
                  <a:pos x="2" y="552"/>
                </a:cxn>
                <a:cxn ang="0">
                  <a:pos x="8" y="463"/>
                </a:cxn>
                <a:cxn ang="0">
                  <a:pos x="17" y="376"/>
                </a:cxn>
                <a:cxn ang="0">
                  <a:pos x="31" y="292"/>
                </a:cxn>
                <a:cxn ang="0">
                  <a:pos x="48" y="212"/>
                </a:cxn>
                <a:cxn ang="0">
                  <a:pos x="68" y="136"/>
                </a:cxn>
                <a:cxn ang="0">
                  <a:pos x="94" y="66"/>
                </a:cxn>
                <a:cxn ang="0">
                  <a:pos x="123" y="0"/>
                </a:cxn>
                <a:cxn ang="0">
                  <a:pos x="230" y="56"/>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round/>
              <a:headEnd/>
              <a:tailEnd/>
            </a:ln>
          </p:spPr>
          <p:txBody>
            <a:bodyPr/>
            <a:lstStyle/>
            <a:p>
              <a:endParaRPr lang="en-US"/>
            </a:p>
          </p:txBody>
        </p:sp>
        <p:sp>
          <p:nvSpPr>
            <p:cNvPr id="194" name="Freeform 266"/>
            <p:cNvSpPr>
              <a:spLocks/>
            </p:cNvSpPr>
            <p:nvPr/>
          </p:nvSpPr>
          <p:spPr bwMode="auto">
            <a:xfrm>
              <a:off x="3544" y="3074"/>
              <a:ext cx="52" cy="121"/>
            </a:xfrm>
            <a:custGeom>
              <a:avLst/>
              <a:gdLst/>
              <a:ahLst/>
              <a:cxnLst>
                <a:cxn ang="0">
                  <a:pos x="917" y="2127"/>
                </a:cxn>
                <a:cxn ang="0">
                  <a:pos x="0" y="131"/>
                </a:cxn>
                <a:cxn ang="0">
                  <a:pos x="32" y="0"/>
                </a:cxn>
                <a:cxn ang="0">
                  <a:pos x="69" y="14"/>
                </a:cxn>
                <a:cxn ang="0">
                  <a:pos x="106" y="29"/>
                </a:cxn>
                <a:cxn ang="0">
                  <a:pos x="142" y="44"/>
                </a:cxn>
                <a:cxn ang="0">
                  <a:pos x="179" y="60"/>
                </a:cxn>
                <a:cxn ang="0">
                  <a:pos x="216" y="78"/>
                </a:cxn>
                <a:cxn ang="0">
                  <a:pos x="252" y="96"/>
                </a:cxn>
                <a:cxn ang="0">
                  <a:pos x="287" y="116"/>
                </a:cxn>
                <a:cxn ang="0">
                  <a:pos x="323" y="136"/>
                </a:cxn>
                <a:cxn ang="0">
                  <a:pos x="358" y="159"/>
                </a:cxn>
                <a:cxn ang="0">
                  <a:pos x="392" y="181"/>
                </a:cxn>
                <a:cxn ang="0">
                  <a:pos x="427" y="204"/>
                </a:cxn>
                <a:cxn ang="0">
                  <a:pos x="461" y="228"/>
                </a:cxn>
                <a:cxn ang="0">
                  <a:pos x="494" y="252"/>
                </a:cxn>
                <a:cxn ang="0">
                  <a:pos x="527" y="279"/>
                </a:cxn>
                <a:cxn ang="0">
                  <a:pos x="560" y="305"/>
                </a:cxn>
                <a:cxn ang="0">
                  <a:pos x="591" y="332"/>
                </a:cxn>
                <a:cxn ang="0">
                  <a:pos x="623" y="361"/>
                </a:cxn>
                <a:cxn ang="0">
                  <a:pos x="653" y="389"/>
                </a:cxn>
                <a:cxn ang="0">
                  <a:pos x="683" y="419"/>
                </a:cxn>
                <a:cxn ang="0">
                  <a:pos x="713" y="449"/>
                </a:cxn>
                <a:cxn ang="0">
                  <a:pos x="741" y="481"/>
                </a:cxn>
                <a:cxn ang="0">
                  <a:pos x="769" y="513"/>
                </a:cxn>
                <a:cxn ang="0">
                  <a:pos x="795" y="545"/>
                </a:cxn>
                <a:cxn ang="0">
                  <a:pos x="822" y="578"/>
                </a:cxn>
                <a:cxn ang="0">
                  <a:pos x="846" y="612"/>
                </a:cxn>
                <a:cxn ang="0">
                  <a:pos x="871" y="647"/>
                </a:cxn>
                <a:cxn ang="0">
                  <a:pos x="894" y="681"/>
                </a:cxn>
                <a:cxn ang="0">
                  <a:pos x="917" y="717"/>
                </a:cxn>
                <a:cxn ang="0">
                  <a:pos x="938" y="754"/>
                </a:cxn>
                <a:cxn ang="0">
                  <a:pos x="958" y="791"/>
                </a:cxn>
                <a:cxn ang="0">
                  <a:pos x="978" y="828"/>
                </a:cxn>
                <a:cxn ang="0">
                  <a:pos x="996" y="866"/>
                </a:cxn>
                <a:cxn ang="0">
                  <a:pos x="1026" y="938"/>
                </a:cxn>
                <a:cxn ang="0">
                  <a:pos x="1052" y="1015"/>
                </a:cxn>
                <a:cxn ang="0">
                  <a:pos x="1075" y="1096"/>
                </a:cxn>
                <a:cxn ang="0">
                  <a:pos x="1094" y="1180"/>
                </a:cxn>
                <a:cxn ang="0">
                  <a:pos x="1109" y="1266"/>
                </a:cxn>
                <a:cxn ang="0">
                  <a:pos x="1121" y="1356"/>
                </a:cxn>
                <a:cxn ang="0">
                  <a:pos x="1129" y="1446"/>
                </a:cxn>
                <a:cxn ang="0">
                  <a:pos x="1133" y="1536"/>
                </a:cxn>
                <a:cxn ang="0">
                  <a:pos x="1133" y="1626"/>
                </a:cxn>
                <a:cxn ang="0">
                  <a:pos x="1130" y="1716"/>
                </a:cxn>
                <a:cxn ang="0">
                  <a:pos x="1122" y="1802"/>
                </a:cxn>
                <a:cxn ang="0">
                  <a:pos x="1110" y="1886"/>
                </a:cxn>
                <a:cxn ang="0">
                  <a:pos x="1095" y="1967"/>
                </a:cxn>
                <a:cxn ang="0">
                  <a:pos x="1076" y="2043"/>
                </a:cxn>
                <a:cxn ang="0">
                  <a:pos x="1052" y="2115"/>
                </a:cxn>
                <a:cxn ang="0">
                  <a:pos x="1025" y="2181"/>
                </a:cxn>
                <a:cxn ang="0">
                  <a:pos x="917" y="2127"/>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round/>
              <a:headEnd/>
              <a:tailEnd/>
            </a:ln>
          </p:spPr>
          <p:txBody>
            <a:bodyPr/>
            <a:lstStyle/>
            <a:p>
              <a:endParaRPr lang="en-US"/>
            </a:p>
          </p:txBody>
        </p:sp>
        <p:sp>
          <p:nvSpPr>
            <p:cNvPr id="195" name="Freeform 267"/>
            <p:cNvSpPr>
              <a:spLocks/>
            </p:cNvSpPr>
            <p:nvPr/>
          </p:nvSpPr>
          <p:spPr bwMode="auto">
            <a:xfrm>
              <a:off x="3544" y="3074"/>
              <a:ext cx="51" cy="122"/>
            </a:xfrm>
            <a:custGeom>
              <a:avLst/>
              <a:gdLst/>
              <a:ahLst/>
              <a:cxnLst>
                <a:cxn ang="0">
                  <a:pos x="918" y="2126"/>
                </a:cxn>
                <a:cxn ang="0">
                  <a:pos x="0" y="130"/>
                </a:cxn>
                <a:cxn ang="0">
                  <a:pos x="33" y="0"/>
                </a:cxn>
                <a:cxn ang="0">
                  <a:pos x="70" y="13"/>
                </a:cxn>
                <a:cxn ang="0">
                  <a:pos x="107" y="28"/>
                </a:cxn>
                <a:cxn ang="0">
                  <a:pos x="143" y="43"/>
                </a:cxn>
                <a:cxn ang="0">
                  <a:pos x="180" y="60"/>
                </a:cxn>
                <a:cxn ang="0">
                  <a:pos x="217" y="78"/>
                </a:cxn>
                <a:cxn ang="0">
                  <a:pos x="252" y="96"/>
                </a:cxn>
                <a:cxn ang="0">
                  <a:pos x="288" y="116"/>
                </a:cxn>
                <a:cxn ang="0">
                  <a:pos x="324" y="136"/>
                </a:cxn>
                <a:cxn ang="0">
                  <a:pos x="359" y="158"/>
                </a:cxn>
                <a:cxn ang="0">
                  <a:pos x="393" y="180"/>
                </a:cxn>
                <a:cxn ang="0">
                  <a:pos x="428" y="203"/>
                </a:cxn>
                <a:cxn ang="0">
                  <a:pos x="462" y="227"/>
                </a:cxn>
                <a:cxn ang="0">
                  <a:pos x="495" y="252"/>
                </a:cxn>
                <a:cxn ang="0">
                  <a:pos x="528" y="278"/>
                </a:cxn>
                <a:cxn ang="0">
                  <a:pos x="561" y="304"/>
                </a:cxn>
                <a:cxn ang="0">
                  <a:pos x="592" y="332"/>
                </a:cxn>
                <a:cxn ang="0">
                  <a:pos x="624" y="360"/>
                </a:cxn>
                <a:cxn ang="0">
                  <a:pos x="654" y="389"/>
                </a:cxn>
                <a:cxn ang="0">
                  <a:pos x="684" y="418"/>
                </a:cxn>
                <a:cxn ang="0">
                  <a:pos x="714" y="449"/>
                </a:cxn>
                <a:cxn ang="0">
                  <a:pos x="742" y="480"/>
                </a:cxn>
                <a:cxn ang="0">
                  <a:pos x="770" y="512"/>
                </a:cxn>
                <a:cxn ang="0">
                  <a:pos x="796" y="545"/>
                </a:cxn>
                <a:cxn ang="0">
                  <a:pos x="823" y="577"/>
                </a:cxn>
                <a:cxn ang="0">
                  <a:pos x="847" y="611"/>
                </a:cxn>
                <a:cxn ang="0">
                  <a:pos x="872" y="646"/>
                </a:cxn>
                <a:cxn ang="0">
                  <a:pos x="895" y="681"/>
                </a:cxn>
                <a:cxn ang="0">
                  <a:pos x="918" y="717"/>
                </a:cxn>
                <a:cxn ang="0">
                  <a:pos x="939" y="754"/>
                </a:cxn>
                <a:cxn ang="0">
                  <a:pos x="959" y="790"/>
                </a:cxn>
                <a:cxn ang="0">
                  <a:pos x="979" y="827"/>
                </a:cxn>
                <a:cxn ang="0">
                  <a:pos x="997" y="865"/>
                </a:cxn>
                <a:cxn ang="0">
                  <a:pos x="1027" y="937"/>
                </a:cxn>
                <a:cxn ang="0">
                  <a:pos x="1053" y="1014"/>
                </a:cxn>
                <a:cxn ang="0">
                  <a:pos x="1076" y="1095"/>
                </a:cxn>
                <a:cxn ang="0">
                  <a:pos x="1095" y="1179"/>
                </a:cxn>
                <a:cxn ang="0">
                  <a:pos x="1110" y="1266"/>
                </a:cxn>
                <a:cxn ang="0">
                  <a:pos x="1122" y="1355"/>
                </a:cxn>
                <a:cxn ang="0">
                  <a:pos x="1130" y="1445"/>
                </a:cxn>
                <a:cxn ang="0">
                  <a:pos x="1134" y="1536"/>
                </a:cxn>
                <a:cxn ang="0">
                  <a:pos x="1134" y="1625"/>
                </a:cxn>
                <a:cxn ang="0">
                  <a:pos x="1131" y="1715"/>
                </a:cxn>
                <a:cxn ang="0">
                  <a:pos x="1123" y="1801"/>
                </a:cxn>
                <a:cxn ang="0">
                  <a:pos x="1111" y="1886"/>
                </a:cxn>
                <a:cxn ang="0">
                  <a:pos x="1096" y="1966"/>
                </a:cxn>
                <a:cxn ang="0">
                  <a:pos x="1077" y="2043"/>
                </a:cxn>
                <a:cxn ang="0">
                  <a:pos x="1053" y="2115"/>
                </a:cxn>
                <a:cxn ang="0">
                  <a:pos x="1026" y="2180"/>
                </a:cxn>
                <a:cxn ang="0">
                  <a:pos x="918" y="2126"/>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round/>
              <a:headEnd/>
              <a:tailEnd/>
            </a:ln>
          </p:spPr>
          <p:txBody>
            <a:bodyPr/>
            <a:lstStyle/>
            <a:p>
              <a:endParaRPr lang="en-US"/>
            </a:p>
          </p:txBody>
        </p:sp>
        <p:sp>
          <p:nvSpPr>
            <p:cNvPr id="196" name="Freeform 268"/>
            <p:cNvSpPr>
              <a:spLocks/>
            </p:cNvSpPr>
            <p:nvPr/>
          </p:nvSpPr>
          <p:spPr bwMode="auto">
            <a:xfrm>
              <a:off x="3426" y="3144"/>
              <a:ext cx="164" cy="228"/>
            </a:xfrm>
            <a:custGeom>
              <a:avLst/>
              <a:gdLst/>
              <a:ahLst/>
              <a:cxnLst>
                <a:cxn ang="0">
                  <a:pos x="1404" y="4112"/>
                </a:cxn>
                <a:cxn ang="0">
                  <a:pos x="3622" y="3023"/>
                </a:cxn>
                <a:cxn ang="0">
                  <a:pos x="2218" y="0"/>
                </a:cxn>
                <a:cxn ang="0">
                  <a:pos x="0" y="989"/>
                </a:cxn>
                <a:cxn ang="0">
                  <a:pos x="1404" y="4112"/>
                </a:cxn>
              </a:cxnLst>
              <a:rect l="0" t="0" r="r" b="b"/>
              <a:pathLst>
                <a:path w="3622" h="4112">
                  <a:moveTo>
                    <a:pt x="1404" y="4112"/>
                  </a:moveTo>
                  <a:lnTo>
                    <a:pt x="3622" y="3023"/>
                  </a:lnTo>
                  <a:lnTo>
                    <a:pt x="2218" y="0"/>
                  </a:lnTo>
                  <a:lnTo>
                    <a:pt x="0" y="989"/>
                  </a:lnTo>
                  <a:lnTo>
                    <a:pt x="1404" y="4112"/>
                  </a:lnTo>
                  <a:close/>
                </a:path>
              </a:pathLst>
            </a:custGeom>
            <a:solidFill>
              <a:srgbClr val="EDF5F5"/>
            </a:solidFill>
            <a:ln w="9525">
              <a:noFill/>
              <a:round/>
              <a:headEnd/>
              <a:tailEnd/>
            </a:ln>
          </p:spPr>
          <p:txBody>
            <a:bodyPr/>
            <a:lstStyle/>
            <a:p>
              <a:endParaRPr lang="en-US"/>
            </a:p>
          </p:txBody>
        </p:sp>
        <p:sp>
          <p:nvSpPr>
            <p:cNvPr id="197" name="Freeform 269"/>
            <p:cNvSpPr>
              <a:spLocks/>
            </p:cNvSpPr>
            <p:nvPr/>
          </p:nvSpPr>
          <p:spPr bwMode="auto">
            <a:xfrm>
              <a:off x="3426" y="3141"/>
              <a:ext cx="164" cy="228"/>
            </a:xfrm>
            <a:custGeom>
              <a:avLst/>
              <a:gdLst/>
              <a:ahLst/>
              <a:cxnLst>
                <a:cxn ang="0">
                  <a:pos x="1404" y="4113"/>
                </a:cxn>
                <a:cxn ang="0">
                  <a:pos x="3622" y="3024"/>
                </a:cxn>
                <a:cxn ang="0">
                  <a:pos x="2218" y="0"/>
                </a:cxn>
                <a:cxn ang="0">
                  <a:pos x="0" y="989"/>
                </a:cxn>
                <a:cxn ang="0">
                  <a:pos x="1404" y="4113"/>
                </a:cxn>
              </a:cxnLst>
              <a:rect l="0" t="0" r="r" b="b"/>
              <a:pathLst>
                <a:path w="3622" h="4113">
                  <a:moveTo>
                    <a:pt x="1404" y="4113"/>
                  </a:moveTo>
                  <a:lnTo>
                    <a:pt x="3622" y="3024"/>
                  </a:lnTo>
                  <a:lnTo>
                    <a:pt x="2218" y="0"/>
                  </a:lnTo>
                  <a:lnTo>
                    <a:pt x="0" y="989"/>
                  </a:lnTo>
                  <a:lnTo>
                    <a:pt x="1404" y="4113"/>
                  </a:lnTo>
                  <a:close/>
                </a:path>
              </a:pathLst>
            </a:custGeom>
            <a:solidFill>
              <a:srgbClr val="111919"/>
            </a:solidFill>
            <a:ln w="9525">
              <a:noFill/>
              <a:round/>
              <a:headEnd/>
              <a:tailEnd/>
            </a:ln>
          </p:spPr>
          <p:txBody>
            <a:bodyPr/>
            <a:lstStyle/>
            <a:p>
              <a:endParaRPr lang="en-US"/>
            </a:p>
          </p:txBody>
        </p:sp>
        <p:sp>
          <p:nvSpPr>
            <p:cNvPr id="198" name="Freeform 270"/>
            <p:cNvSpPr>
              <a:spLocks/>
            </p:cNvSpPr>
            <p:nvPr/>
          </p:nvSpPr>
          <p:spPr bwMode="auto">
            <a:xfrm>
              <a:off x="3432" y="3146"/>
              <a:ext cx="157" cy="218"/>
            </a:xfrm>
            <a:custGeom>
              <a:avLst/>
              <a:gdLst/>
              <a:ahLst/>
              <a:cxnLst>
                <a:cxn ang="0">
                  <a:pos x="1335" y="3913"/>
                </a:cxn>
                <a:cxn ang="0">
                  <a:pos x="3446" y="2878"/>
                </a:cxn>
                <a:cxn ang="0">
                  <a:pos x="2111" y="0"/>
                </a:cxn>
                <a:cxn ang="0">
                  <a:pos x="0" y="942"/>
                </a:cxn>
                <a:cxn ang="0">
                  <a:pos x="1335" y="3913"/>
                </a:cxn>
              </a:cxnLst>
              <a:rect l="0" t="0" r="r" b="b"/>
              <a:pathLst>
                <a:path w="3446" h="3913">
                  <a:moveTo>
                    <a:pt x="1335" y="3913"/>
                  </a:moveTo>
                  <a:lnTo>
                    <a:pt x="3446" y="2878"/>
                  </a:lnTo>
                  <a:lnTo>
                    <a:pt x="2111" y="0"/>
                  </a:lnTo>
                  <a:lnTo>
                    <a:pt x="0" y="942"/>
                  </a:lnTo>
                  <a:lnTo>
                    <a:pt x="1335" y="3913"/>
                  </a:lnTo>
                  <a:close/>
                </a:path>
              </a:pathLst>
            </a:custGeom>
            <a:solidFill>
              <a:srgbClr val="1A781C"/>
            </a:solidFill>
            <a:ln w="9525">
              <a:noFill/>
              <a:round/>
              <a:headEnd/>
              <a:tailEnd/>
            </a:ln>
          </p:spPr>
          <p:txBody>
            <a:bodyPr/>
            <a:lstStyle/>
            <a:p>
              <a:endParaRPr lang="en-US"/>
            </a:p>
          </p:txBody>
        </p:sp>
        <p:sp>
          <p:nvSpPr>
            <p:cNvPr id="199" name="Freeform 271"/>
            <p:cNvSpPr>
              <a:spLocks/>
            </p:cNvSpPr>
            <p:nvPr/>
          </p:nvSpPr>
          <p:spPr bwMode="auto">
            <a:xfrm>
              <a:off x="3439" y="3109"/>
              <a:ext cx="19" cy="19"/>
            </a:xfrm>
            <a:custGeom>
              <a:avLst/>
              <a:gdLst/>
              <a:ahLst/>
              <a:cxnLst>
                <a:cxn ang="0">
                  <a:pos x="431" y="186"/>
                </a:cxn>
                <a:cxn ang="0">
                  <a:pos x="79" y="343"/>
                </a:cxn>
                <a:cxn ang="0">
                  <a:pos x="0" y="157"/>
                </a:cxn>
                <a:cxn ang="0">
                  <a:pos x="352" y="0"/>
                </a:cxn>
                <a:cxn ang="0">
                  <a:pos x="431" y="186"/>
                </a:cxn>
              </a:cxnLst>
              <a:rect l="0" t="0" r="r" b="b"/>
              <a:pathLst>
                <a:path w="431" h="343">
                  <a:moveTo>
                    <a:pt x="431" y="186"/>
                  </a:moveTo>
                  <a:lnTo>
                    <a:pt x="79" y="343"/>
                  </a:lnTo>
                  <a:lnTo>
                    <a:pt x="0" y="157"/>
                  </a:lnTo>
                  <a:lnTo>
                    <a:pt x="352" y="0"/>
                  </a:lnTo>
                  <a:lnTo>
                    <a:pt x="431" y="186"/>
                  </a:lnTo>
                  <a:close/>
                </a:path>
              </a:pathLst>
            </a:custGeom>
            <a:solidFill>
              <a:srgbClr val="000000"/>
            </a:solidFill>
            <a:ln w="9525">
              <a:noFill/>
              <a:round/>
              <a:headEnd/>
              <a:tailEnd/>
            </a:ln>
          </p:spPr>
          <p:txBody>
            <a:bodyPr/>
            <a:lstStyle/>
            <a:p>
              <a:endParaRPr lang="en-US"/>
            </a:p>
          </p:txBody>
        </p:sp>
        <p:sp>
          <p:nvSpPr>
            <p:cNvPr id="200" name="Freeform 272"/>
            <p:cNvSpPr>
              <a:spLocks/>
            </p:cNvSpPr>
            <p:nvPr/>
          </p:nvSpPr>
          <p:spPr bwMode="auto">
            <a:xfrm>
              <a:off x="3442" y="3112"/>
              <a:ext cx="16" cy="15"/>
            </a:xfrm>
            <a:custGeom>
              <a:avLst/>
              <a:gdLst/>
              <a:ahLst/>
              <a:cxnLst>
                <a:cxn ang="0">
                  <a:pos x="347" y="126"/>
                </a:cxn>
                <a:cxn ang="0">
                  <a:pos x="53" y="257"/>
                </a:cxn>
                <a:cxn ang="0">
                  <a:pos x="0" y="132"/>
                </a:cxn>
                <a:cxn ang="0">
                  <a:pos x="294" y="0"/>
                </a:cxn>
                <a:cxn ang="0">
                  <a:pos x="347" y="126"/>
                </a:cxn>
              </a:cxnLst>
              <a:rect l="0" t="0" r="r" b="b"/>
              <a:pathLst>
                <a:path w="347" h="257">
                  <a:moveTo>
                    <a:pt x="347" y="126"/>
                  </a:moveTo>
                  <a:lnTo>
                    <a:pt x="53" y="257"/>
                  </a:lnTo>
                  <a:lnTo>
                    <a:pt x="0" y="132"/>
                  </a:lnTo>
                  <a:lnTo>
                    <a:pt x="294" y="0"/>
                  </a:lnTo>
                  <a:lnTo>
                    <a:pt x="347" y="126"/>
                  </a:lnTo>
                  <a:close/>
                </a:path>
              </a:pathLst>
            </a:custGeom>
            <a:solidFill>
              <a:srgbClr val="BAC2C2"/>
            </a:solidFill>
            <a:ln w="9525">
              <a:noFill/>
              <a:round/>
              <a:headEnd/>
              <a:tailEnd/>
            </a:ln>
          </p:spPr>
          <p:txBody>
            <a:bodyPr/>
            <a:lstStyle/>
            <a:p>
              <a:endParaRPr lang="en-US"/>
            </a:p>
          </p:txBody>
        </p:sp>
        <p:sp>
          <p:nvSpPr>
            <p:cNvPr id="201" name="Freeform 273"/>
            <p:cNvSpPr>
              <a:spLocks/>
            </p:cNvSpPr>
            <p:nvPr/>
          </p:nvSpPr>
          <p:spPr bwMode="auto">
            <a:xfrm>
              <a:off x="3447" y="3110"/>
              <a:ext cx="10" cy="13"/>
            </a:xfrm>
            <a:custGeom>
              <a:avLst/>
              <a:gdLst/>
              <a:ahLst/>
              <a:cxnLst>
                <a:cxn ang="0">
                  <a:pos x="5" y="73"/>
                </a:cxn>
                <a:cxn ang="0">
                  <a:pos x="167" y="0"/>
                </a:cxn>
                <a:cxn ang="0">
                  <a:pos x="171" y="0"/>
                </a:cxn>
                <a:cxn ang="0">
                  <a:pos x="175" y="2"/>
                </a:cxn>
                <a:cxn ang="0">
                  <a:pos x="180" y="6"/>
                </a:cxn>
                <a:cxn ang="0">
                  <a:pos x="183" y="13"/>
                </a:cxn>
                <a:cxn ang="0">
                  <a:pos x="236" y="141"/>
                </a:cxn>
                <a:cxn ang="0">
                  <a:pos x="238" y="147"/>
                </a:cxn>
                <a:cxn ang="0">
                  <a:pos x="238" y="154"/>
                </a:cxn>
                <a:cxn ang="0">
                  <a:pos x="237" y="159"/>
                </a:cxn>
                <a:cxn ang="0">
                  <a:pos x="234" y="162"/>
                </a:cxn>
                <a:cxn ang="0">
                  <a:pos x="73" y="234"/>
                </a:cxn>
                <a:cxn ang="0">
                  <a:pos x="69" y="234"/>
                </a:cxn>
                <a:cxn ang="0">
                  <a:pos x="64" y="232"/>
                </a:cxn>
                <a:cxn ang="0">
                  <a:pos x="60" y="228"/>
                </a:cxn>
                <a:cxn ang="0">
                  <a:pos x="56" y="221"/>
                </a:cxn>
                <a:cxn ang="0">
                  <a:pos x="2" y="94"/>
                </a:cxn>
                <a:cxn ang="0">
                  <a:pos x="0" y="86"/>
                </a:cxn>
                <a:cxn ang="0">
                  <a:pos x="0" y="80"/>
                </a:cxn>
                <a:cxn ang="0">
                  <a:pos x="1" y="76"/>
                </a:cxn>
                <a:cxn ang="0">
                  <a:pos x="5" y="73"/>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round/>
              <a:headEnd/>
              <a:tailEnd/>
            </a:ln>
          </p:spPr>
          <p:txBody>
            <a:bodyPr/>
            <a:lstStyle/>
            <a:p>
              <a:endParaRPr lang="en-US"/>
            </a:p>
          </p:txBody>
        </p:sp>
        <p:sp>
          <p:nvSpPr>
            <p:cNvPr id="202" name="Freeform 274"/>
            <p:cNvSpPr>
              <a:spLocks/>
            </p:cNvSpPr>
            <p:nvPr/>
          </p:nvSpPr>
          <p:spPr bwMode="auto">
            <a:xfrm>
              <a:off x="3447" y="3111"/>
              <a:ext cx="10" cy="11"/>
            </a:xfrm>
            <a:custGeom>
              <a:avLst/>
              <a:gdLst/>
              <a:ahLst/>
              <a:cxnLst>
                <a:cxn ang="0">
                  <a:pos x="4" y="62"/>
                </a:cxn>
                <a:cxn ang="0">
                  <a:pos x="142" y="0"/>
                </a:cxn>
                <a:cxn ang="0">
                  <a:pos x="146"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4"/>
                </a:cxn>
                <a:cxn ang="0">
                  <a:pos x="0" y="68"/>
                </a:cxn>
                <a:cxn ang="0">
                  <a:pos x="2" y="64"/>
                </a:cxn>
                <a:cxn ang="0">
                  <a:pos x="4" y="62"/>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203" name="Freeform 275"/>
            <p:cNvSpPr>
              <a:spLocks/>
            </p:cNvSpPr>
            <p:nvPr/>
          </p:nvSpPr>
          <p:spPr bwMode="auto">
            <a:xfrm>
              <a:off x="3450" y="3113"/>
              <a:ext cx="6" cy="8"/>
            </a:xfrm>
            <a:custGeom>
              <a:avLst/>
              <a:gdLst/>
              <a:ahLst/>
              <a:cxnLst>
                <a:cxn ang="0">
                  <a:pos x="88" y="6"/>
                </a:cxn>
                <a:cxn ang="0">
                  <a:pos x="116" y="77"/>
                </a:cxn>
                <a:cxn ang="0">
                  <a:pos x="118" y="85"/>
                </a:cxn>
                <a:cxn ang="0">
                  <a:pos x="118" y="95"/>
                </a:cxn>
                <a:cxn ang="0">
                  <a:pos x="116" y="103"/>
                </a:cxn>
                <a:cxn ang="0">
                  <a:pos x="112" y="108"/>
                </a:cxn>
                <a:cxn ang="0">
                  <a:pos x="14" y="152"/>
                </a:cxn>
                <a:cxn ang="0">
                  <a:pos x="6" y="154"/>
                </a:cxn>
                <a:cxn ang="0">
                  <a:pos x="2" y="150"/>
                </a:cxn>
                <a:cxn ang="0">
                  <a:pos x="0" y="140"/>
                </a:cxn>
                <a:cxn ang="0">
                  <a:pos x="1" y="127"/>
                </a:cxn>
                <a:cxn ang="0">
                  <a:pos x="4" y="112"/>
                </a:cxn>
                <a:cxn ang="0">
                  <a:pos x="9" y="95"/>
                </a:cxn>
                <a:cxn ang="0">
                  <a:pos x="14" y="77"/>
                </a:cxn>
                <a:cxn ang="0">
                  <a:pos x="21" y="61"/>
                </a:cxn>
                <a:cxn ang="0">
                  <a:pos x="29" y="46"/>
                </a:cxn>
                <a:cxn ang="0">
                  <a:pos x="38" y="33"/>
                </a:cxn>
                <a:cxn ang="0">
                  <a:pos x="48" y="21"/>
                </a:cxn>
                <a:cxn ang="0">
                  <a:pos x="58" y="12"/>
                </a:cxn>
                <a:cxn ang="0">
                  <a:pos x="67" y="4"/>
                </a:cxn>
                <a:cxn ang="0">
                  <a:pos x="76" y="0"/>
                </a:cxn>
                <a:cxn ang="0">
                  <a:pos x="83" y="1"/>
                </a:cxn>
                <a:cxn ang="0">
                  <a:pos x="88" y="6"/>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round/>
              <a:headEnd/>
              <a:tailEnd/>
            </a:ln>
          </p:spPr>
          <p:txBody>
            <a:bodyPr/>
            <a:lstStyle/>
            <a:p>
              <a:endParaRPr lang="en-US"/>
            </a:p>
          </p:txBody>
        </p:sp>
        <p:sp>
          <p:nvSpPr>
            <p:cNvPr id="204" name="Freeform 276"/>
            <p:cNvSpPr>
              <a:spLocks/>
            </p:cNvSpPr>
            <p:nvPr/>
          </p:nvSpPr>
          <p:spPr bwMode="auto">
            <a:xfrm>
              <a:off x="3463" y="3099"/>
              <a:ext cx="13" cy="16"/>
            </a:xfrm>
            <a:custGeom>
              <a:avLst/>
              <a:gdLst/>
              <a:ahLst/>
              <a:cxnLst>
                <a:cxn ang="0">
                  <a:pos x="287" y="186"/>
                </a:cxn>
                <a:cxn ang="0">
                  <a:pos x="78" y="280"/>
                </a:cxn>
                <a:cxn ang="0">
                  <a:pos x="0" y="93"/>
                </a:cxn>
                <a:cxn ang="0">
                  <a:pos x="210" y="0"/>
                </a:cxn>
                <a:cxn ang="0">
                  <a:pos x="287" y="186"/>
                </a:cxn>
              </a:cxnLst>
              <a:rect l="0" t="0" r="r" b="b"/>
              <a:pathLst>
                <a:path w="287" h="280">
                  <a:moveTo>
                    <a:pt x="287" y="186"/>
                  </a:moveTo>
                  <a:lnTo>
                    <a:pt x="78" y="280"/>
                  </a:lnTo>
                  <a:lnTo>
                    <a:pt x="0" y="93"/>
                  </a:lnTo>
                  <a:lnTo>
                    <a:pt x="210" y="0"/>
                  </a:lnTo>
                  <a:lnTo>
                    <a:pt x="287" y="186"/>
                  </a:lnTo>
                  <a:close/>
                </a:path>
              </a:pathLst>
            </a:custGeom>
            <a:solidFill>
              <a:srgbClr val="000000"/>
            </a:solidFill>
            <a:ln w="9525">
              <a:noFill/>
              <a:round/>
              <a:headEnd/>
              <a:tailEnd/>
            </a:ln>
          </p:spPr>
          <p:txBody>
            <a:bodyPr/>
            <a:lstStyle/>
            <a:p>
              <a:endParaRPr lang="en-US"/>
            </a:p>
          </p:txBody>
        </p:sp>
        <p:sp>
          <p:nvSpPr>
            <p:cNvPr id="205" name="Freeform 277"/>
            <p:cNvSpPr>
              <a:spLocks/>
            </p:cNvSpPr>
            <p:nvPr/>
          </p:nvSpPr>
          <p:spPr bwMode="auto">
            <a:xfrm>
              <a:off x="3465" y="3102"/>
              <a:ext cx="11" cy="12"/>
            </a:xfrm>
            <a:custGeom>
              <a:avLst/>
              <a:gdLst/>
              <a:ahLst/>
              <a:cxnLst>
                <a:cxn ang="0">
                  <a:pos x="227" y="125"/>
                </a:cxn>
                <a:cxn ang="0">
                  <a:pos x="53" y="203"/>
                </a:cxn>
                <a:cxn ang="0">
                  <a:pos x="0" y="78"/>
                </a:cxn>
                <a:cxn ang="0">
                  <a:pos x="175" y="0"/>
                </a:cxn>
                <a:cxn ang="0">
                  <a:pos x="227" y="125"/>
                </a:cxn>
              </a:cxnLst>
              <a:rect l="0" t="0" r="r" b="b"/>
              <a:pathLst>
                <a:path w="227" h="203">
                  <a:moveTo>
                    <a:pt x="227" y="125"/>
                  </a:moveTo>
                  <a:lnTo>
                    <a:pt x="53" y="203"/>
                  </a:lnTo>
                  <a:lnTo>
                    <a:pt x="0" y="78"/>
                  </a:lnTo>
                  <a:lnTo>
                    <a:pt x="175" y="0"/>
                  </a:lnTo>
                  <a:lnTo>
                    <a:pt x="227" y="125"/>
                  </a:lnTo>
                  <a:close/>
                </a:path>
              </a:pathLst>
            </a:custGeom>
            <a:solidFill>
              <a:srgbClr val="BAC2C2"/>
            </a:solidFill>
            <a:ln w="9525">
              <a:noFill/>
              <a:round/>
              <a:headEnd/>
              <a:tailEnd/>
            </a:ln>
          </p:spPr>
          <p:txBody>
            <a:bodyPr/>
            <a:lstStyle/>
            <a:p>
              <a:endParaRPr lang="en-US"/>
            </a:p>
          </p:txBody>
        </p:sp>
        <p:sp>
          <p:nvSpPr>
            <p:cNvPr id="206" name="Freeform 278"/>
            <p:cNvSpPr>
              <a:spLocks/>
            </p:cNvSpPr>
            <p:nvPr/>
          </p:nvSpPr>
          <p:spPr bwMode="auto">
            <a:xfrm>
              <a:off x="3465" y="3100"/>
              <a:ext cx="10" cy="13"/>
            </a:xfrm>
            <a:custGeom>
              <a:avLst/>
              <a:gdLst/>
              <a:ahLst/>
              <a:cxnLst>
                <a:cxn ang="0">
                  <a:pos x="4" y="72"/>
                </a:cxn>
                <a:cxn ang="0">
                  <a:pos x="167" y="0"/>
                </a:cxn>
                <a:cxn ang="0">
                  <a:pos x="171" y="0"/>
                </a:cxn>
                <a:cxn ang="0">
                  <a:pos x="175" y="2"/>
                </a:cxn>
                <a:cxn ang="0">
                  <a:pos x="180" y="6"/>
                </a:cxn>
                <a:cxn ang="0">
                  <a:pos x="183" y="12"/>
                </a:cxn>
                <a:cxn ang="0">
                  <a:pos x="236" y="141"/>
                </a:cxn>
                <a:cxn ang="0">
                  <a:pos x="238" y="147"/>
                </a:cxn>
                <a:cxn ang="0">
                  <a:pos x="238" y="154"/>
                </a:cxn>
                <a:cxn ang="0">
                  <a:pos x="237" y="159"/>
                </a:cxn>
                <a:cxn ang="0">
                  <a:pos x="234" y="162"/>
                </a:cxn>
                <a:cxn ang="0">
                  <a:pos x="73" y="234"/>
                </a:cxn>
                <a:cxn ang="0">
                  <a:pos x="69" y="234"/>
                </a:cxn>
                <a:cxn ang="0">
                  <a:pos x="63" y="232"/>
                </a:cxn>
                <a:cxn ang="0">
                  <a:pos x="59" y="227"/>
                </a:cxn>
                <a:cxn ang="0">
                  <a:pos x="55" y="221"/>
                </a:cxn>
                <a:cxn ang="0">
                  <a:pos x="2" y="94"/>
                </a:cxn>
                <a:cxn ang="0">
                  <a:pos x="0" y="86"/>
                </a:cxn>
                <a:cxn ang="0">
                  <a:pos x="0" y="80"/>
                </a:cxn>
                <a:cxn ang="0">
                  <a:pos x="1" y="76"/>
                </a:cxn>
                <a:cxn ang="0">
                  <a:pos x="4" y="72"/>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round/>
              <a:headEnd/>
              <a:tailEnd/>
            </a:ln>
          </p:spPr>
          <p:txBody>
            <a:bodyPr/>
            <a:lstStyle/>
            <a:p>
              <a:endParaRPr lang="en-US"/>
            </a:p>
          </p:txBody>
        </p:sp>
        <p:sp>
          <p:nvSpPr>
            <p:cNvPr id="207" name="Freeform 279"/>
            <p:cNvSpPr>
              <a:spLocks/>
            </p:cNvSpPr>
            <p:nvPr/>
          </p:nvSpPr>
          <p:spPr bwMode="auto">
            <a:xfrm>
              <a:off x="3465" y="3101"/>
              <a:ext cx="10" cy="11"/>
            </a:xfrm>
            <a:custGeom>
              <a:avLst/>
              <a:gdLst/>
              <a:ahLst/>
              <a:cxnLst>
                <a:cxn ang="0">
                  <a:pos x="4" y="62"/>
                </a:cxn>
                <a:cxn ang="0">
                  <a:pos x="141" y="0"/>
                </a:cxn>
                <a:cxn ang="0">
                  <a:pos x="145"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3"/>
                </a:cxn>
                <a:cxn ang="0">
                  <a:pos x="0" y="68"/>
                </a:cxn>
                <a:cxn ang="0">
                  <a:pos x="2" y="64"/>
                </a:cxn>
                <a:cxn ang="0">
                  <a:pos x="4" y="62"/>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208" name="Freeform 280"/>
            <p:cNvSpPr>
              <a:spLocks/>
            </p:cNvSpPr>
            <p:nvPr/>
          </p:nvSpPr>
          <p:spPr bwMode="auto">
            <a:xfrm>
              <a:off x="3468" y="3103"/>
              <a:ext cx="6" cy="8"/>
            </a:xfrm>
            <a:custGeom>
              <a:avLst/>
              <a:gdLst/>
              <a:ahLst/>
              <a:cxnLst>
                <a:cxn ang="0">
                  <a:pos x="88" y="6"/>
                </a:cxn>
                <a:cxn ang="0">
                  <a:pos x="116" y="78"/>
                </a:cxn>
                <a:cxn ang="0">
                  <a:pos x="118" y="86"/>
                </a:cxn>
                <a:cxn ang="0">
                  <a:pos x="119" y="95"/>
                </a:cxn>
                <a:cxn ang="0">
                  <a:pos x="117" y="103"/>
                </a:cxn>
                <a:cxn ang="0">
                  <a:pos x="112" y="109"/>
                </a:cxn>
                <a:cxn ang="0">
                  <a:pos x="14" y="152"/>
                </a:cxn>
                <a:cxn ang="0">
                  <a:pos x="6" y="154"/>
                </a:cxn>
                <a:cxn ang="0">
                  <a:pos x="2" y="150"/>
                </a:cxn>
                <a:cxn ang="0">
                  <a:pos x="0" y="140"/>
                </a:cxn>
                <a:cxn ang="0">
                  <a:pos x="1" y="128"/>
                </a:cxn>
                <a:cxn ang="0">
                  <a:pos x="4" y="112"/>
                </a:cxn>
                <a:cxn ang="0">
                  <a:pos x="9" y="95"/>
                </a:cxn>
                <a:cxn ang="0">
                  <a:pos x="14" y="78"/>
                </a:cxn>
                <a:cxn ang="0">
                  <a:pos x="21" y="61"/>
                </a:cxn>
                <a:cxn ang="0">
                  <a:pos x="29" y="46"/>
                </a:cxn>
                <a:cxn ang="0">
                  <a:pos x="38" y="33"/>
                </a:cxn>
                <a:cxn ang="0">
                  <a:pos x="48" y="21"/>
                </a:cxn>
                <a:cxn ang="0">
                  <a:pos x="58" y="12"/>
                </a:cxn>
                <a:cxn ang="0">
                  <a:pos x="67" y="4"/>
                </a:cxn>
                <a:cxn ang="0">
                  <a:pos x="76" y="0"/>
                </a:cxn>
                <a:cxn ang="0">
                  <a:pos x="82" y="1"/>
                </a:cxn>
                <a:cxn ang="0">
                  <a:pos x="88" y="6"/>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round/>
              <a:headEnd/>
              <a:tailEnd/>
            </a:ln>
          </p:spPr>
          <p:txBody>
            <a:bodyPr/>
            <a:lstStyle/>
            <a:p>
              <a:endParaRPr lang="en-US"/>
            </a:p>
          </p:txBody>
        </p:sp>
        <p:sp>
          <p:nvSpPr>
            <p:cNvPr id="209" name="Freeform 281"/>
            <p:cNvSpPr>
              <a:spLocks/>
            </p:cNvSpPr>
            <p:nvPr/>
          </p:nvSpPr>
          <p:spPr bwMode="auto">
            <a:xfrm>
              <a:off x="3488" y="3092"/>
              <a:ext cx="4" cy="6"/>
            </a:xfrm>
            <a:custGeom>
              <a:avLst/>
              <a:gdLst/>
              <a:ahLst/>
              <a:cxnLst>
                <a:cxn ang="0">
                  <a:pos x="50" y="104"/>
                </a:cxn>
                <a:cxn ang="0">
                  <a:pos x="40" y="103"/>
                </a:cxn>
                <a:cxn ang="0">
                  <a:pos x="31" y="99"/>
                </a:cxn>
                <a:cxn ang="0">
                  <a:pos x="23" y="95"/>
                </a:cxn>
                <a:cxn ang="0">
                  <a:pos x="15" y="89"/>
                </a:cxn>
                <a:cxn ang="0">
                  <a:pos x="8" y="80"/>
                </a:cxn>
                <a:cxn ang="0">
                  <a:pos x="4" y="72"/>
                </a:cxn>
                <a:cxn ang="0">
                  <a:pos x="1" y="62"/>
                </a:cxn>
                <a:cxn ang="0">
                  <a:pos x="0" y="52"/>
                </a:cxn>
                <a:cxn ang="0">
                  <a:pos x="1" y="41"/>
                </a:cxn>
                <a:cxn ang="0">
                  <a:pos x="4" y="32"/>
                </a:cxn>
                <a:cxn ang="0">
                  <a:pos x="8" y="23"/>
                </a:cxn>
                <a:cxn ang="0">
                  <a:pos x="15" y="15"/>
                </a:cxn>
                <a:cxn ang="0">
                  <a:pos x="23" y="9"/>
                </a:cxn>
                <a:cxn ang="0">
                  <a:pos x="31" y="5"/>
                </a:cxn>
                <a:cxn ang="0">
                  <a:pos x="40" y="1"/>
                </a:cxn>
                <a:cxn ang="0">
                  <a:pos x="50" y="0"/>
                </a:cxn>
                <a:cxn ang="0">
                  <a:pos x="60" y="1"/>
                </a:cxn>
                <a:cxn ang="0">
                  <a:pos x="70" y="5"/>
                </a:cxn>
                <a:cxn ang="0">
                  <a:pos x="78" y="9"/>
                </a:cxn>
                <a:cxn ang="0">
                  <a:pos x="86" y="15"/>
                </a:cxn>
                <a:cxn ang="0">
                  <a:pos x="92" y="23"/>
                </a:cxn>
                <a:cxn ang="0">
                  <a:pos x="96" y="32"/>
                </a:cxn>
                <a:cxn ang="0">
                  <a:pos x="99" y="41"/>
                </a:cxn>
                <a:cxn ang="0">
                  <a:pos x="100" y="52"/>
                </a:cxn>
                <a:cxn ang="0">
                  <a:pos x="99" y="62"/>
                </a:cxn>
                <a:cxn ang="0">
                  <a:pos x="96" y="72"/>
                </a:cxn>
                <a:cxn ang="0">
                  <a:pos x="92" y="80"/>
                </a:cxn>
                <a:cxn ang="0">
                  <a:pos x="86" y="89"/>
                </a:cxn>
                <a:cxn ang="0">
                  <a:pos x="78" y="95"/>
                </a:cxn>
                <a:cxn ang="0">
                  <a:pos x="70" y="99"/>
                </a:cxn>
                <a:cxn ang="0">
                  <a:pos x="60" y="103"/>
                </a:cxn>
                <a:cxn ang="0">
                  <a:pos x="50" y="104"/>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round/>
              <a:headEnd/>
              <a:tailEnd/>
            </a:ln>
          </p:spPr>
          <p:txBody>
            <a:bodyPr/>
            <a:lstStyle/>
            <a:p>
              <a:endParaRPr lang="en-US"/>
            </a:p>
          </p:txBody>
        </p:sp>
        <p:sp>
          <p:nvSpPr>
            <p:cNvPr id="210" name="Freeform 282"/>
            <p:cNvSpPr>
              <a:spLocks/>
            </p:cNvSpPr>
            <p:nvPr/>
          </p:nvSpPr>
          <p:spPr bwMode="auto">
            <a:xfrm>
              <a:off x="3419" y="3131"/>
              <a:ext cx="5" cy="5"/>
            </a:xfrm>
            <a:custGeom>
              <a:avLst/>
              <a:gdLst/>
              <a:ahLst/>
              <a:cxnLst>
                <a:cxn ang="0">
                  <a:pos x="50" y="103"/>
                </a:cxn>
                <a:cxn ang="0">
                  <a:pos x="39" y="102"/>
                </a:cxn>
                <a:cxn ang="0">
                  <a:pos x="30" y="99"/>
                </a:cxn>
                <a:cxn ang="0">
                  <a:pos x="22" y="95"/>
                </a:cxn>
                <a:cxn ang="0">
                  <a:pos x="14" y="88"/>
                </a:cxn>
                <a:cxn ang="0">
                  <a:pos x="8" y="80"/>
                </a:cxn>
                <a:cxn ang="0">
                  <a:pos x="4" y="71"/>
                </a:cxn>
                <a:cxn ang="0">
                  <a:pos x="1" y="62"/>
                </a:cxn>
                <a:cxn ang="0">
                  <a:pos x="0" y="51"/>
                </a:cxn>
                <a:cxn ang="0">
                  <a:pos x="1" y="41"/>
                </a:cxn>
                <a:cxn ang="0">
                  <a:pos x="4" y="31"/>
                </a:cxn>
                <a:cxn ang="0">
                  <a:pos x="8" y="23"/>
                </a:cxn>
                <a:cxn ang="0">
                  <a:pos x="14" y="15"/>
                </a:cxn>
                <a:cxn ang="0">
                  <a:pos x="22" y="8"/>
                </a:cxn>
                <a:cxn ang="0">
                  <a:pos x="30" y="4"/>
                </a:cxn>
                <a:cxn ang="0">
                  <a:pos x="39" y="1"/>
                </a:cxn>
                <a:cxn ang="0">
                  <a:pos x="50" y="0"/>
                </a:cxn>
                <a:cxn ang="0">
                  <a:pos x="60" y="1"/>
                </a:cxn>
                <a:cxn ang="0">
                  <a:pos x="69" y="4"/>
                </a:cxn>
                <a:cxn ang="0">
                  <a:pos x="77" y="8"/>
                </a:cxn>
                <a:cxn ang="0">
                  <a:pos x="85" y="15"/>
                </a:cxn>
                <a:cxn ang="0">
                  <a:pos x="91" y="23"/>
                </a:cxn>
                <a:cxn ang="0">
                  <a:pos x="96" y="31"/>
                </a:cxn>
                <a:cxn ang="0">
                  <a:pos x="99" y="41"/>
                </a:cxn>
                <a:cxn ang="0">
                  <a:pos x="100" y="51"/>
                </a:cxn>
                <a:cxn ang="0">
                  <a:pos x="99" y="62"/>
                </a:cxn>
                <a:cxn ang="0">
                  <a:pos x="96" y="71"/>
                </a:cxn>
                <a:cxn ang="0">
                  <a:pos x="91" y="80"/>
                </a:cxn>
                <a:cxn ang="0">
                  <a:pos x="85" y="88"/>
                </a:cxn>
                <a:cxn ang="0">
                  <a:pos x="77" y="95"/>
                </a:cxn>
                <a:cxn ang="0">
                  <a:pos x="69" y="99"/>
                </a:cxn>
                <a:cxn ang="0">
                  <a:pos x="60" y="102"/>
                </a:cxn>
                <a:cxn ang="0">
                  <a:pos x="50" y="103"/>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round/>
              <a:headEnd/>
              <a:tailEnd/>
            </a:ln>
          </p:spPr>
          <p:txBody>
            <a:bodyPr/>
            <a:lstStyle/>
            <a:p>
              <a:endParaRPr lang="en-US"/>
            </a:p>
          </p:txBody>
        </p:sp>
        <p:sp>
          <p:nvSpPr>
            <p:cNvPr id="211" name="Freeform 283"/>
            <p:cNvSpPr>
              <a:spLocks/>
            </p:cNvSpPr>
            <p:nvPr/>
          </p:nvSpPr>
          <p:spPr bwMode="auto">
            <a:xfrm>
              <a:off x="3490" y="3094"/>
              <a:ext cx="2" cy="3"/>
            </a:xfrm>
            <a:custGeom>
              <a:avLst/>
              <a:gdLst/>
              <a:ahLst/>
              <a:cxnLst>
                <a:cxn ang="0">
                  <a:pos x="28" y="57"/>
                </a:cxn>
                <a:cxn ang="0">
                  <a:pos x="16" y="55"/>
                </a:cxn>
                <a:cxn ang="0">
                  <a:pos x="8" y="49"/>
                </a:cxn>
                <a:cxn ang="0">
                  <a:pos x="2" y="40"/>
                </a:cxn>
                <a:cxn ang="0">
                  <a:pos x="0" y="28"/>
                </a:cxn>
                <a:cxn ang="0">
                  <a:pos x="2" y="17"/>
                </a:cxn>
                <a:cxn ang="0">
                  <a:pos x="8" y="8"/>
                </a:cxn>
                <a:cxn ang="0">
                  <a:pos x="16" y="2"/>
                </a:cxn>
                <a:cxn ang="0">
                  <a:pos x="28" y="0"/>
                </a:cxn>
                <a:cxn ang="0">
                  <a:pos x="39" y="2"/>
                </a:cxn>
                <a:cxn ang="0">
                  <a:pos x="47" y="8"/>
                </a:cxn>
                <a:cxn ang="0">
                  <a:pos x="53" y="17"/>
                </a:cxn>
                <a:cxn ang="0">
                  <a:pos x="55" y="28"/>
                </a:cxn>
                <a:cxn ang="0">
                  <a:pos x="53" y="40"/>
                </a:cxn>
                <a:cxn ang="0">
                  <a:pos x="47" y="49"/>
                </a:cxn>
                <a:cxn ang="0">
                  <a:pos x="39" y="55"/>
                </a:cxn>
                <a:cxn ang="0">
                  <a:pos x="28" y="57"/>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round/>
              <a:headEnd/>
              <a:tailEnd/>
            </a:ln>
          </p:spPr>
          <p:txBody>
            <a:bodyPr/>
            <a:lstStyle/>
            <a:p>
              <a:endParaRPr lang="en-US"/>
            </a:p>
          </p:txBody>
        </p:sp>
        <p:sp>
          <p:nvSpPr>
            <p:cNvPr id="212" name="Freeform 284"/>
            <p:cNvSpPr>
              <a:spLocks/>
            </p:cNvSpPr>
            <p:nvPr/>
          </p:nvSpPr>
          <p:spPr bwMode="auto">
            <a:xfrm>
              <a:off x="3421" y="3133"/>
              <a:ext cx="2" cy="3"/>
            </a:xfrm>
            <a:custGeom>
              <a:avLst/>
              <a:gdLst/>
              <a:ahLst/>
              <a:cxnLst>
                <a:cxn ang="0">
                  <a:pos x="28" y="56"/>
                </a:cxn>
                <a:cxn ang="0">
                  <a:pos x="17" y="54"/>
                </a:cxn>
                <a:cxn ang="0">
                  <a:pos x="9" y="48"/>
                </a:cxn>
                <a:cxn ang="0">
                  <a:pos x="2" y="40"/>
                </a:cxn>
                <a:cxn ang="0">
                  <a:pos x="0" y="28"/>
                </a:cxn>
                <a:cxn ang="0">
                  <a:pos x="2" y="16"/>
                </a:cxn>
                <a:cxn ang="0">
                  <a:pos x="9" y="8"/>
                </a:cxn>
                <a:cxn ang="0">
                  <a:pos x="17" y="2"/>
                </a:cxn>
                <a:cxn ang="0">
                  <a:pos x="28" y="0"/>
                </a:cxn>
                <a:cxn ang="0">
                  <a:pos x="39" y="2"/>
                </a:cxn>
                <a:cxn ang="0">
                  <a:pos x="47" y="8"/>
                </a:cxn>
                <a:cxn ang="0">
                  <a:pos x="53" y="16"/>
                </a:cxn>
                <a:cxn ang="0">
                  <a:pos x="55" y="28"/>
                </a:cxn>
                <a:cxn ang="0">
                  <a:pos x="53" y="40"/>
                </a:cxn>
                <a:cxn ang="0">
                  <a:pos x="47" y="48"/>
                </a:cxn>
                <a:cxn ang="0">
                  <a:pos x="39" y="54"/>
                </a:cxn>
                <a:cxn ang="0">
                  <a:pos x="28" y="56"/>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round/>
              <a:headEnd/>
              <a:tailEnd/>
            </a:ln>
          </p:spPr>
          <p:txBody>
            <a:bodyPr/>
            <a:lstStyle/>
            <a:p>
              <a:endParaRPr lang="en-US"/>
            </a:p>
          </p:txBody>
        </p:sp>
        <p:sp>
          <p:nvSpPr>
            <p:cNvPr id="213" name="Freeform 285"/>
            <p:cNvSpPr>
              <a:spLocks/>
            </p:cNvSpPr>
            <p:nvPr/>
          </p:nvSpPr>
          <p:spPr bwMode="auto">
            <a:xfrm>
              <a:off x="3433" y="3076"/>
              <a:ext cx="29" cy="29"/>
            </a:xfrm>
            <a:custGeom>
              <a:avLst/>
              <a:gdLst/>
              <a:ahLst/>
              <a:cxnLst>
                <a:cxn ang="0">
                  <a:pos x="498" y="0"/>
                </a:cxn>
                <a:cxn ang="0">
                  <a:pos x="0" y="222"/>
                </a:cxn>
                <a:cxn ang="0">
                  <a:pos x="125" y="522"/>
                </a:cxn>
                <a:cxn ang="0">
                  <a:pos x="624" y="301"/>
                </a:cxn>
                <a:cxn ang="0">
                  <a:pos x="498" y="0"/>
                </a:cxn>
              </a:cxnLst>
              <a:rect l="0" t="0" r="r" b="b"/>
              <a:pathLst>
                <a:path w="624" h="522">
                  <a:moveTo>
                    <a:pt x="498" y="0"/>
                  </a:moveTo>
                  <a:lnTo>
                    <a:pt x="0" y="222"/>
                  </a:lnTo>
                  <a:lnTo>
                    <a:pt x="125" y="522"/>
                  </a:lnTo>
                  <a:lnTo>
                    <a:pt x="624" y="301"/>
                  </a:lnTo>
                  <a:lnTo>
                    <a:pt x="498" y="0"/>
                  </a:lnTo>
                  <a:close/>
                </a:path>
              </a:pathLst>
            </a:custGeom>
            <a:solidFill>
              <a:srgbClr val="111919"/>
            </a:solidFill>
            <a:ln w="9525">
              <a:noFill/>
              <a:round/>
              <a:headEnd/>
              <a:tailEnd/>
            </a:ln>
          </p:spPr>
          <p:txBody>
            <a:bodyPr/>
            <a:lstStyle/>
            <a:p>
              <a:endParaRPr lang="en-US"/>
            </a:p>
          </p:txBody>
        </p:sp>
        <p:sp>
          <p:nvSpPr>
            <p:cNvPr id="214" name="Freeform 286"/>
            <p:cNvSpPr>
              <a:spLocks/>
            </p:cNvSpPr>
            <p:nvPr/>
          </p:nvSpPr>
          <p:spPr bwMode="auto">
            <a:xfrm>
              <a:off x="3434" y="3077"/>
              <a:ext cx="27" cy="27"/>
            </a:xfrm>
            <a:custGeom>
              <a:avLst/>
              <a:gdLst/>
              <a:ahLst/>
              <a:cxnLst>
                <a:cxn ang="0">
                  <a:pos x="474" y="0"/>
                </a:cxn>
                <a:cxn ang="0">
                  <a:pos x="0" y="211"/>
                </a:cxn>
                <a:cxn ang="0">
                  <a:pos x="114" y="484"/>
                </a:cxn>
                <a:cxn ang="0">
                  <a:pos x="589" y="273"/>
                </a:cxn>
                <a:cxn ang="0">
                  <a:pos x="474" y="0"/>
                </a:cxn>
              </a:cxnLst>
              <a:rect l="0" t="0" r="r" b="b"/>
              <a:pathLst>
                <a:path w="589" h="484">
                  <a:moveTo>
                    <a:pt x="474" y="0"/>
                  </a:moveTo>
                  <a:lnTo>
                    <a:pt x="0" y="211"/>
                  </a:lnTo>
                  <a:lnTo>
                    <a:pt x="114" y="484"/>
                  </a:lnTo>
                  <a:lnTo>
                    <a:pt x="589" y="273"/>
                  </a:lnTo>
                  <a:lnTo>
                    <a:pt x="474" y="0"/>
                  </a:lnTo>
                  <a:close/>
                </a:path>
              </a:pathLst>
            </a:custGeom>
            <a:solidFill>
              <a:srgbClr val="EDF5F5"/>
            </a:solidFill>
            <a:ln w="9525">
              <a:noFill/>
              <a:round/>
              <a:headEnd/>
              <a:tailEnd/>
            </a:ln>
          </p:spPr>
          <p:txBody>
            <a:bodyPr/>
            <a:lstStyle/>
            <a:p>
              <a:endParaRPr lang="en-US"/>
            </a:p>
          </p:txBody>
        </p:sp>
        <p:sp>
          <p:nvSpPr>
            <p:cNvPr id="215" name="Freeform 287"/>
            <p:cNvSpPr>
              <a:spLocks/>
            </p:cNvSpPr>
            <p:nvPr/>
          </p:nvSpPr>
          <p:spPr bwMode="auto">
            <a:xfrm>
              <a:off x="3434" y="3078"/>
              <a:ext cx="27" cy="26"/>
            </a:xfrm>
            <a:custGeom>
              <a:avLst/>
              <a:gdLst/>
              <a:ahLst/>
              <a:cxnLst>
                <a:cxn ang="0">
                  <a:pos x="473" y="0"/>
                </a:cxn>
                <a:cxn ang="0">
                  <a:pos x="0" y="211"/>
                </a:cxn>
                <a:cxn ang="0">
                  <a:pos x="108" y="471"/>
                </a:cxn>
                <a:cxn ang="0">
                  <a:pos x="583" y="260"/>
                </a:cxn>
                <a:cxn ang="0">
                  <a:pos x="473" y="0"/>
                </a:cxn>
              </a:cxnLst>
              <a:rect l="0" t="0" r="r" b="b"/>
              <a:pathLst>
                <a:path w="583" h="471">
                  <a:moveTo>
                    <a:pt x="473" y="0"/>
                  </a:moveTo>
                  <a:lnTo>
                    <a:pt x="0" y="211"/>
                  </a:lnTo>
                  <a:lnTo>
                    <a:pt x="108" y="471"/>
                  </a:lnTo>
                  <a:lnTo>
                    <a:pt x="583" y="260"/>
                  </a:lnTo>
                  <a:lnTo>
                    <a:pt x="473" y="0"/>
                  </a:lnTo>
                  <a:close/>
                </a:path>
              </a:pathLst>
            </a:custGeom>
            <a:solidFill>
              <a:srgbClr val="878F8F"/>
            </a:solidFill>
            <a:ln w="9525">
              <a:noFill/>
              <a:round/>
              <a:headEnd/>
              <a:tailEnd/>
            </a:ln>
          </p:spPr>
          <p:txBody>
            <a:bodyPr/>
            <a:lstStyle/>
            <a:p>
              <a:endParaRPr lang="en-US"/>
            </a:p>
          </p:txBody>
        </p:sp>
        <p:sp>
          <p:nvSpPr>
            <p:cNvPr id="216" name="Freeform 288"/>
            <p:cNvSpPr>
              <a:spLocks/>
            </p:cNvSpPr>
            <p:nvPr/>
          </p:nvSpPr>
          <p:spPr bwMode="auto">
            <a:xfrm>
              <a:off x="3447" y="3082"/>
              <a:ext cx="10" cy="13"/>
            </a:xfrm>
            <a:custGeom>
              <a:avLst/>
              <a:gdLst/>
              <a:ahLst/>
              <a:cxnLst>
                <a:cxn ang="0">
                  <a:pos x="159" y="223"/>
                </a:cxn>
                <a:cxn ang="0">
                  <a:pos x="137" y="231"/>
                </a:cxn>
                <a:cxn ang="0">
                  <a:pos x="115" y="234"/>
                </a:cxn>
                <a:cxn ang="0">
                  <a:pos x="93" y="232"/>
                </a:cxn>
                <a:cxn ang="0">
                  <a:pos x="73" y="225"/>
                </a:cxn>
                <a:cxn ang="0">
                  <a:pos x="54" y="215"/>
                </a:cxn>
                <a:cxn ang="0">
                  <a:pos x="36" y="201"/>
                </a:cxn>
                <a:cxn ang="0">
                  <a:pos x="22" y="184"/>
                </a:cxn>
                <a:cxn ang="0">
                  <a:pos x="11" y="163"/>
                </a:cxn>
                <a:cxn ang="0">
                  <a:pos x="4" y="141"/>
                </a:cxn>
                <a:cxn ang="0">
                  <a:pos x="0" y="118"/>
                </a:cxn>
                <a:cxn ang="0">
                  <a:pos x="3" y="96"/>
                </a:cxn>
                <a:cxn ang="0">
                  <a:pos x="9" y="74"/>
                </a:cxn>
                <a:cxn ang="0">
                  <a:pos x="19" y="55"/>
                </a:cxn>
                <a:cxn ang="0">
                  <a:pos x="32" y="37"/>
                </a:cxn>
                <a:cxn ang="0">
                  <a:pos x="48" y="22"/>
                </a:cxn>
                <a:cxn ang="0">
                  <a:pos x="69" y="10"/>
                </a:cxn>
                <a:cxn ang="0">
                  <a:pos x="90" y="3"/>
                </a:cxn>
                <a:cxn ang="0">
                  <a:pos x="113" y="0"/>
                </a:cxn>
                <a:cxn ang="0">
                  <a:pos x="134" y="2"/>
                </a:cxn>
                <a:cxn ang="0">
                  <a:pos x="156" y="8"/>
                </a:cxn>
                <a:cxn ang="0">
                  <a:pos x="174" y="19"/>
                </a:cxn>
                <a:cxn ang="0">
                  <a:pos x="191" y="32"/>
                </a:cxn>
                <a:cxn ang="0">
                  <a:pos x="206" y="49"/>
                </a:cxn>
                <a:cxn ang="0">
                  <a:pos x="217" y="70"/>
                </a:cxn>
                <a:cxn ang="0">
                  <a:pos x="224" y="93"/>
                </a:cxn>
                <a:cxn ang="0">
                  <a:pos x="227" y="116"/>
                </a:cxn>
                <a:cxn ang="0">
                  <a:pos x="225" y="138"/>
                </a:cxn>
                <a:cxn ang="0">
                  <a:pos x="219" y="159"/>
                </a:cxn>
                <a:cxn ang="0">
                  <a:pos x="209" y="179"/>
                </a:cxn>
                <a:cxn ang="0">
                  <a:pos x="195" y="197"/>
                </a:cxn>
                <a:cxn ang="0">
                  <a:pos x="179" y="212"/>
                </a:cxn>
                <a:cxn ang="0">
                  <a:pos x="159" y="223"/>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round/>
              <a:headEnd/>
              <a:tailEnd/>
            </a:ln>
          </p:spPr>
          <p:txBody>
            <a:bodyPr/>
            <a:lstStyle/>
            <a:p>
              <a:endParaRPr lang="en-US"/>
            </a:p>
          </p:txBody>
        </p:sp>
        <p:sp>
          <p:nvSpPr>
            <p:cNvPr id="217" name="Freeform 289"/>
            <p:cNvSpPr>
              <a:spLocks/>
            </p:cNvSpPr>
            <p:nvPr/>
          </p:nvSpPr>
          <p:spPr bwMode="auto">
            <a:xfrm>
              <a:off x="3447" y="3082"/>
              <a:ext cx="10" cy="12"/>
            </a:xfrm>
            <a:custGeom>
              <a:avLst/>
              <a:gdLst/>
              <a:ahLst/>
              <a:cxnLst>
                <a:cxn ang="0">
                  <a:pos x="146" y="206"/>
                </a:cxn>
                <a:cxn ang="0">
                  <a:pos x="125" y="212"/>
                </a:cxn>
                <a:cxn ang="0">
                  <a:pos x="105" y="214"/>
                </a:cxn>
                <a:cxn ang="0">
                  <a:pos x="84" y="212"/>
                </a:cxn>
                <a:cxn ang="0">
                  <a:pos x="66" y="206"/>
                </a:cxn>
                <a:cxn ang="0">
                  <a:pos x="48" y="196"/>
                </a:cxn>
                <a:cxn ang="0">
                  <a:pos x="31" y="183"/>
                </a:cxn>
                <a:cxn ang="0">
                  <a:pos x="18" y="168"/>
                </a:cxn>
                <a:cxn ang="0">
                  <a:pos x="8" y="149"/>
                </a:cxn>
                <a:cxn ang="0">
                  <a:pos x="2" y="129"/>
                </a:cxn>
                <a:cxn ang="0">
                  <a:pos x="0" y="108"/>
                </a:cxn>
                <a:cxn ang="0">
                  <a:pos x="2" y="86"/>
                </a:cxn>
                <a:cxn ang="0">
                  <a:pos x="8" y="67"/>
                </a:cxn>
                <a:cxn ang="0">
                  <a:pos x="17" y="49"/>
                </a:cxn>
                <a:cxn ang="0">
                  <a:pos x="29" y="33"/>
                </a:cxn>
                <a:cxn ang="0">
                  <a:pos x="45" y="19"/>
                </a:cxn>
                <a:cxn ang="0">
                  <a:pos x="63" y="8"/>
                </a:cxn>
                <a:cxn ang="0">
                  <a:pos x="83" y="2"/>
                </a:cxn>
                <a:cxn ang="0">
                  <a:pos x="104" y="0"/>
                </a:cxn>
                <a:cxn ang="0">
                  <a:pos x="123" y="2"/>
                </a:cxn>
                <a:cxn ang="0">
                  <a:pos x="142" y="7"/>
                </a:cxn>
                <a:cxn ang="0">
                  <a:pos x="161" y="17"/>
                </a:cxn>
                <a:cxn ang="0">
                  <a:pos x="176" y="30"/>
                </a:cxn>
                <a:cxn ang="0">
                  <a:pos x="189" y="45"/>
                </a:cxn>
                <a:cxn ang="0">
                  <a:pos x="200" y="63"/>
                </a:cxn>
                <a:cxn ang="0">
                  <a:pos x="206" y="84"/>
                </a:cxn>
                <a:cxn ang="0">
                  <a:pos x="208" y="105"/>
                </a:cxn>
                <a:cxn ang="0">
                  <a:pos x="206" y="127"/>
                </a:cxn>
                <a:cxn ang="0">
                  <a:pos x="201" y="147"/>
                </a:cxn>
                <a:cxn ang="0">
                  <a:pos x="191" y="164"/>
                </a:cxn>
                <a:cxn ang="0">
                  <a:pos x="179" y="181"/>
                </a:cxn>
                <a:cxn ang="0">
                  <a:pos x="164" y="195"/>
                </a:cxn>
                <a:cxn ang="0">
                  <a:pos x="146" y="206"/>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round/>
              <a:headEnd/>
              <a:tailEnd/>
            </a:ln>
          </p:spPr>
          <p:txBody>
            <a:bodyPr/>
            <a:lstStyle/>
            <a:p>
              <a:endParaRPr lang="en-US"/>
            </a:p>
          </p:txBody>
        </p:sp>
        <p:sp>
          <p:nvSpPr>
            <p:cNvPr id="218" name="Freeform 290"/>
            <p:cNvSpPr>
              <a:spLocks/>
            </p:cNvSpPr>
            <p:nvPr/>
          </p:nvSpPr>
          <p:spPr bwMode="auto">
            <a:xfrm>
              <a:off x="3448" y="3083"/>
              <a:ext cx="8" cy="10"/>
            </a:xfrm>
            <a:custGeom>
              <a:avLst/>
              <a:gdLst/>
              <a:ahLst/>
              <a:cxnLst>
                <a:cxn ang="0">
                  <a:pos x="131" y="187"/>
                </a:cxn>
                <a:cxn ang="0">
                  <a:pos x="113" y="193"/>
                </a:cxn>
                <a:cxn ang="0">
                  <a:pos x="95" y="194"/>
                </a:cxn>
                <a:cxn ang="0">
                  <a:pos x="76" y="192"/>
                </a:cxn>
                <a:cxn ang="0">
                  <a:pos x="59" y="187"/>
                </a:cxn>
                <a:cxn ang="0">
                  <a:pos x="44" y="178"/>
                </a:cxn>
                <a:cxn ang="0">
                  <a:pos x="29" y="167"/>
                </a:cxn>
                <a:cxn ang="0">
                  <a:pos x="17" y="152"/>
                </a:cxn>
                <a:cxn ang="0">
                  <a:pos x="8" y="135"/>
                </a:cxn>
                <a:cxn ang="0">
                  <a:pos x="2" y="116"/>
                </a:cxn>
                <a:cxn ang="0">
                  <a:pos x="0" y="97"/>
                </a:cxn>
                <a:cxn ang="0">
                  <a:pos x="2" y="79"/>
                </a:cxn>
                <a:cxn ang="0">
                  <a:pos x="7" y="61"/>
                </a:cxn>
                <a:cxn ang="0">
                  <a:pos x="15" y="45"/>
                </a:cxn>
                <a:cxn ang="0">
                  <a:pos x="26" y="30"/>
                </a:cxn>
                <a:cxn ang="0">
                  <a:pos x="41" y="17"/>
                </a:cxn>
                <a:cxn ang="0">
                  <a:pos x="57" y="8"/>
                </a:cxn>
                <a:cxn ang="0">
                  <a:pos x="75" y="1"/>
                </a:cxn>
                <a:cxn ang="0">
                  <a:pos x="95" y="0"/>
                </a:cxn>
                <a:cxn ang="0">
                  <a:pos x="112" y="1"/>
                </a:cxn>
                <a:cxn ang="0">
                  <a:pos x="130" y="7"/>
                </a:cxn>
                <a:cxn ang="0">
                  <a:pos x="146" y="15"/>
                </a:cxn>
                <a:cxn ang="0">
                  <a:pos x="160" y="27"/>
                </a:cxn>
                <a:cxn ang="0">
                  <a:pos x="172" y="41"/>
                </a:cxn>
                <a:cxn ang="0">
                  <a:pos x="181" y="58"/>
                </a:cxn>
                <a:cxn ang="0">
                  <a:pos x="187" y="77"/>
                </a:cxn>
                <a:cxn ang="0">
                  <a:pos x="189" y="96"/>
                </a:cxn>
                <a:cxn ang="0">
                  <a:pos x="188" y="114"/>
                </a:cxn>
                <a:cxn ang="0">
                  <a:pos x="182" y="132"/>
                </a:cxn>
                <a:cxn ang="0">
                  <a:pos x="174" y="149"/>
                </a:cxn>
                <a:cxn ang="0">
                  <a:pos x="163" y="165"/>
                </a:cxn>
                <a:cxn ang="0">
                  <a:pos x="149" y="177"/>
                </a:cxn>
                <a:cxn ang="0">
                  <a:pos x="131" y="187"/>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round/>
              <a:headEnd/>
              <a:tailEnd/>
            </a:ln>
          </p:spPr>
          <p:txBody>
            <a:bodyPr/>
            <a:lstStyle/>
            <a:p>
              <a:endParaRPr lang="en-US"/>
            </a:p>
          </p:txBody>
        </p:sp>
        <p:sp>
          <p:nvSpPr>
            <p:cNvPr id="219" name="Freeform 291"/>
            <p:cNvSpPr>
              <a:spLocks/>
            </p:cNvSpPr>
            <p:nvPr/>
          </p:nvSpPr>
          <p:spPr bwMode="auto">
            <a:xfrm>
              <a:off x="3448" y="3083"/>
              <a:ext cx="8" cy="10"/>
            </a:xfrm>
            <a:custGeom>
              <a:avLst/>
              <a:gdLst/>
              <a:ahLst/>
              <a:cxnLst>
                <a:cxn ang="0">
                  <a:pos x="120" y="170"/>
                </a:cxn>
                <a:cxn ang="0">
                  <a:pos x="104" y="175"/>
                </a:cxn>
                <a:cxn ang="0">
                  <a:pos x="87" y="177"/>
                </a:cxn>
                <a:cxn ang="0">
                  <a:pos x="70" y="176"/>
                </a:cxn>
                <a:cxn ang="0">
                  <a:pos x="54" y="171"/>
                </a:cxn>
                <a:cxn ang="0">
                  <a:pos x="40" y="163"/>
                </a:cxn>
                <a:cxn ang="0">
                  <a:pos x="27" y="152"/>
                </a:cxn>
                <a:cxn ang="0">
                  <a:pos x="15" y="139"/>
                </a:cxn>
                <a:cxn ang="0">
                  <a:pos x="7" y="124"/>
                </a:cxn>
                <a:cxn ang="0">
                  <a:pos x="2" y="107"/>
                </a:cxn>
                <a:cxn ang="0">
                  <a:pos x="0" y="90"/>
                </a:cxn>
                <a:cxn ang="0">
                  <a:pos x="2" y="72"/>
                </a:cxn>
                <a:cxn ang="0">
                  <a:pos x="7" y="56"/>
                </a:cxn>
                <a:cxn ang="0">
                  <a:pos x="14" y="41"/>
                </a:cxn>
                <a:cxn ang="0">
                  <a:pos x="25" y="28"/>
                </a:cxn>
                <a:cxn ang="0">
                  <a:pos x="37" y="16"/>
                </a:cxn>
                <a:cxn ang="0">
                  <a:pos x="52" y="8"/>
                </a:cxn>
                <a:cxn ang="0">
                  <a:pos x="68" y="2"/>
                </a:cxn>
                <a:cxn ang="0">
                  <a:pos x="85" y="0"/>
                </a:cxn>
                <a:cxn ang="0">
                  <a:pos x="102" y="2"/>
                </a:cxn>
                <a:cxn ang="0">
                  <a:pos x="117" y="7"/>
                </a:cxn>
                <a:cxn ang="0">
                  <a:pos x="132" y="15"/>
                </a:cxn>
                <a:cxn ang="0">
                  <a:pos x="145" y="25"/>
                </a:cxn>
                <a:cxn ang="0">
                  <a:pos x="156" y="38"/>
                </a:cxn>
                <a:cxn ang="0">
                  <a:pos x="164" y="53"/>
                </a:cxn>
                <a:cxn ang="0">
                  <a:pos x="169" y="70"/>
                </a:cxn>
                <a:cxn ang="0">
                  <a:pos x="171" y="88"/>
                </a:cxn>
                <a:cxn ang="0">
                  <a:pos x="169" y="105"/>
                </a:cxn>
                <a:cxn ang="0">
                  <a:pos x="165" y="121"/>
                </a:cxn>
                <a:cxn ang="0">
                  <a:pos x="158" y="136"/>
                </a:cxn>
                <a:cxn ang="0">
                  <a:pos x="148" y="150"/>
                </a:cxn>
                <a:cxn ang="0">
                  <a:pos x="136" y="162"/>
                </a:cxn>
                <a:cxn ang="0">
                  <a:pos x="120" y="170"/>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round/>
              <a:headEnd/>
              <a:tailEnd/>
            </a:ln>
          </p:spPr>
          <p:txBody>
            <a:bodyPr/>
            <a:lstStyle/>
            <a:p>
              <a:endParaRPr lang="en-US"/>
            </a:p>
          </p:txBody>
        </p:sp>
        <p:sp>
          <p:nvSpPr>
            <p:cNvPr id="220" name="Freeform 292"/>
            <p:cNvSpPr>
              <a:spLocks/>
            </p:cNvSpPr>
            <p:nvPr/>
          </p:nvSpPr>
          <p:spPr bwMode="auto">
            <a:xfrm>
              <a:off x="3449" y="3083"/>
              <a:ext cx="7" cy="9"/>
            </a:xfrm>
            <a:custGeom>
              <a:avLst/>
              <a:gdLst/>
              <a:ahLst/>
              <a:cxnLst>
                <a:cxn ang="0">
                  <a:pos x="106" y="149"/>
                </a:cxn>
                <a:cxn ang="0">
                  <a:pos x="92" y="155"/>
                </a:cxn>
                <a:cxn ang="0">
                  <a:pos x="77" y="156"/>
                </a:cxn>
                <a:cxn ang="0">
                  <a:pos x="63" y="155"/>
                </a:cxn>
                <a:cxn ang="0">
                  <a:pos x="48" y="150"/>
                </a:cxn>
                <a:cxn ang="0">
                  <a:pos x="35" y="143"/>
                </a:cxn>
                <a:cxn ang="0">
                  <a:pos x="24" y="133"/>
                </a:cxn>
                <a:cxn ang="0">
                  <a:pos x="14" y="122"/>
                </a:cxn>
                <a:cxn ang="0">
                  <a:pos x="6" y="108"/>
                </a:cxn>
                <a:cxn ang="0">
                  <a:pos x="2" y="93"/>
                </a:cxn>
                <a:cxn ang="0">
                  <a:pos x="0" y="78"/>
                </a:cxn>
                <a:cxn ang="0">
                  <a:pos x="1" y="63"/>
                </a:cxn>
                <a:cxn ang="0">
                  <a:pos x="5" y="49"/>
                </a:cxn>
                <a:cxn ang="0">
                  <a:pos x="13" y="35"/>
                </a:cxn>
                <a:cxn ang="0">
                  <a:pos x="22" y="24"/>
                </a:cxn>
                <a:cxn ang="0">
                  <a:pos x="33" y="13"/>
                </a:cxn>
                <a:cxn ang="0">
                  <a:pos x="46" y="6"/>
                </a:cxn>
                <a:cxn ang="0">
                  <a:pos x="60" y="1"/>
                </a:cxn>
                <a:cxn ang="0">
                  <a:pos x="76" y="0"/>
                </a:cxn>
                <a:cxn ang="0">
                  <a:pos x="90" y="1"/>
                </a:cxn>
                <a:cxn ang="0">
                  <a:pos x="104" y="5"/>
                </a:cxn>
                <a:cxn ang="0">
                  <a:pos x="118" y="11"/>
                </a:cxn>
                <a:cxn ang="0">
                  <a:pos x="129" y="21"/>
                </a:cxn>
                <a:cxn ang="0">
                  <a:pos x="139" y="32"/>
                </a:cxn>
                <a:cxn ang="0">
                  <a:pos x="146" y="46"/>
                </a:cxn>
                <a:cxn ang="0">
                  <a:pos x="150" y="61"/>
                </a:cxn>
                <a:cxn ang="0">
                  <a:pos x="152" y="77"/>
                </a:cxn>
                <a:cxn ang="0">
                  <a:pos x="151" y="91"/>
                </a:cxn>
                <a:cxn ang="0">
                  <a:pos x="147" y="106"/>
                </a:cxn>
                <a:cxn ang="0">
                  <a:pos x="140" y="120"/>
                </a:cxn>
                <a:cxn ang="0">
                  <a:pos x="131" y="131"/>
                </a:cxn>
                <a:cxn ang="0">
                  <a:pos x="120" y="142"/>
                </a:cxn>
                <a:cxn ang="0">
                  <a:pos x="106" y="149"/>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round/>
              <a:headEnd/>
              <a:tailEnd/>
            </a:ln>
          </p:spPr>
          <p:txBody>
            <a:bodyPr/>
            <a:lstStyle/>
            <a:p>
              <a:endParaRPr lang="en-US"/>
            </a:p>
          </p:txBody>
        </p:sp>
        <p:sp>
          <p:nvSpPr>
            <p:cNvPr id="221" name="Freeform 293"/>
            <p:cNvSpPr>
              <a:spLocks/>
            </p:cNvSpPr>
            <p:nvPr/>
          </p:nvSpPr>
          <p:spPr bwMode="auto">
            <a:xfrm>
              <a:off x="3449" y="3083"/>
              <a:ext cx="6" cy="8"/>
            </a:xfrm>
            <a:custGeom>
              <a:avLst/>
              <a:gdLst/>
              <a:ahLst/>
              <a:cxnLst>
                <a:cxn ang="0">
                  <a:pos x="93" y="134"/>
                </a:cxn>
                <a:cxn ang="0">
                  <a:pos x="80" y="138"/>
                </a:cxn>
                <a:cxn ang="0">
                  <a:pos x="68" y="139"/>
                </a:cxn>
                <a:cxn ang="0">
                  <a:pos x="55" y="138"/>
                </a:cxn>
                <a:cxn ang="0">
                  <a:pos x="42" y="134"/>
                </a:cxn>
                <a:cxn ang="0">
                  <a:pos x="30" y="127"/>
                </a:cxn>
                <a:cxn ang="0">
                  <a:pos x="20" y="119"/>
                </a:cxn>
                <a:cxn ang="0">
                  <a:pos x="12" y="109"/>
                </a:cxn>
                <a:cxn ang="0">
                  <a:pos x="5" y="97"/>
                </a:cxn>
                <a:cxn ang="0">
                  <a:pos x="1" y="83"/>
                </a:cxn>
                <a:cxn ang="0">
                  <a:pos x="0" y="70"/>
                </a:cxn>
                <a:cxn ang="0">
                  <a:pos x="1" y="57"/>
                </a:cxn>
                <a:cxn ang="0">
                  <a:pos x="5" y="44"/>
                </a:cxn>
                <a:cxn ang="0">
                  <a:pos x="11" y="31"/>
                </a:cxn>
                <a:cxn ang="0">
                  <a:pos x="19" y="21"/>
                </a:cxn>
                <a:cxn ang="0">
                  <a:pos x="28" y="12"/>
                </a:cxn>
                <a:cxn ang="0">
                  <a:pos x="40" y="5"/>
                </a:cxn>
                <a:cxn ang="0">
                  <a:pos x="54" y="1"/>
                </a:cxn>
                <a:cxn ang="0">
                  <a:pos x="66" y="0"/>
                </a:cxn>
                <a:cxn ang="0">
                  <a:pos x="79" y="1"/>
                </a:cxn>
                <a:cxn ang="0">
                  <a:pos x="91" y="5"/>
                </a:cxn>
                <a:cxn ang="0">
                  <a:pos x="104" y="11"/>
                </a:cxn>
                <a:cxn ang="0">
                  <a:pos x="114" y="20"/>
                </a:cxn>
                <a:cxn ang="0">
                  <a:pos x="122" y="29"/>
                </a:cxn>
                <a:cxn ang="0">
                  <a:pos x="129" y="42"/>
                </a:cxn>
                <a:cxn ang="0">
                  <a:pos x="133" y="56"/>
                </a:cxn>
                <a:cxn ang="0">
                  <a:pos x="134" y="68"/>
                </a:cxn>
                <a:cxn ang="0">
                  <a:pos x="133" y="82"/>
                </a:cxn>
                <a:cxn ang="0">
                  <a:pos x="129" y="95"/>
                </a:cxn>
                <a:cxn ang="0">
                  <a:pos x="123" y="107"/>
                </a:cxn>
                <a:cxn ang="0">
                  <a:pos x="115" y="118"/>
                </a:cxn>
                <a:cxn ang="0">
                  <a:pos x="106" y="126"/>
                </a:cxn>
                <a:cxn ang="0">
                  <a:pos x="93" y="134"/>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round/>
              <a:headEnd/>
              <a:tailEnd/>
            </a:ln>
          </p:spPr>
          <p:txBody>
            <a:bodyPr/>
            <a:lstStyle/>
            <a:p>
              <a:endParaRPr lang="en-US"/>
            </a:p>
          </p:txBody>
        </p:sp>
        <p:sp>
          <p:nvSpPr>
            <p:cNvPr id="222" name="Freeform 294"/>
            <p:cNvSpPr>
              <a:spLocks/>
            </p:cNvSpPr>
            <p:nvPr/>
          </p:nvSpPr>
          <p:spPr bwMode="auto">
            <a:xfrm>
              <a:off x="3441" y="3093"/>
              <a:ext cx="1" cy="2"/>
            </a:xfrm>
            <a:custGeom>
              <a:avLst/>
              <a:gdLst/>
              <a:ahLst/>
              <a:cxnLst>
                <a:cxn ang="0">
                  <a:pos x="11" y="0"/>
                </a:cxn>
                <a:cxn ang="0">
                  <a:pos x="5" y="3"/>
                </a:cxn>
                <a:cxn ang="0">
                  <a:pos x="1" y="8"/>
                </a:cxn>
                <a:cxn ang="0">
                  <a:pos x="0" y="15"/>
                </a:cxn>
                <a:cxn ang="0">
                  <a:pos x="1" y="20"/>
                </a:cxn>
                <a:cxn ang="0">
                  <a:pos x="4" y="26"/>
                </a:cxn>
                <a:cxn ang="0">
                  <a:pos x="8" y="31"/>
                </a:cxn>
                <a:cxn ang="0">
                  <a:pos x="14" y="33"/>
                </a:cxn>
                <a:cxn ang="0">
                  <a:pos x="21" y="32"/>
                </a:cxn>
                <a:cxn ang="0">
                  <a:pos x="11" y="0"/>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round/>
              <a:headEnd/>
              <a:tailEnd/>
            </a:ln>
          </p:spPr>
          <p:txBody>
            <a:bodyPr/>
            <a:lstStyle/>
            <a:p>
              <a:endParaRPr lang="en-US"/>
            </a:p>
          </p:txBody>
        </p:sp>
        <p:sp>
          <p:nvSpPr>
            <p:cNvPr id="223" name="Freeform 295"/>
            <p:cNvSpPr>
              <a:spLocks/>
            </p:cNvSpPr>
            <p:nvPr/>
          </p:nvSpPr>
          <p:spPr bwMode="auto">
            <a:xfrm>
              <a:off x="3442" y="3089"/>
              <a:ext cx="3" cy="6"/>
            </a:xfrm>
            <a:custGeom>
              <a:avLst/>
              <a:gdLst/>
              <a:ahLst/>
              <a:cxnLst>
                <a:cxn ang="0">
                  <a:pos x="40" y="12"/>
                </a:cxn>
                <a:cxn ang="0">
                  <a:pos x="40" y="12"/>
                </a:cxn>
                <a:cxn ang="0">
                  <a:pos x="42" y="22"/>
                </a:cxn>
                <a:cxn ang="0">
                  <a:pos x="42" y="28"/>
                </a:cxn>
                <a:cxn ang="0">
                  <a:pos x="39" y="37"/>
                </a:cxn>
                <a:cxn ang="0">
                  <a:pos x="36" y="43"/>
                </a:cxn>
                <a:cxn ang="0">
                  <a:pos x="30" y="49"/>
                </a:cxn>
                <a:cxn ang="0">
                  <a:pos x="21" y="57"/>
                </a:cxn>
                <a:cxn ang="0">
                  <a:pos x="12" y="61"/>
                </a:cxn>
                <a:cxn ang="0">
                  <a:pos x="0" y="66"/>
                </a:cxn>
                <a:cxn ang="0">
                  <a:pos x="10" y="98"/>
                </a:cxn>
                <a:cxn ang="0">
                  <a:pos x="26" y="92"/>
                </a:cxn>
                <a:cxn ang="0">
                  <a:pos x="39" y="84"/>
                </a:cxn>
                <a:cxn ang="0">
                  <a:pos x="50" y="74"/>
                </a:cxn>
                <a:cxn ang="0">
                  <a:pos x="63" y="64"/>
                </a:cxn>
                <a:cxn ang="0">
                  <a:pos x="70" y="49"/>
                </a:cxn>
                <a:cxn ang="0">
                  <a:pos x="75" y="34"/>
                </a:cxn>
                <a:cxn ang="0">
                  <a:pos x="75" y="18"/>
                </a:cxn>
                <a:cxn ang="0">
                  <a:pos x="71" y="0"/>
                </a:cxn>
                <a:cxn ang="0">
                  <a:pos x="71" y="0"/>
                </a:cxn>
                <a:cxn ang="0">
                  <a:pos x="40" y="12"/>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round/>
              <a:headEnd/>
              <a:tailEnd/>
            </a:ln>
          </p:spPr>
          <p:txBody>
            <a:bodyPr/>
            <a:lstStyle/>
            <a:p>
              <a:endParaRPr lang="en-US"/>
            </a:p>
          </p:txBody>
        </p:sp>
        <p:sp>
          <p:nvSpPr>
            <p:cNvPr id="224" name="Freeform 296"/>
            <p:cNvSpPr>
              <a:spLocks/>
            </p:cNvSpPr>
            <p:nvPr/>
          </p:nvSpPr>
          <p:spPr bwMode="auto">
            <a:xfrm>
              <a:off x="3440" y="3087"/>
              <a:ext cx="5" cy="3"/>
            </a:xfrm>
            <a:custGeom>
              <a:avLst/>
              <a:gdLst/>
              <a:ahLst/>
              <a:cxnLst>
                <a:cxn ang="0">
                  <a:pos x="20" y="43"/>
                </a:cxn>
                <a:cxn ang="0">
                  <a:pos x="20" y="43"/>
                </a:cxn>
                <a:cxn ang="0">
                  <a:pos x="27" y="39"/>
                </a:cxn>
                <a:cxn ang="0">
                  <a:pos x="36" y="35"/>
                </a:cxn>
                <a:cxn ang="0">
                  <a:pos x="45" y="33"/>
                </a:cxn>
                <a:cxn ang="0">
                  <a:pos x="54" y="33"/>
                </a:cxn>
                <a:cxn ang="0">
                  <a:pos x="62" y="36"/>
                </a:cxn>
                <a:cxn ang="0">
                  <a:pos x="69" y="39"/>
                </a:cxn>
                <a:cxn ang="0">
                  <a:pos x="74" y="43"/>
                </a:cxn>
                <a:cxn ang="0">
                  <a:pos x="77" y="49"/>
                </a:cxn>
                <a:cxn ang="0">
                  <a:pos x="108" y="37"/>
                </a:cxn>
                <a:cxn ang="0">
                  <a:pos x="98" y="22"/>
                </a:cxn>
                <a:cxn ang="0">
                  <a:pos x="87" y="11"/>
                </a:cxn>
                <a:cxn ang="0">
                  <a:pos x="74" y="4"/>
                </a:cxn>
                <a:cxn ang="0">
                  <a:pos x="58" y="0"/>
                </a:cxn>
                <a:cxn ang="0">
                  <a:pos x="41" y="0"/>
                </a:cxn>
                <a:cxn ang="0">
                  <a:pos x="26" y="3"/>
                </a:cxn>
                <a:cxn ang="0">
                  <a:pos x="13" y="9"/>
                </a:cxn>
                <a:cxn ang="0">
                  <a:pos x="0" y="18"/>
                </a:cxn>
                <a:cxn ang="0">
                  <a:pos x="0" y="18"/>
                </a:cxn>
                <a:cxn ang="0">
                  <a:pos x="20" y="43"/>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round/>
              <a:headEnd/>
              <a:tailEnd/>
            </a:ln>
          </p:spPr>
          <p:txBody>
            <a:bodyPr/>
            <a:lstStyle/>
            <a:p>
              <a:endParaRPr lang="en-US"/>
            </a:p>
          </p:txBody>
        </p:sp>
        <p:sp>
          <p:nvSpPr>
            <p:cNvPr id="225" name="Freeform 297"/>
            <p:cNvSpPr>
              <a:spLocks/>
            </p:cNvSpPr>
            <p:nvPr/>
          </p:nvSpPr>
          <p:spPr bwMode="auto">
            <a:xfrm>
              <a:off x="3438" y="3088"/>
              <a:ext cx="3" cy="8"/>
            </a:xfrm>
            <a:custGeom>
              <a:avLst/>
              <a:gdLst/>
              <a:ahLst/>
              <a:cxnLst>
                <a:cxn ang="0">
                  <a:pos x="36" y="112"/>
                </a:cxn>
                <a:cxn ang="0">
                  <a:pos x="36" y="112"/>
                </a:cxn>
                <a:cxn ang="0">
                  <a:pos x="33" y="104"/>
                </a:cxn>
                <a:cxn ang="0">
                  <a:pos x="32" y="95"/>
                </a:cxn>
                <a:cxn ang="0">
                  <a:pos x="34" y="83"/>
                </a:cxn>
                <a:cxn ang="0">
                  <a:pos x="38" y="69"/>
                </a:cxn>
                <a:cxn ang="0">
                  <a:pos x="44" y="58"/>
                </a:cxn>
                <a:cxn ang="0">
                  <a:pos x="52" y="44"/>
                </a:cxn>
                <a:cxn ang="0">
                  <a:pos x="60" y="34"/>
                </a:cxn>
                <a:cxn ang="0">
                  <a:pos x="69" y="25"/>
                </a:cxn>
                <a:cxn ang="0">
                  <a:pos x="49" y="0"/>
                </a:cxn>
                <a:cxn ang="0">
                  <a:pos x="37" y="11"/>
                </a:cxn>
                <a:cxn ang="0">
                  <a:pos x="25" y="25"/>
                </a:cxn>
                <a:cxn ang="0">
                  <a:pos x="16" y="41"/>
                </a:cxn>
                <a:cxn ang="0">
                  <a:pos x="8" y="57"/>
                </a:cxn>
                <a:cxn ang="0">
                  <a:pos x="2" y="75"/>
                </a:cxn>
                <a:cxn ang="0">
                  <a:pos x="0" y="92"/>
                </a:cxn>
                <a:cxn ang="0">
                  <a:pos x="1" y="112"/>
                </a:cxn>
                <a:cxn ang="0">
                  <a:pos x="8" y="129"/>
                </a:cxn>
                <a:cxn ang="0">
                  <a:pos x="8" y="129"/>
                </a:cxn>
                <a:cxn ang="0">
                  <a:pos x="36" y="112"/>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round/>
              <a:headEnd/>
              <a:tailEnd/>
            </a:ln>
          </p:spPr>
          <p:txBody>
            <a:bodyPr/>
            <a:lstStyle/>
            <a:p>
              <a:endParaRPr lang="en-US"/>
            </a:p>
          </p:txBody>
        </p:sp>
        <p:sp>
          <p:nvSpPr>
            <p:cNvPr id="226" name="Freeform 298"/>
            <p:cNvSpPr>
              <a:spLocks/>
            </p:cNvSpPr>
            <p:nvPr/>
          </p:nvSpPr>
          <p:spPr bwMode="auto">
            <a:xfrm>
              <a:off x="3438" y="3095"/>
              <a:ext cx="5" cy="4"/>
            </a:xfrm>
            <a:custGeom>
              <a:avLst/>
              <a:gdLst/>
              <a:ahLst/>
              <a:cxnLst>
                <a:cxn ang="0">
                  <a:pos x="107" y="41"/>
                </a:cxn>
                <a:cxn ang="0">
                  <a:pos x="107" y="41"/>
                </a:cxn>
                <a:cxn ang="0">
                  <a:pos x="96" y="43"/>
                </a:cxn>
                <a:cxn ang="0">
                  <a:pos x="83" y="43"/>
                </a:cxn>
                <a:cxn ang="0">
                  <a:pos x="72" y="42"/>
                </a:cxn>
                <a:cxn ang="0">
                  <a:pos x="62" y="36"/>
                </a:cxn>
                <a:cxn ang="0">
                  <a:pos x="52" y="30"/>
                </a:cxn>
                <a:cxn ang="0">
                  <a:pos x="43" y="23"/>
                </a:cxn>
                <a:cxn ang="0">
                  <a:pos x="35" y="13"/>
                </a:cxn>
                <a:cxn ang="0">
                  <a:pos x="28" y="0"/>
                </a:cxn>
                <a:cxn ang="0">
                  <a:pos x="0" y="17"/>
                </a:cxn>
                <a:cxn ang="0">
                  <a:pos x="9" y="32"/>
                </a:cxn>
                <a:cxn ang="0">
                  <a:pos x="20" y="46"/>
                </a:cxn>
                <a:cxn ang="0">
                  <a:pos x="33" y="57"/>
                </a:cxn>
                <a:cxn ang="0">
                  <a:pos x="48" y="66"/>
                </a:cxn>
                <a:cxn ang="0">
                  <a:pos x="64" y="73"/>
                </a:cxn>
                <a:cxn ang="0">
                  <a:pos x="81" y="76"/>
                </a:cxn>
                <a:cxn ang="0">
                  <a:pos x="98" y="76"/>
                </a:cxn>
                <a:cxn ang="0">
                  <a:pos x="117" y="72"/>
                </a:cxn>
                <a:cxn ang="0">
                  <a:pos x="117" y="72"/>
                </a:cxn>
                <a:cxn ang="0">
                  <a:pos x="107" y="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round/>
              <a:headEnd/>
              <a:tailEnd/>
            </a:ln>
          </p:spPr>
          <p:txBody>
            <a:bodyPr/>
            <a:lstStyle/>
            <a:p>
              <a:endParaRPr lang="en-US"/>
            </a:p>
          </p:txBody>
        </p:sp>
        <p:sp>
          <p:nvSpPr>
            <p:cNvPr id="227" name="Freeform 299"/>
            <p:cNvSpPr>
              <a:spLocks/>
            </p:cNvSpPr>
            <p:nvPr/>
          </p:nvSpPr>
          <p:spPr bwMode="auto">
            <a:xfrm>
              <a:off x="3443" y="3094"/>
              <a:ext cx="4" cy="5"/>
            </a:xfrm>
            <a:custGeom>
              <a:avLst/>
              <a:gdLst/>
              <a:ahLst/>
              <a:cxnLst>
                <a:cxn ang="0">
                  <a:pos x="47" y="0"/>
                </a:cxn>
                <a:cxn ang="0">
                  <a:pos x="46" y="8"/>
                </a:cxn>
                <a:cxn ang="0">
                  <a:pos x="44" y="15"/>
                </a:cxn>
                <a:cxn ang="0">
                  <a:pos x="40" y="24"/>
                </a:cxn>
                <a:cxn ang="0">
                  <a:pos x="35" y="32"/>
                </a:cxn>
                <a:cxn ang="0">
                  <a:pos x="28" y="39"/>
                </a:cxn>
                <a:cxn ang="0">
                  <a:pos x="21" y="46"/>
                </a:cxn>
                <a:cxn ang="0">
                  <a:pos x="11" y="52"/>
                </a:cxn>
                <a:cxn ang="0">
                  <a:pos x="0" y="57"/>
                </a:cxn>
                <a:cxn ang="0">
                  <a:pos x="10" y="88"/>
                </a:cxn>
                <a:cxn ang="0">
                  <a:pos x="25" y="82"/>
                </a:cxn>
                <a:cxn ang="0">
                  <a:pos x="40" y="73"/>
                </a:cxn>
                <a:cxn ang="0">
                  <a:pos x="51" y="64"/>
                </a:cxn>
                <a:cxn ang="0">
                  <a:pos x="61" y="53"/>
                </a:cxn>
                <a:cxn ang="0">
                  <a:pos x="68" y="41"/>
                </a:cxn>
                <a:cxn ang="0">
                  <a:pos x="74" y="28"/>
                </a:cxn>
                <a:cxn ang="0">
                  <a:pos x="78" y="14"/>
                </a:cxn>
                <a:cxn ang="0">
                  <a:pos x="79" y="2"/>
                </a:cxn>
                <a:cxn ang="0">
                  <a:pos x="47" y="0"/>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round/>
              <a:headEnd/>
              <a:tailEnd/>
            </a:ln>
          </p:spPr>
          <p:txBody>
            <a:bodyPr/>
            <a:lstStyle/>
            <a:p>
              <a:endParaRPr lang="en-US"/>
            </a:p>
          </p:txBody>
        </p:sp>
        <p:sp>
          <p:nvSpPr>
            <p:cNvPr id="228" name="Freeform 300"/>
            <p:cNvSpPr>
              <a:spLocks/>
            </p:cNvSpPr>
            <p:nvPr/>
          </p:nvSpPr>
          <p:spPr bwMode="auto">
            <a:xfrm>
              <a:off x="3442" y="3097"/>
              <a:ext cx="2" cy="1"/>
            </a:xfrm>
            <a:custGeom>
              <a:avLst/>
              <a:gdLst/>
              <a:ahLst/>
              <a:cxnLst>
                <a:cxn ang="0">
                  <a:pos x="32" y="18"/>
                </a:cxn>
                <a:cxn ang="0">
                  <a:pos x="31" y="11"/>
                </a:cxn>
                <a:cxn ang="0">
                  <a:pos x="28" y="6"/>
                </a:cxn>
                <a:cxn ang="0">
                  <a:pos x="23" y="3"/>
                </a:cxn>
                <a:cxn ang="0">
                  <a:pos x="17" y="0"/>
                </a:cxn>
                <a:cxn ang="0">
                  <a:pos x="11" y="2"/>
                </a:cxn>
                <a:cxn ang="0">
                  <a:pos x="6" y="4"/>
                </a:cxn>
                <a:cxn ang="0">
                  <a:pos x="2" y="9"/>
                </a:cxn>
                <a:cxn ang="0">
                  <a:pos x="0" y="16"/>
                </a:cxn>
                <a:cxn ang="0">
                  <a:pos x="32" y="18"/>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round/>
              <a:headEnd/>
              <a:tailEnd/>
            </a:ln>
          </p:spPr>
          <p:txBody>
            <a:bodyPr/>
            <a:lstStyle/>
            <a:p>
              <a:endParaRPr lang="en-US"/>
            </a:p>
          </p:txBody>
        </p:sp>
        <p:sp>
          <p:nvSpPr>
            <p:cNvPr id="229" name="Freeform 301"/>
            <p:cNvSpPr>
              <a:spLocks/>
            </p:cNvSpPr>
            <p:nvPr/>
          </p:nvSpPr>
          <p:spPr bwMode="auto">
            <a:xfrm>
              <a:off x="3442" y="3094"/>
              <a:ext cx="1" cy="2"/>
            </a:xfrm>
            <a:custGeom>
              <a:avLst/>
              <a:gdLst/>
              <a:ahLst/>
              <a:cxnLst>
                <a:cxn ang="0">
                  <a:pos x="12" y="0"/>
                </a:cxn>
                <a:cxn ang="0">
                  <a:pos x="5" y="3"/>
                </a:cxn>
                <a:cxn ang="0">
                  <a:pos x="1" y="8"/>
                </a:cxn>
                <a:cxn ang="0">
                  <a:pos x="0" y="14"/>
                </a:cxn>
                <a:cxn ang="0">
                  <a:pos x="1" y="20"/>
                </a:cxn>
                <a:cxn ang="0">
                  <a:pos x="4" y="26"/>
                </a:cxn>
                <a:cxn ang="0">
                  <a:pos x="9" y="30"/>
                </a:cxn>
                <a:cxn ang="0">
                  <a:pos x="15" y="32"/>
                </a:cxn>
                <a:cxn ang="0">
                  <a:pos x="22" y="31"/>
                </a:cxn>
                <a:cxn ang="0">
                  <a:pos x="12" y="0"/>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round/>
              <a:headEnd/>
              <a:tailEnd/>
            </a:ln>
          </p:spPr>
          <p:txBody>
            <a:bodyPr/>
            <a:lstStyle/>
            <a:p>
              <a:endParaRPr lang="en-US"/>
            </a:p>
          </p:txBody>
        </p:sp>
        <p:sp>
          <p:nvSpPr>
            <p:cNvPr id="230" name="Freeform 302"/>
            <p:cNvSpPr>
              <a:spLocks/>
            </p:cNvSpPr>
            <p:nvPr/>
          </p:nvSpPr>
          <p:spPr bwMode="auto">
            <a:xfrm>
              <a:off x="3442" y="3090"/>
              <a:ext cx="4" cy="5"/>
            </a:xfrm>
            <a:custGeom>
              <a:avLst/>
              <a:gdLst/>
              <a:ahLst/>
              <a:cxnLst>
                <a:cxn ang="0">
                  <a:pos x="39" y="13"/>
                </a:cxn>
                <a:cxn ang="0">
                  <a:pos x="39" y="12"/>
                </a:cxn>
                <a:cxn ang="0">
                  <a:pos x="41" y="22"/>
                </a:cxn>
                <a:cxn ang="0">
                  <a:pos x="41" y="30"/>
                </a:cxn>
                <a:cxn ang="0">
                  <a:pos x="38" y="37"/>
                </a:cxn>
                <a:cxn ang="0">
                  <a:pos x="35" y="43"/>
                </a:cxn>
                <a:cxn ang="0">
                  <a:pos x="28" y="51"/>
                </a:cxn>
                <a:cxn ang="0">
                  <a:pos x="20" y="58"/>
                </a:cxn>
                <a:cxn ang="0">
                  <a:pos x="11" y="62"/>
                </a:cxn>
                <a:cxn ang="0">
                  <a:pos x="0" y="68"/>
                </a:cxn>
                <a:cxn ang="0">
                  <a:pos x="10" y="99"/>
                </a:cxn>
                <a:cxn ang="0">
                  <a:pos x="25" y="94"/>
                </a:cxn>
                <a:cxn ang="0">
                  <a:pos x="38" y="85"/>
                </a:cxn>
                <a:cxn ang="0">
                  <a:pos x="51" y="76"/>
                </a:cxn>
                <a:cxn ang="0">
                  <a:pos x="62" y="64"/>
                </a:cxn>
                <a:cxn ang="0">
                  <a:pos x="69" y="52"/>
                </a:cxn>
                <a:cxn ang="0">
                  <a:pos x="74" y="36"/>
                </a:cxn>
                <a:cxn ang="0">
                  <a:pos x="74" y="18"/>
                </a:cxn>
                <a:cxn ang="0">
                  <a:pos x="70" y="1"/>
                </a:cxn>
                <a:cxn ang="0">
                  <a:pos x="70" y="0"/>
                </a:cxn>
                <a:cxn ang="0">
                  <a:pos x="39" y="13"/>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round/>
              <a:headEnd/>
              <a:tailEnd/>
            </a:ln>
          </p:spPr>
          <p:txBody>
            <a:bodyPr/>
            <a:lstStyle/>
            <a:p>
              <a:endParaRPr lang="en-US"/>
            </a:p>
          </p:txBody>
        </p:sp>
        <p:sp>
          <p:nvSpPr>
            <p:cNvPr id="231" name="Freeform 303"/>
            <p:cNvSpPr>
              <a:spLocks/>
            </p:cNvSpPr>
            <p:nvPr/>
          </p:nvSpPr>
          <p:spPr bwMode="auto">
            <a:xfrm>
              <a:off x="3441" y="3088"/>
              <a:ext cx="5" cy="3"/>
            </a:xfrm>
            <a:custGeom>
              <a:avLst/>
              <a:gdLst/>
              <a:ahLst/>
              <a:cxnLst>
                <a:cxn ang="0">
                  <a:pos x="20" y="44"/>
                </a:cxn>
                <a:cxn ang="0">
                  <a:pos x="20" y="43"/>
                </a:cxn>
                <a:cxn ang="0">
                  <a:pos x="27" y="39"/>
                </a:cxn>
                <a:cxn ang="0">
                  <a:pos x="37" y="35"/>
                </a:cxn>
                <a:cxn ang="0">
                  <a:pos x="46" y="34"/>
                </a:cxn>
                <a:cxn ang="0">
                  <a:pos x="54" y="34"/>
                </a:cxn>
                <a:cxn ang="0">
                  <a:pos x="61" y="36"/>
                </a:cxn>
                <a:cxn ang="0">
                  <a:pos x="69" y="39"/>
                </a:cxn>
                <a:cxn ang="0">
                  <a:pos x="74" y="43"/>
                </a:cxn>
                <a:cxn ang="0">
                  <a:pos x="77" y="50"/>
                </a:cxn>
                <a:cxn ang="0">
                  <a:pos x="108" y="37"/>
                </a:cxn>
                <a:cxn ang="0">
                  <a:pos x="99" y="22"/>
                </a:cxn>
                <a:cxn ang="0">
                  <a:pos x="88" y="12"/>
                </a:cxn>
                <a:cxn ang="0">
                  <a:pos x="73" y="4"/>
                </a:cxn>
                <a:cxn ang="0">
                  <a:pos x="58" y="0"/>
                </a:cxn>
                <a:cxn ang="0">
                  <a:pos x="42" y="0"/>
                </a:cxn>
                <a:cxn ang="0">
                  <a:pos x="26" y="3"/>
                </a:cxn>
                <a:cxn ang="0">
                  <a:pos x="13" y="10"/>
                </a:cxn>
                <a:cxn ang="0">
                  <a:pos x="0" y="18"/>
                </a:cxn>
                <a:cxn ang="0">
                  <a:pos x="0" y="17"/>
                </a:cxn>
                <a:cxn ang="0">
                  <a:pos x="20" y="44"/>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round/>
              <a:headEnd/>
              <a:tailEnd/>
            </a:ln>
          </p:spPr>
          <p:txBody>
            <a:bodyPr/>
            <a:lstStyle/>
            <a:p>
              <a:endParaRPr lang="en-US"/>
            </a:p>
          </p:txBody>
        </p:sp>
        <p:sp>
          <p:nvSpPr>
            <p:cNvPr id="232" name="Freeform 304"/>
            <p:cNvSpPr>
              <a:spLocks/>
            </p:cNvSpPr>
            <p:nvPr/>
          </p:nvSpPr>
          <p:spPr bwMode="auto">
            <a:xfrm>
              <a:off x="3438" y="3089"/>
              <a:ext cx="4" cy="7"/>
            </a:xfrm>
            <a:custGeom>
              <a:avLst/>
              <a:gdLst/>
              <a:ahLst/>
              <a:cxnLst>
                <a:cxn ang="0">
                  <a:pos x="36" y="114"/>
                </a:cxn>
                <a:cxn ang="0">
                  <a:pos x="36" y="114"/>
                </a:cxn>
                <a:cxn ang="0">
                  <a:pos x="34" y="107"/>
                </a:cxn>
                <a:cxn ang="0">
                  <a:pos x="33" y="96"/>
                </a:cxn>
                <a:cxn ang="0">
                  <a:pos x="35" y="83"/>
                </a:cxn>
                <a:cxn ang="0">
                  <a:pos x="38" y="72"/>
                </a:cxn>
                <a:cxn ang="0">
                  <a:pos x="44" y="59"/>
                </a:cxn>
                <a:cxn ang="0">
                  <a:pos x="52" y="46"/>
                </a:cxn>
                <a:cxn ang="0">
                  <a:pos x="60" y="36"/>
                </a:cxn>
                <a:cxn ang="0">
                  <a:pos x="69" y="27"/>
                </a:cxn>
                <a:cxn ang="0">
                  <a:pos x="49" y="0"/>
                </a:cxn>
                <a:cxn ang="0">
                  <a:pos x="36" y="13"/>
                </a:cxn>
                <a:cxn ang="0">
                  <a:pos x="25" y="27"/>
                </a:cxn>
                <a:cxn ang="0">
                  <a:pos x="15" y="42"/>
                </a:cxn>
                <a:cxn ang="0">
                  <a:pos x="7" y="59"/>
                </a:cxn>
                <a:cxn ang="0">
                  <a:pos x="2" y="77"/>
                </a:cxn>
                <a:cxn ang="0">
                  <a:pos x="0" y="94"/>
                </a:cxn>
                <a:cxn ang="0">
                  <a:pos x="1" y="113"/>
                </a:cxn>
                <a:cxn ang="0">
                  <a:pos x="7" y="131"/>
                </a:cxn>
                <a:cxn ang="0">
                  <a:pos x="7" y="131"/>
                </a:cxn>
                <a:cxn ang="0">
                  <a:pos x="36" y="114"/>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round/>
              <a:headEnd/>
              <a:tailEnd/>
            </a:ln>
          </p:spPr>
          <p:txBody>
            <a:bodyPr/>
            <a:lstStyle/>
            <a:p>
              <a:endParaRPr lang="en-US"/>
            </a:p>
          </p:txBody>
        </p:sp>
        <p:sp>
          <p:nvSpPr>
            <p:cNvPr id="233" name="Freeform 305"/>
            <p:cNvSpPr>
              <a:spLocks/>
            </p:cNvSpPr>
            <p:nvPr/>
          </p:nvSpPr>
          <p:spPr bwMode="auto">
            <a:xfrm>
              <a:off x="3439" y="3095"/>
              <a:ext cx="5" cy="4"/>
            </a:xfrm>
            <a:custGeom>
              <a:avLst/>
              <a:gdLst/>
              <a:ahLst/>
              <a:cxnLst>
                <a:cxn ang="0">
                  <a:pos x="107" y="41"/>
                </a:cxn>
                <a:cxn ang="0">
                  <a:pos x="107" y="41"/>
                </a:cxn>
                <a:cxn ang="0">
                  <a:pos x="96" y="43"/>
                </a:cxn>
                <a:cxn ang="0">
                  <a:pos x="85" y="43"/>
                </a:cxn>
                <a:cxn ang="0">
                  <a:pos x="75" y="41"/>
                </a:cxn>
                <a:cxn ang="0">
                  <a:pos x="63" y="37"/>
                </a:cxn>
                <a:cxn ang="0">
                  <a:pos x="54" y="29"/>
                </a:cxn>
                <a:cxn ang="0">
                  <a:pos x="44" y="22"/>
                </a:cxn>
                <a:cxn ang="0">
                  <a:pos x="36" y="13"/>
                </a:cxn>
                <a:cxn ang="0">
                  <a:pos x="29" y="0"/>
                </a:cxn>
                <a:cxn ang="0">
                  <a:pos x="0" y="17"/>
                </a:cxn>
                <a:cxn ang="0">
                  <a:pos x="9" y="32"/>
                </a:cxn>
                <a:cxn ang="0">
                  <a:pos x="21" y="45"/>
                </a:cxn>
                <a:cxn ang="0">
                  <a:pos x="34" y="57"/>
                </a:cxn>
                <a:cxn ang="0">
                  <a:pos x="49" y="66"/>
                </a:cxn>
                <a:cxn ang="0">
                  <a:pos x="64" y="73"/>
                </a:cxn>
                <a:cxn ang="0">
                  <a:pos x="81" y="77"/>
                </a:cxn>
                <a:cxn ang="0">
                  <a:pos x="98" y="77"/>
                </a:cxn>
                <a:cxn ang="0">
                  <a:pos x="117" y="73"/>
                </a:cxn>
                <a:cxn ang="0">
                  <a:pos x="117" y="73"/>
                </a:cxn>
                <a:cxn ang="0">
                  <a:pos x="107" y="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round/>
              <a:headEnd/>
              <a:tailEnd/>
            </a:ln>
          </p:spPr>
          <p:txBody>
            <a:bodyPr/>
            <a:lstStyle/>
            <a:p>
              <a:endParaRPr lang="en-US"/>
            </a:p>
          </p:txBody>
        </p:sp>
        <p:sp>
          <p:nvSpPr>
            <p:cNvPr id="234" name="Freeform 306"/>
            <p:cNvSpPr>
              <a:spLocks/>
            </p:cNvSpPr>
            <p:nvPr/>
          </p:nvSpPr>
          <p:spPr bwMode="auto">
            <a:xfrm>
              <a:off x="3444" y="3094"/>
              <a:ext cx="3" cy="5"/>
            </a:xfrm>
            <a:custGeom>
              <a:avLst/>
              <a:gdLst/>
              <a:ahLst/>
              <a:cxnLst>
                <a:cxn ang="0">
                  <a:pos x="48" y="0"/>
                </a:cxn>
                <a:cxn ang="0">
                  <a:pos x="47" y="8"/>
                </a:cxn>
                <a:cxn ang="0">
                  <a:pos x="44" y="18"/>
                </a:cxn>
                <a:cxn ang="0">
                  <a:pos x="41" y="26"/>
                </a:cxn>
                <a:cxn ang="0">
                  <a:pos x="36" y="34"/>
                </a:cxn>
                <a:cxn ang="0">
                  <a:pos x="31" y="40"/>
                </a:cxn>
                <a:cxn ang="0">
                  <a:pos x="22" y="47"/>
                </a:cxn>
                <a:cxn ang="0">
                  <a:pos x="12" y="54"/>
                </a:cxn>
                <a:cxn ang="0">
                  <a:pos x="0" y="58"/>
                </a:cxn>
                <a:cxn ang="0">
                  <a:pos x="10" y="90"/>
                </a:cxn>
                <a:cxn ang="0">
                  <a:pos x="27" y="83"/>
                </a:cxn>
                <a:cxn ang="0">
                  <a:pos x="40" y="75"/>
                </a:cxn>
                <a:cxn ang="0">
                  <a:pos x="51" y="65"/>
                </a:cxn>
                <a:cxn ang="0">
                  <a:pos x="62" y="55"/>
                </a:cxn>
                <a:cxn ang="0">
                  <a:pos x="70" y="41"/>
                </a:cxn>
                <a:cxn ang="0">
                  <a:pos x="75" y="28"/>
                </a:cxn>
                <a:cxn ang="0">
                  <a:pos x="78" y="17"/>
                </a:cxn>
                <a:cxn ang="0">
                  <a:pos x="81" y="4"/>
                </a:cxn>
                <a:cxn ang="0">
                  <a:pos x="48" y="0"/>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round/>
              <a:headEnd/>
              <a:tailEnd/>
            </a:ln>
          </p:spPr>
          <p:txBody>
            <a:bodyPr/>
            <a:lstStyle/>
            <a:p>
              <a:endParaRPr lang="en-US"/>
            </a:p>
          </p:txBody>
        </p:sp>
        <p:sp>
          <p:nvSpPr>
            <p:cNvPr id="235" name="Freeform 307"/>
            <p:cNvSpPr>
              <a:spLocks/>
            </p:cNvSpPr>
            <p:nvPr/>
          </p:nvSpPr>
          <p:spPr bwMode="auto">
            <a:xfrm>
              <a:off x="3443" y="3097"/>
              <a:ext cx="2" cy="1"/>
            </a:xfrm>
            <a:custGeom>
              <a:avLst/>
              <a:gdLst/>
              <a:ahLst/>
              <a:cxnLst>
                <a:cxn ang="0">
                  <a:pos x="33" y="19"/>
                </a:cxn>
                <a:cxn ang="0">
                  <a:pos x="32" y="12"/>
                </a:cxn>
                <a:cxn ang="0">
                  <a:pos x="28" y="6"/>
                </a:cxn>
                <a:cxn ang="0">
                  <a:pos x="23" y="2"/>
                </a:cxn>
                <a:cxn ang="0">
                  <a:pos x="18" y="0"/>
                </a:cxn>
                <a:cxn ang="0">
                  <a:pos x="12" y="0"/>
                </a:cxn>
                <a:cxn ang="0">
                  <a:pos x="6" y="3"/>
                </a:cxn>
                <a:cxn ang="0">
                  <a:pos x="2" y="7"/>
                </a:cxn>
                <a:cxn ang="0">
                  <a:pos x="0" y="15"/>
                </a:cxn>
                <a:cxn ang="0">
                  <a:pos x="33" y="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round/>
              <a:headEnd/>
              <a:tailEnd/>
            </a:ln>
          </p:spPr>
          <p:txBody>
            <a:bodyPr/>
            <a:lstStyle/>
            <a:p>
              <a:endParaRPr lang="en-US"/>
            </a:p>
          </p:txBody>
        </p:sp>
        <p:sp>
          <p:nvSpPr>
            <p:cNvPr id="236" name="Freeform 308"/>
            <p:cNvSpPr>
              <a:spLocks/>
            </p:cNvSpPr>
            <p:nvPr/>
          </p:nvSpPr>
          <p:spPr bwMode="auto">
            <a:xfrm>
              <a:off x="3398" y="3240"/>
              <a:ext cx="1" cy="1"/>
            </a:xfrm>
            <a:custGeom>
              <a:avLst/>
              <a:gdLst/>
              <a:ahLst/>
              <a:cxnLst>
                <a:cxn ang="0">
                  <a:pos x="0" y="25"/>
                </a:cxn>
                <a:cxn ang="0">
                  <a:pos x="6" y="27"/>
                </a:cxn>
                <a:cxn ang="0">
                  <a:pos x="11" y="26"/>
                </a:cxn>
                <a:cxn ang="0">
                  <a:pos x="16" y="24"/>
                </a:cxn>
                <a:cxn ang="0">
                  <a:pos x="19" y="20"/>
                </a:cxn>
                <a:cxn ang="0">
                  <a:pos x="21" y="15"/>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237" name="Freeform 309"/>
            <p:cNvSpPr>
              <a:spLocks/>
            </p:cNvSpPr>
            <p:nvPr/>
          </p:nvSpPr>
          <p:spPr bwMode="auto">
            <a:xfrm>
              <a:off x="3389" y="3221"/>
              <a:ext cx="10" cy="20"/>
            </a:xfrm>
            <a:custGeom>
              <a:avLst/>
              <a:gdLst/>
              <a:ahLst/>
              <a:cxnLst>
                <a:cxn ang="0">
                  <a:pos x="0" y="0"/>
                </a:cxn>
                <a:cxn ang="0">
                  <a:pos x="0" y="0"/>
                </a:cxn>
                <a:cxn ang="0">
                  <a:pos x="1" y="29"/>
                </a:cxn>
                <a:cxn ang="0">
                  <a:pos x="3" y="56"/>
                </a:cxn>
                <a:cxn ang="0">
                  <a:pos x="8" y="84"/>
                </a:cxn>
                <a:cxn ang="0">
                  <a:pos x="15" y="110"/>
                </a:cxn>
                <a:cxn ang="0">
                  <a:pos x="22" y="135"/>
                </a:cxn>
                <a:cxn ang="0">
                  <a:pos x="31" y="162"/>
                </a:cxn>
                <a:cxn ang="0">
                  <a:pos x="41" y="187"/>
                </a:cxn>
                <a:cxn ang="0">
                  <a:pos x="55" y="211"/>
                </a:cxn>
                <a:cxn ang="0">
                  <a:pos x="68" y="235"/>
                </a:cxn>
                <a:cxn ang="0">
                  <a:pos x="84" y="258"/>
                </a:cxn>
                <a:cxn ang="0">
                  <a:pos x="102" y="278"/>
                </a:cxn>
                <a:cxn ang="0">
                  <a:pos x="119" y="298"/>
                </a:cxn>
                <a:cxn ang="0">
                  <a:pos x="138" y="317"/>
                </a:cxn>
                <a:cxn ang="0">
                  <a:pos x="159" y="335"/>
                </a:cxn>
                <a:cxn ang="0">
                  <a:pos x="180" y="352"/>
                </a:cxn>
                <a:cxn ang="0">
                  <a:pos x="204" y="365"/>
                </a:cxn>
                <a:cxn ang="0">
                  <a:pos x="218" y="340"/>
                </a:cxn>
                <a:cxn ang="0">
                  <a:pos x="196" y="326"/>
                </a:cxn>
                <a:cxn ang="0">
                  <a:pos x="177" y="311"/>
                </a:cxn>
                <a:cxn ang="0">
                  <a:pos x="157" y="296"/>
                </a:cxn>
                <a:cxn ang="0">
                  <a:pos x="139" y="277"/>
                </a:cxn>
                <a:cxn ang="0">
                  <a:pos x="122" y="259"/>
                </a:cxn>
                <a:cxn ang="0">
                  <a:pos x="107" y="239"/>
                </a:cxn>
                <a:cxn ang="0">
                  <a:pos x="92" y="218"/>
                </a:cxn>
                <a:cxn ang="0">
                  <a:pos x="79" y="197"/>
                </a:cxn>
                <a:cxn ang="0">
                  <a:pos x="68" y="174"/>
                </a:cxn>
                <a:cxn ang="0">
                  <a:pos x="58" y="151"/>
                </a:cxn>
                <a:cxn ang="0">
                  <a:pos x="49" y="127"/>
                </a:cxn>
                <a:cxn ang="0">
                  <a:pos x="41" y="102"/>
                </a:cxn>
                <a:cxn ang="0">
                  <a:pos x="36" y="77"/>
                </a:cxn>
                <a:cxn ang="0">
                  <a:pos x="31" y="52"/>
                </a:cxn>
                <a:cxn ang="0">
                  <a:pos x="29" y="27"/>
                </a:cxn>
                <a:cxn ang="0">
                  <a:pos x="28" y="0"/>
                </a:cxn>
                <a:cxn ang="0">
                  <a:pos x="28" y="0"/>
                </a:cxn>
                <a:cxn ang="0">
                  <a:pos x="0" y="0"/>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round/>
              <a:headEnd/>
              <a:tailEnd/>
            </a:ln>
          </p:spPr>
          <p:txBody>
            <a:bodyPr/>
            <a:lstStyle/>
            <a:p>
              <a:endParaRPr lang="en-US"/>
            </a:p>
          </p:txBody>
        </p:sp>
        <p:sp>
          <p:nvSpPr>
            <p:cNvPr id="238" name="Freeform 310"/>
            <p:cNvSpPr>
              <a:spLocks/>
            </p:cNvSpPr>
            <p:nvPr/>
          </p:nvSpPr>
          <p:spPr bwMode="auto">
            <a:xfrm>
              <a:off x="3389" y="3216"/>
              <a:ext cx="2" cy="5"/>
            </a:xfrm>
            <a:custGeom>
              <a:avLst/>
              <a:gdLst/>
              <a:ahLst/>
              <a:cxnLst>
                <a:cxn ang="0">
                  <a:pos x="9" y="0"/>
                </a:cxn>
                <a:cxn ang="0">
                  <a:pos x="7" y="10"/>
                </a:cxn>
                <a:cxn ang="0">
                  <a:pos x="5" y="23"/>
                </a:cxn>
                <a:cxn ang="0">
                  <a:pos x="4" y="33"/>
                </a:cxn>
                <a:cxn ang="0">
                  <a:pos x="2" y="45"/>
                </a:cxn>
                <a:cxn ang="0">
                  <a:pos x="1" y="58"/>
                </a:cxn>
                <a:cxn ang="0">
                  <a:pos x="1" y="69"/>
                </a:cxn>
                <a:cxn ang="0">
                  <a:pos x="0" y="80"/>
                </a:cxn>
                <a:cxn ang="0">
                  <a:pos x="0" y="92"/>
                </a:cxn>
                <a:cxn ang="0">
                  <a:pos x="28" y="92"/>
                </a:cxn>
                <a:cxn ang="0">
                  <a:pos x="28" y="82"/>
                </a:cxn>
                <a:cxn ang="0">
                  <a:pos x="29" y="71"/>
                </a:cxn>
                <a:cxn ang="0">
                  <a:pos x="29" y="60"/>
                </a:cxn>
                <a:cxn ang="0">
                  <a:pos x="30" y="49"/>
                </a:cxn>
                <a:cxn ang="0">
                  <a:pos x="32" y="38"/>
                </a:cxn>
                <a:cxn ang="0">
                  <a:pos x="33" y="27"/>
                </a:cxn>
                <a:cxn ang="0">
                  <a:pos x="35" y="17"/>
                </a:cxn>
                <a:cxn ang="0">
                  <a:pos x="37" y="6"/>
                </a:cxn>
                <a:cxn ang="0">
                  <a:pos x="9" y="0"/>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round/>
              <a:headEnd/>
              <a:tailEnd/>
            </a:ln>
          </p:spPr>
          <p:txBody>
            <a:bodyPr/>
            <a:lstStyle/>
            <a:p>
              <a:endParaRPr lang="en-US"/>
            </a:p>
          </p:txBody>
        </p:sp>
        <p:sp>
          <p:nvSpPr>
            <p:cNvPr id="239" name="Freeform 311"/>
            <p:cNvSpPr>
              <a:spLocks/>
            </p:cNvSpPr>
            <p:nvPr/>
          </p:nvSpPr>
          <p:spPr bwMode="auto">
            <a:xfrm>
              <a:off x="3389" y="3220"/>
              <a:ext cx="1" cy="1"/>
            </a:xfrm>
            <a:custGeom>
              <a:avLst/>
              <a:gdLst/>
              <a:ahLst/>
              <a:cxnLst>
                <a:cxn ang="0">
                  <a:pos x="28" y="18"/>
                </a:cxn>
                <a:cxn ang="0">
                  <a:pos x="28" y="11"/>
                </a:cxn>
                <a:cxn ang="0">
                  <a:pos x="26" y="6"/>
                </a:cxn>
                <a:cxn ang="0">
                  <a:pos x="22" y="2"/>
                </a:cxn>
                <a:cxn ang="0">
                  <a:pos x="17" y="0"/>
                </a:cxn>
                <a:cxn ang="0">
                  <a:pos x="12" y="0"/>
                </a:cxn>
                <a:cxn ang="0">
                  <a:pos x="7" y="2"/>
                </a:cxn>
                <a:cxn ang="0">
                  <a:pos x="3" y="5"/>
                </a:cxn>
                <a:cxn ang="0">
                  <a:pos x="0" y="11"/>
                </a:cxn>
                <a:cxn ang="0">
                  <a:pos x="28" y="18"/>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round/>
              <a:headEnd/>
              <a:tailEnd/>
            </a:ln>
          </p:spPr>
          <p:txBody>
            <a:bodyPr/>
            <a:lstStyle/>
            <a:p>
              <a:endParaRPr lang="en-US"/>
            </a:p>
          </p:txBody>
        </p:sp>
        <p:sp>
          <p:nvSpPr>
            <p:cNvPr id="240" name="Freeform 312"/>
            <p:cNvSpPr>
              <a:spLocks/>
            </p:cNvSpPr>
            <p:nvPr/>
          </p:nvSpPr>
          <p:spPr bwMode="auto">
            <a:xfrm>
              <a:off x="3397" y="3233"/>
              <a:ext cx="1" cy="2"/>
            </a:xfrm>
            <a:custGeom>
              <a:avLst/>
              <a:gdLst/>
              <a:ahLst/>
              <a:cxnLst>
                <a:cxn ang="0">
                  <a:pos x="0" y="25"/>
                </a:cxn>
                <a:cxn ang="0">
                  <a:pos x="6" y="27"/>
                </a:cxn>
                <a:cxn ang="0">
                  <a:pos x="11" y="26"/>
                </a:cxn>
                <a:cxn ang="0">
                  <a:pos x="16" y="24"/>
                </a:cxn>
                <a:cxn ang="0">
                  <a:pos x="19" y="20"/>
                </a:cxn>
                <a:cxn ang="0">
                  <a:pos x="21" y="14"/>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241" name="Freeform 313"/>
            <p:cNvSpPr>
              <a:spLocks/>
            </p:cNvSpPr>
            <p:nvPr/>
          </p:nvSpPr>
          <p:spPr bwMode="auto">
            <a:xfrm>
              <a:off x="3393" y="3224"/>
              <a:ext cx="5" cy="11"/>
            </a:xfrm>
            <a:custGeom>
              <a:avLst/>
              <a:gdLst/>
              <a:ahLst/>
              <a:cxnLst>
                <a:cxn ang="0">
                  <a:pos x="0" y="0"/>
                </a:cxn>
                <a:cxn ang="0">
                  <a:pos x="0" y="0"/>
                </a:cxn>
                <a:cxn ang="0">
                  <a:pos x="0" y="13"/>
                </a:cxn>
                <a:cxn ang="0">
                  <a:pos x="2" y="27"/>
                </a:cxn>
                <a:cxn ang="0">
                  <a:pos x="4" y="40"/>
                </a:cxn>
                <a:cxn ang="0">
                  <a:pos x="7" y="53"/>
                </a:cxn>
                <a:cxn ang="0">
                  <a:pos x="11" y="68"/>
                </a:cxn>
                <a:cxn ang="0">
                  <a:pos x="15" y="80"/>
                </a:cxn>
                <a:cxn ang="0">
                  <a:pos x="21" y="92"/>
                </a:cxn>
                <a:cxn ang="0">
                  <a:pos x="28" y="104"/>
                </a:cxn>
                <a:cxn ang="0">
                  <a:pos x="34" y="116"/>
                </a:cxn>
                <a:cxn ang="0">
                  <a:pos x="42" y="126"/>
                </a:cxn>
                <a:cxn ang="0">
                  <a:pos x="50" y="138"/>
                </a:cxn>
                <a:cxn ang="0">
                  <a:pos x="59" y="147"/>
                </a:cxn>
                <a:cxn ang="0">
                  <a:pos x="68" y="157"/>
                </a:cxn>
                <a:cxn ang="0">
                  <a:pos x="80" y="165"/>
                </a:cxn>
                <a:cxn ang="0">
                  <a:pos x="90" y="173"/>
                </a:cxn>
                <a:cxn ang="0">
                  <a:pos x="101" y="181"/>
                </a:cxn>
                <a:cxn ang="0">
                  <a:pos x="115" y="156"/>
                </a:cxn>
                <a:cxn ang="0">
                  <a:pos x="106" y="149"/>
                </a:cxn>
                <a:cxn ang="0">
                  <a:pos x="96" y="142"/>
                </a:cxn>
                <a:cxn ang="0">
                  <a:pos x="87" y="136"/>
                </a:cxn>
                <a:cxn ang="0">
                  <a:pos x="80" y="126"/>
                </a:cxn>
                <a:cxn ang="0">
                  <a:pos x="70" y="119"/>
                </a:cxn>
                <a:cxn ang="0">
                  <a:pos x="64" y="109"/>
                </a:cxn>
                <a:cxn ang="0">
                  <a:pos x="58" y="101"/>
                </a:cxn>
                <a:cxn ang="0">
                  <a:pos x="52" y="89"/>
                </a:cxn>
                <a:cxn ang="0">
                  <a:pos x="46" y="80"/>
                </a:cxn>
                <a:cxn ang="0">
                  <a:pos x="42" y="69"/>
                </a:cxn>
                <a:cxn ang="0">
                  <a:pos x="38" y="58"/>
                </a:cxn>
                <a:cxn ang="0">
                  <a:pos x="34" y="47"/>
                </a:cxn>
                <a:cxn ang="0">
                  <a:pos x="33" y="35"/>
                </a:cxn>
                <a:cxn ang="0">
                  <a:pos x="31" y="23"/>
                </a:cxn>
                <a:cxn ang="0">
                  <a:pos x="29" y="11"/>
                </a:cxn>
                <a:cxn ang="0">
                  <a:pos x="29" y="0"/>
                </a:cxn>
                <a:cxn ang="0">
                  <a:pos x="29" y="0"/>
                </a:cxn>
                <a:cxn ang="0">
                  <a:pos x="0" y="0"/>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round/>
              <a:headEnd/>
              <a:tailEnd/>
            </a:ln>
          </p:spPr>
          <p:txBody>
            <a:bodyPr/>
            <a:lstStyle/>
            <a:p>
              <a:endParaRPr lang="en-US"/>
            </a:p>
          </p:txBody>
        </p:sp>
        <p:sp>
          <p:nvSpPr>
            <p:cNvPr id="242" name="Freeform 314"/>
            <p:cNvSpPr>
              <a:spLocks/>
            </p:cNvSpPr>
            <p:nvPr/>
          </p:nvSpPr>
          <p:spPr bwMode="auto">
            <a:xfrm>
              <a:off x="3393" y="3222"/>
              <a:ext cx="1" cy="2"/>
            </a:xfrm>
            <a:custGeom>
              <a:avLst/>
              <a:gdLst/>
              <a:ahLst/>
              <a:cxnLst>
                <a:cxn ang="0">
                  <a:pos x="4" y="0"/>
                </a:cxn>
                <a:cxn ang="0">
                  <a:pos x="3" y="6"/>
                </a:cxn>
                <a:cxn ang="0">
                  <a:pos x="2" y="11"/>
                </a:cxn>
                <a:cxn ang="0">
                  <a:pos x="1" y="18"/>
                </a:cxn>
                <a:cxn ang="0">
                  <a:pos x="1" y="23"/>
                </a:cxn>
                <a:cxn ang="0">
                  <a:pos x="0" y="30"/>
                </a:cxn>
                <a:cxn ang="0">
                  <a:pos x="0" y="36"/>
                </a:cxn>
                <a:cxn ang="0">
                  <a:pos x="0" y="41"/>
                </a:cxn>
                <a:cxn ang="0">
                  <a:pos x="0" y="47"/>
                </a:cxn>
                <a:cxn ang="0">
                  <a:pos x="29" y="47"/>
                </a:cxn>
                <a:cxn ang="0">
                  <a:pos x="29" y="41"/>
                </a:cxn>
                <a:cxn ang="0">
                  <a:pos x="29" y="36"/>
                </a:cxn>
                <a:cxn ang="0">
                  <a:pos x="29" y="32"/>
                </a:cxn>
                <a:cxn ang="0">
                  <a:pos x="30" y="26"/>
                </a:cxn>
                <a:cxn ang="0">
                  <a:pos x="30" y="20"/>
                </a:cxn>
                <a:cxn ang="0">
                  <a:pos x="31" y="17"/>
                </a:cxn>
                <a:cxn ang="0">
                  <a:pos x="32" y="12"/>
                </a:cxn>
                <a:cxn ang="0">
                  <a:pos x="33" y="7"/>
                </a:cxn>
                <a:cxn ang="0">
                  <a:pos x="4" y="0"/>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round/>
              <a:headEnd/>
              <a:tailEnd/>
            </a:ln>
          </p:spPr>
          <p:txBody>
            <a:bodyPr/>
            <a:lstStyle/>
            <a:p>
              <a:endParaRPr lang="en-US"/>
            </a:p>
          </p:txBody>
        </p:sp>
        <p:sp>
          <p:nvSpPr>
            <p:cNvPr id="243" name="Freeform 315"/>
            <p:cNvSpPr>
              <a:spLocks/>
            </p:cNvSpPr>
            <p:nvPr/>
          </p:nvSpPr>
          <p:spPr bwMode="auto">
            <a:xfrm>
              <a:off x="3393" y="3224"/>
              <a:ext cx="1" cy="1"/>
            </a:xfrm>
            <a:custGeom>
              <a:avLst/>
              <a:gdLst/>
              <a:ahLst/>
              <a:cxnLst>
                <a:cxn ang="0">
                  <a:pos x="29" y="18"/>
                </a:cxn>
                <a:cxn ang="0">
                  <a:pos x="29" y="11"/>
                </a:cxn>
                <a:cxn ang="0">
                  <a:pos x="27" y="6"/>
                </a:cxn>
                <a:cxn ang="0">
                  <a:pos x="22" y="2"/>
                </a:cxn>
                <a:cxn ang="0">
                  <a:pos x="17" y="0"/>
                </a:cxn>
                <a:cxn ang="0">
                  <a:pos x="12" y="0"/>
                </a:cxn>
                <a:cxn ang="0">
                  <a:pos x="7" y="2"/>
                </a:cxn>
                <a:cxn ang="0">
                  <a:pos x="3" y="5"/>
                </a:cxn>
                <a:cxn ang="0">
                  <a:pos x="0" y="11"/>
                </a:cxn>
                <a:cxn ang="0">
                  <a:pos x="29" y="18"/>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round/>
              <a:headEnd/>
              <a:tailEnd/>
            </a:ln>
          </p:spPr>
          <p:txBody>
            <a:bodyPr/>
            <a:lstStyle/>
            <a:p>
              <a:endParaRPr lang="en-US"/>
            </a:p>
          </p:txBody>
        </p:sp>
        <p:sp>
          <p:nvSpPr>
            <p:cNvPr id="244" name="Freeform 316"/>
            <p:cNvSpPr>
              <a:spLocks/>
            </p:cNvSpPr>
            <p:nvPr/>
          </p:nvSpPr>
          <p:spPr bwMode="auto">
            <a:xfrm>
              <a:off x="3563" y="3123"/>
              <a:ext cx="1" cy="1"/>
            </a:xfrm>
            <a:custGeom>
              <a:avLst/>
              <a:gdLst/>
              <a:ahLst/>
              <a:cxnLst>
                <a:cxn ang="0">
                  <a:pos x="15" y="1"/>
                </a:cxn>
                <a:cxn ang="0">
                  <a:pos x="7" y="0"/>
                </a:cxn>
                <a:cxn ang="0">
                  <a:pos x="1" y="5"/>
                </a:cxn>
                <a:cxn ang="0">
                  <a:pos x="0" y="13"/>
                </a:cxn>
                <a:cxn ang="0">
                  <a:pos x="5" y="20"/>
                </a:cxn>
                <a:cxn ang="0">
                  <a:pos x="15" y="1"/>
                </a:cxn>
              </a:cxnLst>
              <a:rect l="0" t="0" r="r" b="b"/>
              <a:pathLst>
                <a:path w="15" h="20">
                  <a:moveTo>
                    <a:pt x="15" y="1"/>
                  </a:moveTo>
                  <a:lnTo>
                    <a:pt x="7" y="0"/>
                  </a:lnTo>
                  <a:lnTo>
                    <a:pt x="1" y="5"/>
                  </a:lnTo>
                  <a:lnTo>
                    <a:pt x="0" y="13"/>
                  </a:lnTo>
                  <a:lnTo>
                    <a:pt x="5" y="20"/>
                  </a:lnTo>
                  <a:lnTo>
                    <a:pt x="15" y="1"/>
                  </a:lnTo>
                  <a:close/>
                </a:path>
              </a:pathLst>
            </a:custGeom>
            <a:solidFill>
              <a:srgbClr val="000000"/>
            </a:solidFill>
            <a:ln w="9525">
              <a:noFill/>
              <a:round/>
              <a:headEnd/>
              <a:tailEnd/>
            </a:ln>
          </p:spPr>
          <p:txBody>
            <a:bodyPr/>
            <a:lstStyle/>
            <a:p>
              <a:endParaRPr lang="en-US"/>
            </a:p>
          </p:txBody>
        </p:sp>
        <p:sp>
          <p:nvSpPr>
            <p:cNvPr id="245" name="Freeform 317"/>
            <p:cNvSpPr>
              <a:spLocks/>
            </p:cNvSpPr>
            <p:nvPr/>
          </p:nvSpPr>
          <p:spPr bwMode="auto">
            <a:xfrm>
              <a:off x="3563" y="3123"/>
              <a:ext cx="7" cy="15"/>
            </a:xfrm>
            <a:custGeom>
              <a:avLst/>
              <a:gdLst/>
              <a:ahLst/>
              <a:cxnLst>
                <a:cxn ang="0">
                  <a:pos x="164" y="274"/>
                </a:cxn>
                <a:cxn ang="0">
                  <a:pos x="164" y="274"/>
                </a:cxn>
                <a:cxn ang="0">
                  <a:pos x="162" y="253"/>
                </a:cxn>
                <a:cxn ang="0">
                  <a:pos x="160" y="233"/>
                </a:cxn>
                <a:cxn ang="0">
                  <a:pos x="157" y="211"/>
                </a:cxn>
                <a:cxn ang="0">
                  <a:pos x="153" y="190"/>
                </a:cxn>
                <a:cxn ang="0">
                  <a:pos x="147" y="170"/>
                </a:cxn>
                <a:cxn ang="0">
                  <a:pos x="139" y="152"/>
                </a:cxn>
                <a:cxn ang="0">
                  <a:pos x="130" y="135"/>
                </a:cxn>
                <a:cxn ang="0">
                  <a:pos x="122" y="116"/>
                </a:cxn>
                <a:cxn ang="0">
                  <a:pos x="112" y="98"/>
                </a:cxn>
                <a:cxn ang="0">
                  <a:pos x="100" y="82"/>
                </a:cxn>
                <a:cxn ang="0">
                  <a:pos x="87" y="65"/>
                </a:cxn>
                <a:cxn ang="0">
                  <a:pos x="73" y="50"/>
                </a:cxn>
                <a:cxn ang="0">
                  <a:pos x="59" y="35"/>
                </a:cxn>
                <a:cxn ang="0">
                  <a:pos x="43" y="23"/>
                </a:cxn>
                <a:cxn ang="0">
                  <a:pos x="27" y="10"/>
                </a:cxn>
                <a:cxn ang="0">
                  <a:pos x="10" y="0"/>
                </a:cxn>
                <a:cxn ang="0">
                  <a:pos x="0" y="19"/>
                </a:cxn>
                <a:cxn ang="0">
                  <a:pos x="15" y="29"/>
                </a:cxn>
                <a:cxn ang="0">
                  <a:pos x="30" y="40"/>
                </a:cxn>
                <a:cxn ang="0">
                  <a:pos x="45" y="52"/>
                </a:cxn>
                <a:cxn ang="0">
                  <a:pos x="59" y="65"/>
                </a:cxn>
                <a:cxn ang="0">
                  <a:pos x="71" y="80"/>
                </a:cxn>
                <a:cxn ang="0">
                  <a:pos x="83" y="94"/>
                </a:cxn>
                <a:cxn ang="0">
                  <a:pos x="94" y="110"/>
                </a:cxn>
                <a:cxn ang="0">
                  <a:pos x="104" y="126"/>
                </a:cxn>
                <a:cxn ang="0">
                  <a:pos x="112" y="143"/>
                </a:cxn>
                <a:cxn ang="0">
                  <a:pos x="119" y="161"/>
                </a:cxn>
                <a:cxn ang="0">
                  <a:pos x="126" y="179"/>
                </a:cxn>
                <a:cxn ang="0">
                  <a:pos x="132" y="197"/>
                </a:cxn>
                <a:cxn ang="0">
                  <a:pos x="136" y="216"/>
                </a:cxn>
                <a:cxn ang="0">
                  <a:pos x="139" y="235"/>
                </a:cxn>
                <a:cxn ang="0">
                  <a:pos x="141" y="255"/>
                </a:cxn>
                <a:cxn ang="0">
                  <a:pos x="141" y="274"/>
                </a:cxn>
                <a:cxn ang="0">
                  <a:pos x="141" y="274"/>
                </a:cxn>
                <a:cxn ang="0">
                  <a:pos x="164" y="274"/>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round/>
              <a:headEnd/>
              <a:tailEnd/>
            </a:ln>
          </p:spPr>
          <p:txBody>
            <a:bodyPr/>
            <a:lstStyle/>
            <a:p>
              <a:endParaRPr lang="en-US"/>
            </a:p>
          </p:txBody>
        </p:sp>
        <p:sp>
          <p:nvSpPr>
            <p:cNvPr id="246" name="Freeform 318"/>
            <p:cNvSpPr>
              <a:spLocks/>
            </p:cNvSpPr>
            <p:nvPr/>
          </p:nvSpPr>
          <p:spPr bwMode="auto">
            <a:xfrm>
              <a:off x="3569" y="3138"/>
              <a:ext cx="1" cy="4"/>
            </a:xfrm>
            <a:custGeom>
              <a:avLst/>
              <a:gdLst/>
              <a:ahLst/>
              <a:cxnLst>
                <a:cxn ang="0">
                  <a:pos x="21" y="68"/>
                </a:cxn>
                <a:cxn ang="0">
                  <a:pos x="22" y="60"/>
                </a:cxn>
                <a:cxn ang="0">
                  <a:pos x="24" y="52"/>
                </a:cxn>
                <a:cxn ang="0">
                  <a:pos x="25" y="43"/>
                </a:cxn>
                <a:cxn ang="0">
                  <a:pos x="26" y="34"/>
                </a:cxn>
                <a:cxn ang="0">
                  <a:pos x="28" y="25"/>
                </a:cxn>
                <a:cxn ang="0">
                  <a:pos x="28" y="17"/>
                </a:cxn>
                <a:cxn ang="0">
                  <a:pos x="29" y="8"/>
                </a:cxn>
                <a:cxn ang="0">
                  <a:pos x="29" y="0"/>
                </a:cxn>
                <a:cxn ang="0">
                  <a:pos x="6" y="0"/>
                </a:cxn>
                <a:cxn ang="0">
                  <a:pos x="6" y="8"/>
                </a:cxn>
                <a:cxn ang="0">
                  <a:pos x="5" y="17"/>
                </a:cxn>
                <a:cxn ang="0">
                  <a:pos x="5" y="25"/>
                </a:cxn>
                <a:cxn ang="0">
                  <a:pos x="5" y="32"/>
                </a:cxn>
                <a:cxn ang="0">
                  <a:pos x="4" y="41"/>
                </a:cxn>
                <a:cxn ang="0">
                  <a:pos x="3" y="48"/>
                </a:cxn>
                <a:cxn ang="0">
                  <a:pos x="1" y="56"/>
                </a:cxn>
                <a:cxn ang="0">
                  <a:pos x="0" y="64"/>
                </a:cxn>
                <a:cxn ang="0">
                  <a:pos x="21" y="68"/>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round/>
              <a:headEnd/>
              <a:tailEnd/>
            </a:ln>
          </p:spPr>
          <p:txBody>
            <a:bodyPr/>
            <a:lstStyle/>
            <a:p>
              <a:endParaRPr lang="en-US"/>
            </a:p>
          </p:txBody>
        </p:sp>
        <p:sp>
          <p:nvSpPr>
            <p:cNvPr id="247" name="Freeform 319"/>
            <p:cNvSpPr>
              <a:spLocks/>
            </p:cNvSpPr>
            <p:nvPr/>
          </p:nvSpPr>
          <p:spPr bwMode="auto">
            <a:xfrm>
              <a:off x="3569" y="3138"/>
              <a:ext cx="1" cy="1"/>
            </a:xfrm>
            <a:custGeom>
              <a:avLst/>
              <a:gdLst/>
              <a:ahLst/>
              <a:cxnLst>
                <a:cxn ang="0">
                  <a:pos x="0" y="0"/>
                </a:cxn>
                <a:cxn ang="0">
                  <a:pos x="3" y="8"/>
                </a:cxn>
                <a:cxn ang="0">
                  <a:pos x="10" y="12"/>
                </a:cxn>
                <a:cxn ang="0">
                  <a:pos x="17" y="11"/>
                </a:cxn>
                <a:cxn ang="0">
                  <a:pos x="21" y="4"/>
                </a:cxn>
                <a:cxn ang="0">
                  <a:pos x="0" y="0"/>
                </a:cxn>
              </a:cxnLst>
              <a:rect l="0" t="0" r="r" b="b"/>
              <a:pathLst>
                <a:path w="21" h="12">
                  <a:moveTo>
                    <a:pt x="0" y="0"/>
                  </a:moveTo>
                  <a:lnTo>
                    <a:pt x="3" y="8"/>
                  </a:lnTo>
                  <a:lnTo>
                    <a:pt x="10" y="12"/>
                  </a:lnTo>
                  <a:lnTo>
                    <a:pt x="17" y="11"/>
                  </a:lnTo>
                  <a:lnTo>
                    <a:pt x="21" y="4"/>
                  </a:lnTo>
                  <a:lnTo>
                    <a:pt x="0" y="0"/>
                  </a:lnTo>
                  <a:close/>
                </a:path>
              </a:pathLst>
            </a:custGeom>
            <a:solidFill>
              <a:srgbClr val="000000"/>
            </a:solidFill>
            <a:ln w="9525">
              <a:noFill/>
              <a:round/>
              <a:headEnd/>
              <a:tailEnd/>
            </a:ln>
          </p:spPr>
          <p:txBody>
            <a:bodyPr/>
            <a:lstStyle/>
            <a:p>
              <a:endParaRPr lang="en-US"/>
            </a:p>
          </p:txBody>
        </p:sp>
        <p:sp>
          <p:nvSpPr>
            <p:cNvPr id="248" name="Freeform 320"/>
            <p:cNvSpPr>
              <a:spLocks/>
            </p:cNvSpPr>
            <p:nvPr/>
          </p:nvSpPr>
          <p:spPr bwMode="auto">
            <a:xfrm>
              <a:off x="3563" y="3128"/>
              <a:ext cx="1" cy="1"/>
            </a:xfrm>
            <a:custGeom>
              <a:avLst/>
              <a:gdLst/>
              <a:ahLst/>
              <a:cxnLst>
                <a:cxn ang="0">
                  <a:pos x="15" y="1"/>
                </a:cxn>
                <a:cxn ang="0">
                  <a:pos x="7" y="0"/>
                </a:cxn>
                <a:cxn ang="0">
                  <a:pos x="1" y="6"/>
                </a:cxn>
                <a:cxn ang="0">
                  <a:pos x="0" y="14"/>
                </a:cxn>
                <a:cxn ang="0">
                  <a:pos x="5" y="20"/>
                </a:cxn>
                <a:cxn ang="0">
                  <a:pos x="15" y="1"/>
                </a:cxn>
              </a:cxnLst>
              <a:rect l="0" t="0" r="r" b="b"/>
              <a:pathLst>
                <a:path w="15" h="20">
                  <a:moveTo>
                    <a:pt x="15" y="1"/>
                  </a:moveTo>
                  <a:lnTo>
                    <a:pt x="7" y="0"/>
                  </a:lnTo>
                  <a:lnTo>
                    <a:pt x="1" y="6"/>
                  </a:lnTo>
                  <a:lnTo>
                    <a:pt x="0" y="14"/>
                  </a:lnTo>
                  <a:lnTo>
                    <a:pt x="5" y="20"/>
                  </a:lnTo>
                  <a:lnTo>
                    <a:pt x="15" y="1"/>
                  </a:lnTo>
                  <a:close/>
                </a:path>
              </a:pathLst>
            </a:custGeom>
            <a:solidFill>
              <a:srgbClr val="000000"/>
            </a:solidFill>
            <a:ln w="9525">
              <a:noFill/>
              <a:round/>
              <a:headEnd/>
              <a:tailEnd/>
            </a:ln>
          </p:spPr>
          <p:txBody>
            <a:bodyPr/>
            <a:lstStyle/>
            <a:p>
              <a:endParaRPr lang="en-US"/>
            </a:p>
          </p:txBody>
        </p:sp>
        <p:sp>
          <p:nvSpPr>
            <p:cNvPr id="249" name="Freeform 321"/>
            <p:cNvSpPr>
              <a:spLocks/>
            </p:cNvSpPr>
            <p:nvPr/>
          </p:nvSpPr>
          <p:spPr bwMode="auto">
            <a:xfrm>
              <a:off x="3564" y="3128"/>
              <a:ext cx="4" cy="8"/>
            </a:xfrm>
            <a:custGeom>
              <a:avLst/>
              <a:gdLst/>
              <a:ahLst/>
              <a:cxnLst>
                <a:cxn ang="0">
                  <a:pos x="86" y="136"/>
                </a:cxn>
                <a:cxn ang="0">
                  <a:pos x="86" y="136"/>
                </a:cxn>
                <a:cxn ang="0">
                  <a:pos x="85" y="116"/>
                </a:cxn>
                <a:cxn ang="0">
                  <a:pos x="81" y="95"/>
                </a:cxn>
                <a:cxn ang="0">
                  <a:pos x="76" y="76"/>
                </a:cxn>
                <a:cxn ang="0">
                  <a:pos x="66" y="58"/>
                </a:cxn>
                <a:cxn ang="0">
                  <a:pos x="55" y="41"/>
                </a:cxn>
                <a:cxn ang="0">
                  <a:pos x="42" y="26"/>
                </a:cxn>
                <a:cxn ang="0">
                  <a:pos x="27" y="12"/>
                </a:cxn>
                <a:cxn ang="0">
                  <a:pos x="10" y="0"/>
                </a:cxn>
                <a:cxn ang="0">
                  <a:pos x="0" y="19"/>
                </a:cxn>
                <a:cxn ang="0">
                  <a:pos x="14" y="29"/>
                </a:cxn>
                <a:cxn ang="0">
                  <a:pos x="28" y="40"/>
                </a:cxn>
                <a:cxn ang="0">
                  <a:pos x="39" y="54"/>
                </a:cxn>
                <a:cxn ang="0">
                  <a:pos x="48" y="69"/>
                </a:cxn>
                <a:cxn ang="0">
                  <a:pos x="55" y="85"/>
                </a:cxn>
                <a:cxn ang="0">
                  <a:pos x="60" y="102"/>
                </a:cxn>
                <a:cxn ang="0">
                  <a:pos x="64" y="118"/>
                </a:cxn>
                <a:cxn ang="0">
                  <a:pos x="65" y="136"/>
                </a:cxn>
                <a:cxn ang="0">
                  <a:pos x="65" y="136"/>
                </a:cxn>
                <a:cxn ang="0">
                  <a:pos x="86" y="136"/>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round/>
              <a:headEnd/>
              <a:tailEnd/>
            </a:ln>
          </p:spPr>
          <p:txBody>
            <a:bodyPr/>
            <a:lstStyle/>
            <a:p>
              <a:endParaRPr lang="en-US"/>
            </a:p>
          </p:txBody>
        </p:sp>
        <p:sp>
          <p:nvSpPr>
            <p:cNvPr id="250" name="Freeform 322"/>
            <p:cNvSpPr>
              <a:spLocks/>
            </p:cNvSpPr>
            <p:nvPr/>
          </p:nvSpPr>
          <p:spPr bwMode="auto">
            <a:xfrm>
              <a:off x="3567" y="3136"/>
              <a:ext cx="1" cy="2"/>
            </a:xfrm>
            <a:custGeom>
              <a:avLst/>
              <a:gdLst/>
              <a:ahLst/>
              <a:cxnLst>
                <a:cxn ang="0">
                  <a:pos x="21" y="35"/>
                </a:cxn>
                <a:cxn ang="0">
                  <a:pos x="22" y="30"/>
                </a:cxn>
                <a:cxn ang="0">
                  <a:pos x="22" y="26"/>
                </a:cxn>
                <a:cxn ang="0">
                  <a:pos x="23" y="21"/>
                </a:cxn>
                <a:cxn ang="0">
                  <a:pos x="23" y="18"/>
                </a:cxn>
                <a:cxn ang="0">
                  <a:pos x="24" y="15"/>
                </a:cxn>
                <a:cxn ang="0">
                  <a:pos x="24" y="9"/>
                </a:cxn>
                <a:cxn ang="0">
                  <a:pos x="24" y="5"/>
                </a:cxn>
                <a:cxn ang="0">
                  <a:pos x="24" y="0"/>
                </a:cxn>
                <a:cxn ang="0">
                  <a:pos x="3" y="0"/>
                </a:cxn>
                <a:cxn ang="0">
                  <a:pos x="3" y="5"/>
                </a:cxn>
                <a:cxn ang="0">
                  <a:pos x="3" y="9"/>
                </a:cxn>
                <a:cxn ang="0">
                  <a:pos x="3" y="11"/>
                </a:cxn>
                <a:cxn ang="0">
                  <a:pos x="2" y="14"/>
                </a:cxn>
                <a:cxn ang="0">
                  <a:pos x="2" y="19"/>
                </a:cxn>
                <a:cxn ang="0">
                  <a:pos x="1" y="24"/>
                </a:cxn>
                <a:cxn ang="0">
                  <a:pos x="1" y="28"/>
                </a:cxn>
                <a:cxn ang="0">
                  <a:pos x="0" y="31"/>
                </a:cxn>
                <a:cxn ang="0">
                  <a:pos x="21" y="35"/>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round/>
              <a:headEnd/>
              <a:tailEnd/>
            </a:ln>
          </p:spPr>
          <p:txBody>
            <a:bodyPr/>
            <a:lstStyle/>
            <a:p>
              <a:endParaRPr lang="en-US"/>
            </a:p>
          </p:txBody>
        </p:sp>
        <p:sp>
          <p:nvSpPr>
            <p:cNvPr id="251" name="Freeform 323"/>
            <p:cNvSpPr>
              <a:spLocks/>
            </p:cNvSpPr>
            <p:nvPr/>
          </p:nvSpPr>
          <p:spPr bwMode="auto">
            <a:xfrm>
              <a:off x="3567" y="3135"/>
              <a:ext cx="1" cy="1"/>
            </a:xfrm>
            <a:custGeom>
              <a:avLst/>
              <a:gdLst/>
              <a:ahLst/>
              <a:cxnLst>
                <a:cxn ang="0">
                  <a:pos x="0" y="0"/>
                </a:cxn>
                <a:cxn ang="0">
                  <a:pos x="2" y="9"/>
                </a:cxn>
                <a:cxn ang="0">
                  <a:pos x="10" y="13"/>
                </a:cxn>
                <a:cxn ang="0">
                  <a:pos x="17" y="12"/>
                </a:cxn>
                <a:cxn ang="0">
                  <a:pos x="21" y="4"/>
                </a:cxn>
                <a:cxn ang="0">
                  <a:pos x="0" y="0"/>
                </a:cxn>
              </a:cxnLst>
              <a:rect l="0" t="0" r="r" b="b"/>
              <a:pathLst>
                <a:path w="21" h="13">
                  <a:moveTo>
                    <a:pt x="0" y="0"/>
                  </a:moveTo>
                  <a:lnTo>
                    <a:pt x="2" y="9"/>
                  </a:lnTo>
                  <a:lnTo>
                    <a:pt x="10" y="13"/>
                  </a:lnTo>
                  <a:lnTo>
                    <a:pt x="17" y="12"/>
                  </a:lnTo>
                  <a:lnTo>
                    <a:pt x="21" y="4"/>
                  </a:lnTo>
                  <a:lnTo>
                    <a:pt x="0" y="0"/>
                  </a:lnTo>
                  <a:close/>
                </a:path>
              </a:pathLst>
            </a:custGeom>
            <a:solidFill>
              <a:srgbClr val="000000"/>
            </a:solidFill>
            <a:ln w="9525">
              <a:noFill/>
              <a:round/>
              <a:headEnd/>
              <a:tailEnd/>
            </a:ln>
          </p:spPr>
          <p:txBody>
            <a:bodyPr/>
            <a:lstStyle/>
            <a:p>
              <a:endParaRPr lang="en-US"/>
            </a:p>
          </p:txBody>
        </p:sp>
        <p:sp>
          <p:nvSpPr>
            <p:cNvPr id="252" name="Freeform 324"/>
            <p:cNvSpPr>
              <a:spLocks/>
            </p:cNvSpPr>
            <p:nvPr/>
          </p:nvSpPr>
          <p:spPr bwMode="auto">
            <a:xfrm>
              <a:off x="3388" y="3300"/>
              <a:ext cx="53" cy="137"/>
            </a:xfrm>
            <a:custGeom>
              <a:avLst/>
              <a:gdLst/>
              <a:ahLst/>
              <a:cxnLst>
                <a:cxn ang="0">
                  <a:pos x="166" y="0"/>
                </a:cxn>
                <a:cxn ang="0">
                  <a:pos x="0" y="73"/>
                </a:cxn>
                <a:cxn ang="0">
                  <a:pos x="959" y="2481"/>
                </a:cxn>
                <a:cxn ang="0">
                  <a:pos x="1169" y="2389"/>
                </a:cxn>
                <a:cxn ang="0">
                  <a:pos x="166" y="0"/>
                </a:cxn>
              </a:cxnLst>
              <a:rect l="0" t="0" r="r" b="b"/>
              <a:pathLst>
                <a:path w="1169" h="2481">
                  <a:moveTo>
                    <a:pt x="166" y="0"/>
                  </a:moveTo>
                  <a:lnTo>
                    <a:pt x="0" y="73"/>
                  </a:lnTo>
                  <a:lnTo>
                    <a:pt x="959" y="2481"/>
                  </a:lnTo>
                  <a:lnTo>
                    <a:pt x="1169" y="2389"/>
                  </a:lnTo>
                  <a:lnTo>
                    <a:pt x="166" y="0"/>
                  </a:lnTo>
                  <a:close/>
                </a:path>
              </a:pathLst>
            </a:custGeom>
            <a:solidFill>
              <a:srgbClr val="545959"/>
            </a:solidFill>
            <a:ln w="9525">
              <a:noFill/>
              <a:round/>
              <a:headEnd/>
              <a:tailEnd/>
            </a:ln>
          </p:spPr>
          <p:txBody>
            <a:bodyPr/>
            <a:lstStyle/>
            <a:p>
              <a:endParaRPr lang="en-US"/>
            </a:p>
          </p:txBody>
        </p:sp>
        <p:sp>
          <p:nvSpPr>
            <p:cNvPr id="253" name="Freeform 325"/>
            <p:cNvSpPr>
              <a:spLocks/>
            </p:cNvSpPr>
            <p:nvPr/>
          </p:nvSpPr>
          <p:spPr bwMode="auto">
            <a:xfrm>
              <a:off x="3388" y="3300"/>
              <a:ext cx="52" cy="137"/>
            </a:xfrm>
            <a:custGeom>
              <a:avLst/>
              <a:gdLst/>
              <a:ahLst/>
              <a:cxnLst>
                <a:cxn ang="0">
                  <a:pos x="126" y="6"/>
                </a:cxn>
                <a:cxn ang="0">
                  <a:pos x="104" y="14"/>
                </a:cxn>
                <a:cxn ang="0">
                  <a:pos x="81" y="24"/>
                </a:cxn>
                <a:cxn ang="0">
                  <a:pos x="36" y="44"/>
                </a:cxn>
                <a:cxn ang="0">
                  <a:pos x="29" y="132"/>
                </a:cxn>
                <a:cxn ang="0">
                  <a:pos x="81" y="260"/>
                </a:cxn>
                <a:cxn ang="0">
                  <a:pos x="125" y="370"/>
                </a:cxn>
                <a:cxn ang="0">
                  <a:pos x="163" y="467"/>
                </a:cxn>
                <a:cxn ang="0">
                  <a:pos x="198" y="554"/>
                </a:cxn>
                <a:cxn ang="0">
                  <a:pos x="232" y="637"/>
                </a:cxn>
                <a:cxn ang="0">
                  <a:pos x="265" y="723"/>
                </a:cxn>
                <a:cxn ang="0">
                  <a:pos x="302" y="812"/>
                </a:cxn>
                <a:cxn ang="0">
                  <a:pos x="342" y="913"/>
                </a:cxn>
                <a:cxn ang="0">
                  <a:pos x="388" y="1029"/>
                </a:cxn>
                <a:cxn ang="0">
                  <a:pos x="442" y="1164"/>
                </a:cxn>
                <a:cxn ang="0">
                  <a:pos x="505" y="1323"/>
                </a:cxn>
                <a:cxn ang="0">
                  <a:pos x="581" y="1511"/>
                </a:cxn>
                <a:cxn ang="0">
                  <a:pos x="669" y="1733"/>
                </a:cxn>
                <a:cxn ang="0">
                  <a:pos x="773" y="1993"/>
                </a:cxn>
                <a:cxn ang="0">
                  <a:pos x="895" y="2297"/>
                </a:cxn>
                <a:cxn ang="0">
                  <a:pos x="972" y="2462"/>
                </a:cxn>
                <a:cxn ang="0">
                  <a:pos x="989" y="2455"/>
                </a:cxn>
                <a:cxn ang="0">
                  <a:pos x="1003" y="2449"/>
                </a:cxn>
                <a:cxn ang="0">
                  <a:pos x="1015" y="2442"/>
                </a:cxn>
                <a:cxn ang="0">
                  <a:pos x="1030" y="2436"/>
                </a:cxn>
                <a:cxn ang="0">
                  <a:pos x="1050" y="2428"/>
                </a:cxn>
                <a:cxn ang="0">
                  <a:pos x="1077" y="2416"/>
                </a:cxn>
                <a:cxn ang="0">
                  <a:pos x="1116" y="2399"/>
                </a:cxn>
                <a:cxn ang="0">
                  <a:pos x="1110" y="2318"/>
                </a:cxn>
                <a:cxn ang="0">
                  <a:pos x="1056" y="2190"/>
                </a:cxn>
                <a:cxn ang="0">
                  <a:pos x="1011" y="2082"/>
                </a:cxn>
                <a:cxn ang="0">
                  <a:pos x="970" y="1985"/>
                </a:cxn>
                <a:cxn ang="0">
                  <a:pos x="935" y="1897"/>
                </a:cxn>
                <a:cxn ang="0">
                  <a:pos x="899" y="1814"/>
                </a:cxn>
                <a:cxn ang="0">
                  <a:pos x="864" y="1730"/>
                </a:cxn>
                <a:cxn ang="0">
                  <a:pos x="826" y="1640"/>
                </a:cxn>
                <a:cxn ang="0">
                  <a:pos x="785" y="1541"/>
                </a:cxn>
                <a:cxn ang="0">
                  <a:pos x="738" y="1426"/>
                </a:cxn>
                <a:cxn ang="0">
                  <a:pos x="682" y="1292"/>
                </a:cxn>
                <a:cxn ang="0">
                  <a:pos x="615" y="1134"/>
                </a:cxn>
                <a:cxn ang="0">
                  <a:pos x="537" y="947"/>
                </a:cxn>
                <a:cxn ang="0">
                  <a:pos x="445" y="727"/>
                </a:cxn>
                <a:cxn ang="0">
                  <a:pos x="337" y="469"/>
                </a:cxn>
                <a:cxn ang="0">
                  <a:pos x="210" y="16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round/>
              <a:headEnd/>
              <a:tailEnd/>
            </a:ln>
          </p:spPr>
          <p:txBody>
            <a:bodyPr/>
            <a:lstStyle/>
            <a:p>
              <a:endParaRPr lang="en-US"/>
            </a:p>
          </p:txBody>
        </p:sp>
        <p:sp>
          <p:nvSpPr>
            <p:cNvPr id="254" name="Freeform 326"/>
            <p:cNvSpPr>
              <a:spLocks/>
            </p:cNvSpPr>
            <p:nvPr/>
          </p:nvSpPr>
          <p:spPr bwMode="auto">
            <a:xfrm>
              <a:off x="3389" y="3301"/>
              <a:ext cx="50" cy="136"/>
            </a:xfrm>
            <a:custGeom>
              <a:avLst/>
              <a:gdLst/>
              <a:ahLst/>
              <a:cxnLst>
                <a:cxn ang="0">
                  <a:pos x="100" y="4"/>
                </a:cxn>
                <a:cxn ang="0">
                  <a:pos x="84" y="12"/>
                </a:cxn>
                <a:cxn ang="0">
                  <a:pos x="65" y="19"/>
                </a:cxn>
                <a:cxn ang="0">
                  <a:pos x="29" y="36"/>
                </a:cxn>
                <a:cxn ang="0">
                  <a:pos x="29" y="120"/>
                </a:cxn>
                <a:cxn ang="0">
                  <a:pos x="81" y="248"/>
                </a:cxn>
                <a:cxn ang="0">
                  <a:pos x="125" y="358"/>
                </a:cxn>
                <a:cxn ang="0">
                  <a:pos x="164" y="455"/>
                </a:cxn>
                <a:cxn ang="0">
                  <a:pos x="199" y="542"/>
                </a:cxn>
                <a:cxn ang="0">
                  <a:pos x="233" y="625"/>
                </a:cxn>
                <a:cxn ang="0">
                  <a:pos x="267" y="711"/>
                </a:cxn>
                <a:cxn ang="0">
                  <a:pos x="302" y="800"/>
                </a:cxn>
                <a:cxn ang="0">
                  <a:pos x="343" y="900"/>
                </a:cxn>
                <a:cxn ang="0">
                  <a:pos x="389" y="1016"/>
                </a:cxn>
                <a:cxn ang="0">
                  <a:pos x="443" y="1151"/>
                </a:cxn>
                <a:cxn ang="0">
                  <a:pos x="507" y="1311"/>
                </a:cxn>
                <a:cxn ang="0">
                  <a:pos x="583" y="1499"/>
                </a:cxn>
                <a:cxn ang="0">
                  <a:pos x="672" y="1721"/>
                </a:cxn>
                <a:cxn ang="0">
                  <a:pos x="777" y="1981"/>
                </a:cxn>
                <a:cxn ang="0">
                  <a:pos x="898" y="2285"/>
                </a:cxn>
                <a:cxn ang="0">
                  <a:pos x="982" y="2447"/>
                </a:cxn>
                <a:cxn ang="0">
                  <a:pos x="1003" y="2436"/>
                </a:cxn>
                <a:cxn ang="0">
                  <a:pos x="1029" y="2426"/>
                </a:cxn>
                <a:cxn ang="0">
                  <a:pos x="1073" y="2407"/>
                </a:cxn>
                <a:cxn ang="0">
                  <a:pos x="1080" y="2320"/>
                </a:cxn>
                <a:cxn ang="0">
                  <a:pos x="1027" y="2193"/>
                </a:cxn>
                <a:cxn ang="0">
                  <a:pos x="981" y="2083"/>
                </a:cxn>
                <a:cxn ang="0">
                  <a:pos x="941" y="1987"/>
                </a:cxn>
                <a:cxn ang="0">
                  <a:pos x="905" y="1900"/>
                </a:cxn>
                <a:cxn ang="0">
                  <a:pos x="869" y="1817"/>
                </a:cxn>
                <a:cxn ang="0">
                  <a:pos x="835" y="1732"/>
                </a:cxn>
                <a:cxn ang="0">
                  <a:pos x="797" y="1643"/>
                </a:cxn>
                <a:cxn ang="0">
                  <a:pos x="756" y="1542"/>
                </a:cxn>
                <a:cxn ang="0">
                  <a:pos x="708" y="1428"/>
                </a:cxn>
                <a:cxn ang="0">
                  <a:pos x="652" y="1294"/>
                </a:cxn>
                <a:cxn ang="0">
                  <a:pos x="586" y="1136"/>
                </a:cxn>
                <a:cxn ang="0">
                  <a:pos x="508" y="948"/>
                </a:cxn>
                <a:cxn ang="0">
                  <a:pos x="417" y="728"/>
                </a:cxn>
                <a:cxn ang="0">
                  <a:pos x="308" y="469"/>
                </a:cxn>
                <a:cxn ang="0">
                  <a:pos x="183" y="168"/>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round/>
              <a:headEnd/>
              <a:tailEnd/>
            </a:ln>
          </p:spPr>
          <p:txBody>
            <a:bodyPr/>
            <a:lstStyle/>
            <a:p>
              <a:endParaRPr lang="en-US"/>
            </a:p>
          </p:txBody>
        </p:sp>
        <p:sp>
          <p:nvSpPr>
            <p:cNvPr id="255" name="Freeform 327"/>
            <p:cNvSpPr>
              <a:spLocks/>
            </p:cNvSpPr>
            <p:nvPr/>
          </p:nvSpPr>
          <p:spPr bwMode="auto">
            <a:xfrm>
              <a:off x="3389" y="3301"/>
              <a:ext cx="49" cy="136"/>
            </a:xfrm>
            <a:custGeom>
              <a:avLst/>
              <a:gdLst/>
              <a:ahLst/>
              <a:cxnLst>
                <a:cxn ang="0">
                  <a:pos x="77" y="3"/>
                </a:cxn>
                <a:cxn ang="0">
                  <a:pos x="65" y="8"/>
                </a:cxn>
                <a:cxn ang="0">
                  <a:pos x="49" y="14"/>
                </a:cxn>
                <a:cxn ang="0">
                  <a:pos x="22" y="27"/>
                </a:cxn>
                <a:cxn ang="0">
                  <a:pos x="30" y="108"/>
                </a:cxn>
                <a:cxn ang="0">
                  <a:pos x="81" y="236"/>
                </a:cxn>
                <a:cxn ang="0">
                  <a:pos x="126" y="345"/>
                </a:cxn>
                <a:cxn ang="0">
                  <a:pos x="165" y="442"/>
                </a:cxn>
                <a:cxn ang="0">
                  <a:pos x="199" y="530"/>
                </a:cxn>
                <a:cxn ang="0">
                  <a:pos x="234" y="613"/>
                </a:cxn>
                <a:cxn ang="0">
                  <a:pos x="268" y="698"/>
                </a:cxn>
                <a:cxn ang="0">
                  <a:pos x="304" y="788"/>
                </a:cxn>
                <a:cxn ang="0">
                  <a:pos x="345" y="888"/>
                </a:cxn>
                <a:cxn ang="0">
                  <a:pos x="391" y="1003"/>
                </a:cxn>
                <a:cxn ang="0">
                  <a:pos x="445" y="1138"/>
                </a:cxn>
                <a:cxn ang="0">
                  <a:pos x="509" y="1297"/>
                </a:cxn>
                <a:cxn ang="0">
                  <a:pos x="585" y="1486"/>
                </a:cxn>
                <a:cxn ang="0">
                  <a:pos x="675" y="1707"/>
                </a:cxn>
                <a:cxn ang="0">
                  <a:pos x="780" y="1968"/>
                </a:cxn>
                <a:cxn ang="0">
                  <a:pos x="901" y="2270"/>
                </a:cxn>
                <a:cxn ang="0">
                  <a:pos x="982" y="2435"/>
                </a:cxn>
                <a:cxn ang="0">
                  <a:pos x="998" y="2426"/>
                </a:cxn>
                <a:cxn ang="0">
                  <a:pos x="1016" y="2419"/>
                </a:cxn>
                <a:cxn ang="0">
                  <a:pos x="1050" y="2404"/>
                </a:cxn>
                <a:cxn ang="0">
                  <a:pos x="1048" y="2322"/>
                </a:cxn>
                <a:cxn ang="0">
                  <a:pos x="995" y="2195"/>
                </a:cxn>
                <a:cxn ang="0">
                  <a:pos x="950" y="2085"/>
                </a:cxn>
                <a:cxn ang="0">
                  <a:pos x="910" y="1989"/>
                </a:cxn>
                <a:cxn ang="0">
                  <a:pos x="875" y="1901"/>
                </a:cxn>
                <a:cxn ang="0">
                  <a:pos x="840" y="1817"/>
                </a:cxn>
                <a:cxn ang="0">
                  <a:pos x="805" y="1733"/>
                </a:cxn>
                <a:cxn ang="0">
                  <a:pos x="768" y="1643"/>
                </a:cxn>
                <a:cxn ang="0">
                  <a:pos x="727" y="1543"/>
                </a:cxn>
                <a:cxn ang="0">
                  <a:pos x="679" y="1428"/>
                </a:cxn>
                <a:cxn ang="0">
                  <a:pos x="624" y="1294"/>
                </a:cxn>
                <a:cxn ang="0">
                  <a:pos x="557" y="1135"/>
                </a:cxn>
                <a:cxn ang="0">
                  <a:pos x="480" y="948"/>
                </a:cxn>
                <a:cxn ang="0">
                  <a:pos x="388" y="728"/>
                </a:cxn>
                <a:cxn ang="0">
                  <a:pos x="281" y="469"/>
                </a:cxn>
                <a:cxn ang="0">
                  <a:pos x="155" y="168"/>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round/>
              <a:headEnd/>
              <a:tailEnd/>
            </a:ln>
          </p:spPr>
          <p:txBody>
            <a:bodyPr/>
            <a:lstStyle/>
            <a:p>
              <a:endParaRPr lang="en-US"/>
            </a:p>
          </p:txBody>
        </p:sp>
        <p:sp>
          <p:nvSpPr>
            <p:cNvPr id="256" name="Freeform 328"/>
            <p:cNvSpPr>
              <a:spLocks/>
            </p:cNvSpPr>
            <p:nvPr/>
          </p:nvSpPr>
          <p:spPr bwMode="auto">
            <a:xfrm>
              <a:off x="3389" y="3302"/>
              <a:ext cx="48" cy="135"/>
            </a:xfrm>
            <a:custGeom>
              <a:avLst/>
              <a:gdLst/>
              <a:ahLst/>
              <a:cxnLst>
                <a:cxn ang="0">
                  <a:pos x="52" y="2"/>
                </a:cxn>
                <a:cxn ang="0">
                  <a:pos x="43" y="5"/>
                </a:cxn>
                <a:cxn ang="0">
                  <a:pos x="33" y="10"/>
                </a:cxn>
                <a:cxn ang="0">
                  <a:pos x="15" y="18"/>
                </a:cxn>
                <a:cxn ang="0">
                  <a:pos x="29" y="97"/>
                </a:cxn>
                <a:cxn ang="0">
                  <a:pos x="80" y="225"/>
                </a:cxn>
                <a:cxn ang="0">
                  <a:pos x="125" y="334"/>
                </a:cxn>
                <a:cxn ang="0">
                  <a:pos x="164" y="430"/>
                </a:cxn>
                <a:cxn ang="0">
                  <a:pos x="199" y="518"/>
                </a:cxn>
                <a:cxn ang="0">
                  <a:pos x="233" y="601"/>
                </a:cxn>
                <a:cxn ang="0">
                  <a:pos x="268" y="686"/>
                </a:cxn>
                <a:cxn ang="0">
                  <a:pos x="305" y="776"/>
                </a:cxn>
                <a:cxn ang="0">
                  <a:pos x="344" y="876"/>
                </a:cxn>
                <a:cxn ang="0">
                  <a:pos x="391" y="991"/>
                </a:cxn>
                <a:cxn ang="0">
                  <a:pos x="445" y="1126"/>
                </a:cxn>
                <a:cxn ang="0">
                  <a:pos x="511" y="1285"/>
                </a:cxn>
                <a:cxn ang="0">
                  <a:pos x="586" y="1474"/>
                </a:cxn>
                <a:cxn ang="0">
                  <a:pos x="676" y="1695"/>
                </a:cxn>
                <a:cxn ang="0">
                  <a:pos x="781" y="1956"/>
                </a:cxn>
                <a:cxn ang="0">
                  <a:pos x="903" y="2258"/>
                </a:cxn>
                <a:cxn ang="0">
                  <a:pos x="980" y="2424"/>
                </a:cxn>
                <a:cxn ang="0">
                  <a:pos x="991" y="2419"/>
                </a:cxn>
                <a:cxn ang="0">
                  <a:pos x="1004" y="2412"/>
                </a:cxn>
                <a:cxn ang="0">
                  <a:pos x="1028" y="2403"/>
                </a:cxn>
                <a:cxn ang="0">
                  <a:pos x="1017" y="2324"/>
                </a:cxn>
                <a:cxn ang="0">
                  <a:pos x="964" y="2196"/>
                </a:cxn>
                <a:cxn ang="0">
                  <a:pos x="920" y="2086"/>
                </a:cxn>
                <a:cxn ang="0">
                  <a:pos x="880" y="1990"/>
                </a:cxn>
                <a:cxn ang="0">
                  <a:pos x="843" y="1903"/>
                </a:cxn>
                <a:cxn ang="0">
                  <a:pos x="809" y="1819"/>
                </a:cxn>
                <a:cxn ang="0">
                  <a:pos x="774" y="1734"/>
                </a:cxn>
                <a:cxn ang="0">
                  <a:pos x="737" y="1645"/>
                </a:cxn>
                <a:cxn ang="0">
                  <a:pos x="696" y="1545"/>
                </a:cxn>
                <a:cxn ang="0">
                  <a:pos x="648" y="1430"/>
                </a:cxn>
                <a:cxn ang="0">
                  <a:pos x="593" y="1296"/>
                </a:cxn>
                <a:cxn ang="0">
                  <a:pos x="528" y="1138"/>
                </a:cxn>
                <a:cxn ang="0">
                  <a:pos x="450" y="950"/>
                </a:cxn>
                <a:cxn ang="0">
                  <a:pos x="359" y="730"/>
                </a:cxn>
                <a:cxn ang="0">
                  <a:pos x="251" y="470"/>
                </a:cxn>
                <a:cxn ang="0">
                  <a:pos x="127" y="16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round/>
              <a:headEnd/>
              <a:tailEnd/>
            </a:ln>
          </p:spPr>
          <p:txBody>
            <a:bodyPr/>
            <a:lstStyle/>
            <a:p>
              <a:endParaRPr lang="en-US"/>
            </a:p>
          </p:txBody>
        </p:sp>
        <p:sp>
          <p:nvSpPr>
            <p:cNvPr id="257" name="Freeform 329"/>
            <p:cNvSpPr>
              <a:spLocks/>
            </p:cNvSpPr>
            <p:nvPr/>
          </p:nvSpPr>
          <p:spPr bwMode="auto">
            <a:xfrm>
              <a:off x="3389" y="3302"/>
              <a:ext cx="46" cy="134"/>
            </a:xfrm>
            <a:custGeom>
              <a:avLst/>
              <a:gdLst/>
              <a:ahLst/>
              <a:cxnLst>
                <a:cxn ang="0">
                  <a:pos x="32" y="0"/>
                </a:cxn>
                <a:cxn ang="0">
                  <a:pos x="0" y="13"/>
                </a:cxn>
                <a:cxn ang="0">
                  <a:pos x="977" y="2414"/>
                </a:cxn>
                <a:cxn ang="0">
                  <a:pos x="1017" y="2396"/>
                </a:cxn>
                <a:cxn ang="0">
                  <a:pos x="32" y="0"/>
                </a:cxn>
              </a:cxnLst>
              <a:rect l="0" t="0" r="r" b="b"/>
              <a:pathLst>
                <a:path w="1017" h="2414">
                  <a:moveTo>
                    <a:pt x="32" y="0"/>
                  </a:moveTo>
                  <a:lnTo>
                    <a:pt x="0" y="13"/>
                  </a:lnTo>
                  <a:lnTo>
                    <a:pt x="977" y="2414"/>
                  </a:lnTo>
                  <a:lnTo>
                    <a:pt x="1017" y="2396"/>
                  </a:lnTo>
                  <a:lnTo>
                    <a:pt x="32" y="0"/>
                  </a:lnTo>
                  <a:close/>
                </a:path>
              </a:pathLst>
            </a:custGeom>
            <a:solidFill>
              <a:srgbClr val="E0E8E8"/>
            </a:solidFill>
            <a:ln w="9525">
              <a:noFill/>
              <a:round/>
              <a:headEnd/>
              <a:tailEnd/>
            </a:ln>
          </p:spPr>
          <p:txBody>
            <a:bodyPr/>
            <a:lstStyle/>
            <a:p>
              <a:endParaRPr lang="en-US"/>
            </a:p>
          </p:txBody>
        </p:sp>
        <p:sp>
          <p:nvSpPr>
            <p:cNvPr id="258" name="Freeform 330"/>
            <p:cNvSpPr>
              <a:spLocks/>
            </p:cNvSpPr>
            <p:nvPr/>
          </p:nvSpPr>
          <p:spPr bwMode="auto">
            <a:xfrm>
              <a:off x="3388" y="3298"/>
              <a:ext cx="8" cy="6"/>
            </a:xfrm>
            <a:custGeom>
              <a:avLst/>
              <a:gdLst/>
              <a:ahLst/>
              <a:cxnLst>
                <a:cxn ang="0">
                  <a:pos x="173" y="20"/>
                </a:cxn>
                <a:cxn ang="0">
                  <a:pos x="7" y="95"/>
                </a:cxn>
                <a:cxn ang="0">
                  <a:pos x="0" y="75"/>
                </a:cxn>
                <a:cxn ang="0">
                  <a:pos x="166" y="0"/>
                </a:cxn>
                <a:cxn ang="0">
                  <a:pos x="173" y="20"/>
                </a:cxn>
              </a:cxnLst>
              <a:rect l="0" t="0" r="r" b="b"/>
              <a:pathLst>
                <a:path w="173" h="95">
                  <a:moveTo>
                    <a:pt x="173" y="20"/>
                  </a:moveTo>
                  <a:lnTo>
                    <a:pt x="7" y="95"/>
                  </a:lnTo>
                  <a:lnTo>
                    <a:pt x="0" y="75"/>
                  </a:lnTo>
                  <a:lnTo>
                    <a:pt x="166" y="0"/>
                  </a:lnTo>
                  <a:lnTo>
                    <a:pt x="173" y="20"/>
                  </a:lnTo>
                  <a:close/>
                </a:path>
              </a:pathLst>
            </a:custGeom>
            <a:solidFill>
              <a:srgbClr val="111919"/>
            </a:solidFill>
            <a:ln w="9525">
              <a:noFill/>
              <a:round/>
              <a:headEnd/>
              <a:tailEnd/>
            </a:ln>
          </p:spPr>
          <p:txBody>
            <a:bodyPr/>
            <a:lstStyle/>
            <a:p>
              <a:endParaRPr lang="en-US"/>
            </a:p>
          </p:txBody>
        </p:sp>
        <p:sp>
          <p:nvSpPr>
            <p:cNvPr id="259" name="Freeform 331"/>
            <p:cNvSpPr>
              <a:spLocks/>
            </p:cNvSpPr>
            <p:nvPr/>
          </p:nvSpPr>
          <p:spPr bwMode="auto">
            <a:xfrm>
              <a:off x="3386" y="3293"/>
              <a:ext cx="9" cy="10"/>
            </a:xfrm>
            <a:custGeom>
              <a:avLst/>
              <a:gdLst/>
              <a:ahLst/>
              <a:cxnLst>
                <a:cxn ang="0">
                  <a:pos x="200" y="106"/>
                </a:cxn>
                <a:cxn ang="0">
                  <a:pos x="33" y="179"/>
                </a:cxn>
                <a:cxn ang="0">
                  <a:pos x="0" y="100"/>
                </a:cxn>
                <a:cxn ang="0">
                  <a:pos x="58" y="0"/>
                </a:cxn>
                <a:cxn ang="0">
                  <a:pos x="168" y="26"/>
                </a:cxn>
                <a:cxn ang="0">
                  <a:pos x="200" y="106"/>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w="9525">
              <a:noFill/>
              <a:round/>
              <a:headEnd/>
              <a:tailEnd/>
            </a:ln>
          </p:spPr>
          <p:txBody>
            <a:bodyPr/>
            <a:lstStyle/>
            <a:p>
              <a:endParaRPr lang="en-US"/>
            </a:p>
          </p:txBody>
        </p:sp>
        <p:sp>
          <p:nvSpPr>
            <p:cNvPr id="260" name="Freeform 332"/>
            <p:cNvSpPr>
              <a:spLocks/>
            </p:cNvSpPr>
            <p:nvPr/>
          </p:nvSpPr>
          <p:spPr bwMode="auto">
            <a:xfrm>
              <a:off x="3386" y="3293"/>
              <a:ext cx="8" cy="10"/>
            </a:xfrm>
            <a:custGeom>
              <a:avLst/>
              <a:gdLst/>
              <a:ahLst/>
              <a:cxnLst>
                <a:cxn ang="0">
                  <a:pos x="173" y="116"/>
                </a:cxn>
                <a:cxn ang="0">
                  <a:pos x="159" y="122"/>
                </a:cxn>
                <a:cxn ang="0">
                  <a:pos x="147" y="126"/>
                </a:cxn>
                <a:cxn ang="0">
                  <a:pos x="137" y="131"/>
                </a:cxn>
                <a:cxn ang="0">
                  <a:pos x="127" y="135"/>
                </a:cxn>
                <a:cxn ang="0">
                  <a:pos x="114" y="141"/>
                </a:cxn>
                <a:cxn ang="0">
                  <a:pos x="94" y="150"/>
                </a:cxn>
                <a:cxn ang="0">
                  <a:pos x="69" y="161"/>
                </a:cxn>
                <a:cxn ang="0">
                  <a:pos x="33" y="177"/>
                </a:cxn>
                <a:cxn ang="0">
                  <a:pos x="30" y="168"/>
                </a:cxn>
                <a:cxn ang="0">
                  <a:pos x="27" y="161"/>
                </a:cxn>
                <a:cxn ang="0">
                  <a:pos x="25" y="156"/>
                </a:cxn>
                <a:cxn ang="0">
                  <a:pos x="23" y="150"/>
                </a:cxn>
                <a:cxn ang="0">
                  <a:pos x="20" y="141"/>
                </a:cxn>
                <a:cxn ang="0">
                  <a:pos x="16" y="131"/>
                </a:cxn>
                <a:cxn ang="0">
                  <a:pos x="9" y="117"/>
                </a:cxn>
                <a:cxn ang="0">
                  <a:pos x="0" y="97"/>
                </a:cxn>
                <a:cxn ang="0">
                  <a:pos x="7" y="86"/>
                </a:cxn>
                <a:cxn ang="0">
                  <a:pos x="11" y="78"/>
                </a:cxn>
                <a:cxn ang="0">
                  <a:pos x="15" y="70"/>
                </a:cxn>
                <a:cxn ang="0">
                  <a:pos x="19" y="63"/>
                </a:cxn>
                <a:cxn ang="0">
                  <a:pos x="24" y="54"/>
                </a:cxn>
                <a:cxn ang="0">
                  <a:pos x="31" y="41"/>
                </a:cxn>
                <a:cxn ang="0">
                  <a:pos x="40" y="24"/>
                </a:cxn>
                <a:cxn ang="0">
                  <a:pos x="52" y="0"/>
                </a:cxn>
                <a:cxn ang="0">
                  <a:pos x="63" y="3"/>
                </a:cxn>
                <a:cxn ang="0">
                  <a:pos x="70" y="6"/>
                </a:cxn>
                <a:cxn ang="0">
                  <a:pos x="76" y="8"/>
                </a:cxn>
                <a:cxn ang="0">
                  <a:pos x="83" y="11"/>
                </a:cxn>
                <a:cxn ang="0">
                  <a:pos x="91" y="15"/>
                </a:cxn>
                <a:cxn ang="0">
                  <a:pos x="102" y="20"/>
                </a:cxn>
                <a:cxn ang="0">
                  <a:pos x="119" y="27"/>
                </a:cxn>
                <a:cxn ang="0">
                  <a:pos x="140" y="37"/>
                </a:cxn>
                <a:cxn ang="0">
                  <a:pos x="144" y="44"/>
                </a:cxn>
                <a:cxn ang="0">
                  <a:pos x="146" y="50"/>
                </a:cxn>
                <a:cxn ang="0">
                  <a:pos x="149" y="56"/>
                </a:cxn>
                <a:cxn ang="0">
                  <a:pos x="151" y="61"/>
                </a:cxn>
                <a:cxn ang="0">
                  <a:pos x="154" y="69"/>
                </a:cxn>
                <a:cxn ang="0">
                  <a:pos x="159" y="80"/>
                </a:cxn>
                <a:cxn ang="0">
                  <a:pos x="165" y="95"/>
                </a:cxn>
                <a:cxn ang="0">
                  <a:pos x="173" y="116"/>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round/>
              <a:headEnd/>
              <a:tailEnd/>
            </a:ln>
          </p:spPr>
          <p:txBody>
            <a:bodyPr/>
            <a:lstStyle/>
            <a:p>
              <a:endParaRPr lang="en-US"/>
            </a:p>
          </p:txBody>
        </p:sp>
        <p:sp>
          <p:nvSpPr>
            <p:cNvPr id="261" name="Freeform 333"/>
            <p:cNvSpPr>
              <a:spLocks/>
            </p:cNvSpPr>
            <p:nvPr/>
          </p:nvSpPr>
          <p:spPr bwMode="auto">
            <a:xfrm>
              <a:off x="3387" y="3293"/>
              <a:ext cx="6" cy="9"/>
            </a:xfrm>
            <a:custGeom>
              <a:avLst/>
              <a:gdLst/>
              <a:ahLst/>
              <a:cxnLst>
                <a:cxn ang="0">
                  <a:pos x="142" y="126"/>
                </a:cxn>
                <a:cxn ang="0">
                  <a:pos x="131" y="131"/>
                </a:cxn>
                <a:cxn ang="0">
                  <a:pos x="122" y="135"/>
                </a:cxn>
                <a:cxn ang="0">
                  <a:pos x="115" y="137"/>
                </a:cxn>
                <a:cxn ang="0">
                  <a:pos x="107" y="141"/>
                </a:cxn>
                <a:cxn ang="0">
                  <a:pos x="96" y="145"/>
                </a:cxn>
                <a:cxn ang="0">
                  <a:pos x="81" y="152"/>
                </a:cxn>
                <a:cxn ang="0">
                  <a:pos x="61" y="161"/>
                </a:cxn>
                <a:cxn ang="0">
                  <a:pos x="32" y="175"/>
                </a:cxn>
                <a:cxn ang="0">
                  <a:pos x="29" y="165"/>
                </a:cxn>
                <a:cxn ang="0">
                  <a:pos x="26" y="159"/>
                </a:cxn>
                <a:cxn ang="0">
                  <a:pos x="24" y="153"/>
                </a:cxn>
                <a:cxn ang="0">
                  <a:pos x="22" y="146"/>
                </a:cxn>
                <a:cxn ang="0">
                  <a:pos x="19" y="139"/>
                </a:cxn>
                <a:cxn ang="0">
                  <a:pos x="15" y="128"/>
                </a:cxn>
                <a:cxn ang="0">
                  <a:pos x="8" y="114"/>
                </a:cxn>
                <a:cxn ang="0">
                  <a:pos x="0" y="95"/>
                </a:cxn>
                <a:cxn ang="0">
                  <a:pos x="5" y="84"/>
                </a:cxn>
                <a:cxn ang="0">
                  <a:pos x="9" y="76"/>
                </a:cxn>
                <a:cxn ang="0">
                  <a:pos x="12" y="68"/>
                </a:cxn>
                <a:cxn ang="0">
                  <a:pos x="16" y="61"/>
                </a:cxn>
                <a:cxn ang="0">
                  <a:pos x="20" y="53"/>
                </a:cxn>
                <a:cxn ang="0">
                  <a:pos x="26" y="40"/>
                </a:cxn>
                <a:cxn ang="0">
                  <a:pos x="34" y="23"/>
                </a:cxn>
                <a:cxn ang="0">
                  <a:pos x="45" y="0"/>
                </a:cxn>
                <a:cxn ang="0">
                  <a:pos x="53" y="4"/>
                </a:cxn>
                <a:cxn ang="0">
                  <a:pos x="59" y="8"/>
                </a:cxn>
                <a:cxn ang="0">
                  <a:pos x="63" y="11"/>
                </a:cxn>
                <a:cxn ang="0">
                  <a:pos x="68" y="15"/>
                </a:cxn>
                <a:cxn ang="0">
                  <a:pos x="74" y="19"/>
                </a:cxn>
                <a:cxn ang="0">
                  <a:pos x="83" y="25"/>
                </a:cxn>
                <a:cxn ang="0">
                  <a:pos x="94" y="34"/>
                </a:cxn>
                <a:cxn ang="0">
                  <a:pos x="111" y="46"/>
                </a:cxn>
                <a:cxn ang="0">
                  <a:pos x="115" y="55"/>
                </a:cxn>
                <a:cxn ang="0">
                  <a:pos x="117" y="60"/>
                </a:cxn>
                <a:cxn ang="0">
                  <a:pos x="120" y="65"/>
                </a:cxn>
                <a:cxn ang="0">
                  <a:pos x="122" y="71"/>
                </a:cxn>
                <a:cxn ang="0">
                  <a:pos x="125" y="79"/>
                </a:cxn>
                <a:cxn ang="0">
                  <a:pos x="129" y="89"/>
                </a:cxn>
                <a:cxn ang="0">
                  <a:pos x="135" y="105"/>
                </a:cxn>
                <a:cxn ang="0">
                  <a:pos x="142" y="126"/>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round/>
              <a:headEnd/>
              <a:tailEnd/>
            </a:ln>
          </p:spPr>
          <p:txBody>
            <a:bodyPr/>
            <a:lstStyle/>
            <a:p>
              <a:endParaRPr lang="en-US"/>
            </a:p>
          </p:txBody>
        </p:sp>
        <p:sp>
          <p:nvSpPr>
            <p:cNvPr id="262" name="Freeform 334"/>
            <p:cNvSpPr>
              <a:spLocks/>
            </p:cNvSpPr>
            <p:nvPr/>
          </p:nvSpPr>
          <p:spPr bwMode="auto">
            <a:xfrm>
              <a:off x="3387" y="3293"/>
              <a:ext cx="5" cy="9"/>
            </a:xfrm>
            <a:custGeom>
              <a:avLst/>
              <a:gdLst/>
              <a:ahLst/>
              <a:cxnLst>
                <a:cxn ang="0">
                  <a:pos x="116" y="136"/>
                </a:cxn>
                <a:cxn ang="0">
                  <a:pos x="107" y="139"/>
                </a:cxn>
                <a:cxn ang="0">
                  <a:pos x="101" y="141"/>
                </a:cxn>
                <a:cxn ang="0">
                  <a:pos x="95" y="144"/>
                </a:cxn>
                <a:cxn ang="0">
                  <a:pos x="88" y="146"/>
                </a:cxn>
                <a:cxn ang="0">
                  <a:pos x="80" y="150"/>
                </a:cxn>
                <a:cxn ang="0">
                  <a:pos x="69" y="155"/>
                </a:cxn>
                <a:cxn ang="0">
                  <a:pos x="54" y="162"/>
                </a:cxn>
                <a:cxn ang="0">
                  <a:pos x="32" y="172"/>
                </a:cxn>
                <a:cxn ang="0">
                  <a:pos x="29" y="163"/>
                </a:cxn>
                <a:cxn ang="0">
                  <a:pos x="26" y="156"/>
                </a:cxn>
                <a:cxn ang="0">
                  <a:pos x="24" y="151"/>
                </a:cxn>
                <a:cxn ang="0">
                  <a:pos x="22" y="144"/>
                </a:cxn>
                <a:cxn ang="0">
                  <a:pos x="19" y="136"/>
                </a:cxn>
                <a:cxn ang="0">
                  <a:pos x="15" y="126"/>
                </a:cxn>
                <a:cxn ang="0">
                  <a:pos x="8" y="112"/>
                </a:cxn>
                <a:cxn ang="0">
                  <a:pos x="0" y="93"/>
                </a:cxn>
                <a:cxn ang="0">
                  <a:pos x="5" y="82"/>
                </a:cxn>
                <a:cxn ang="0">
                  <a:pos x="8" y="74"/>
                </a:cxn>
                <a:cxn ang="0">
                  <a:pos x="11" y="67"/>
                </a:cxn>
                <a:cxn ang="0">
                  <a:pos x="14" y="60"/>
                </a:cxn>
                <a:cxn ang="0">
                  <a:pos x="18" y="51"/>
                </a:cxn>
                <a:cxn ang="0">
                  <a:pos x="23" y="39"/>
                </a:cxn>
                <a:cxn ang="0">
                  <a:pos x="31" y="22"/>
                </a:cxn>
                <a:cxn ang="0">
                  <a:pos x="40" y="0"/>
                </a:cxn>
                <a:cxn ang="0">
                  <a:pos x="46" y="5"/>
                </a:cxn>
                <a:cxn ang="0">
                  <a:pos x="50" y="9"/>
                </a:cxn>
                <a:cxn ang="0">
                  <a:pos x="53" y="14"/>
                </a:cxn>
                <a:cxn ang="0">
                  <a:pos x="56" y="18"/>
                </a:cxn>
                <a:cxn ang="0">
                  <a:pos x="60" y="23"/>
                </a:cxn>
                <a:cxn ang="0">
                  <a:pos x="65" y="30"/>
                </a:cxn>
                <a:cxn ang="0">
                  <a:pos x="73" y="41"/>
                </a:cxn>
                <a:cxn ang="0">
                  <a:pos x="83" y="56"/>
                </a:cxn>
                <a:cxn ang="0">
                  <a:pos x="87" y="64"/>
                </a:cxn>
                <a:cxn ang="0">
                  <a:pos x="89" y="69"/>
                </a:cxn>
                <a:cxn ang="0">
                  <a:pos x="92" y="75"/>
                </a:cxn>
                <a:cxn ang="0">
                  <a:pos x="95" y="81"/>
                </a:cxn>
                <a:cxn ang="0">
                  <a:pos x="98" y="88"/>
                </a:cxn>
                <a:cxn ang="0">
                  <a:pos x="102" y="99"/>
                </a:cxn>
                <a:cxn ang="0">
                  <a:pos x="108" y="115"/>
                </a:cxn>
                <a:cxn ang="0">
                  <a:pos x="116" y="136"/>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round/>
              <a:headEnd/>
              <a:tailEnd/>
            </a:ln>
          </p:spPr>
          <p:txBody>
            <a:bodyPr/>
            <a:lstStyle/>
            <a:p>
              <a:endParaRPr lang="en-US"/>
            </a:p>
          </p:txBody>
        </p:sp>
        <p:sp>
          <p:nvSpPr>
            <p:cNvPr id="263" name="Freeform 335"/>
            <p:cNvSpPr>
              <a:spLocks/>
            </p:cNvSpPr>
            <p:nvPr/>
          </p:nvSpPr>
          <p:spPr bwMode="auto">
            <a:xfrm>
              <a:off x="3387" y="3293"/>
              <a:ext cx="4" cy="9"/>
            </a:xfrm>
            <a:custGeom>
              <a:avLst/>
              <a:gdLst/>
              <a:ahLst/>
              <a:cxnLst>
                <a:cxn ang="0">
                  <a:pos x="88" y="145"/>
                </a:cxn>
                <a:cxn ang="0">
                  <a:pos x="81" y="147"/>
                </a:cxn>
                <a:cxn ang="0">
                  <a:pos x="77" y="150"/>
                </a:cxn>
                <a:cxn ang="0">
                  <a:pos x="73" y="151"/>
                </a:cxn>
                <a:cxn ang="0">
                  <a:pos x="69" y="153"/>
                </a:cxn>
                <a:cxn ang="0">
                  <a:pos x="64" y="155"/>
                </a:cxn>
                <a:cxn ang="0">
                  <a:pos x="57" y="158"/>
                </a:cxn>
                <a:cxn ang="0">
                  <a:pos x="47" y="163"/>
                </a:cxn>
                <a:cxn ang="0">
                  <a:pos x="32" y="170"/>
                </a:cxn>
                <a:cxn ang="0">
                  <a:pos x="29" y="161"/>
                </a:cxn>
                <a:cxn ang="0">
                  <a:pos x="26" y="154"/>
                </a:cxn>
                <a:cxn ang="0">
                  <a:pos x="24" y="148"/>
                </a:cxn>
                <a:cxn ang="0">
                  <a:pos x="22" y="142"/>
                </a:cxn>
                <a:cxn ang="0">
                  <a:pos x="19" y="134"/>
                </a:cxn>
                <a:cxn ang="0">
                  <a:pos x="15" y="123"/>
                </a:cxn>
                <a:cxn ang="0">
                  <a:pos x="8" y="109"/>
                </a:cxn>
                <a:cxn ang="0">
                  <a:pos x="0" y="89"/>
                </a:cxn>
                <a:cxn ang="0">
                  <a:pos x="4" y="79"/>
                </a:cxn>
                <a:cxn ang="0">
                  <a:pos x="7" y="71"/>
                </a:cxn>
                <a:cxn ang="0">
                  <a:pos x="9" y="65"/>
                </a:cxn>
                <a:cxn ang="0">
                  <a:pos x="12" y="58"/>
                </a:cxn>
                <a:cxn ang="0">
                  <a:pos x="15" y="49"/>
                </a:cxn>
                <a:cxn ang="0">
                  <a:pos x="19" y="38"/>
                </a:cxn>
                <a:cxn ang="0">
                  <a:pos x="26" y="22"/>
                </a:cxn>
                <a:cxn ang="0">
                  <a:pos x="34" y="0"/>
                </a:cxn>
                <a:cxn ang="0">
                  <a:pos x="40" y="11"/>
                </a:cxn>
                <a:cxn ang="0">
                  <a:pos x="43" y="21"/>
                </a:cxn>
                <a:cxn ang="0">
                  <a:pos x="47" y="36"/>
                </a:cxn>
                <a:cxn ang="0">
                  <a:pos x="55" y="65"/>
                </a:cxn>
                <a:cxn ang="0">
                  <a:pos x="59" y="74"/>
                </a:cxn>
                <a:cxn ang="0">
                  <a:pos x="61" y="79"/>
                </a:cxn>
                <a:cxn ang="0">
                  <a:pos x="64" y="84"/>
                </a:cxn>
                <a:cxn ang="0">
                  <a:pos x="66" y="90"/>
                </a:cxn>
                <a:cxn ang="0">
                  <a:pos x="69" y="98"/>
                </a:cxn>
                <a:cxn ang="0">
                  <a:pos x="73" y="108"/>
                </a:cxn>
                <a:cxn ang="0">
                  <a:pos x="79" y="124"/>
                </a:cxn>
                <a:cxn ang="0">
                  <a:pos x="88" y="145"/>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round/>
              <a:headEnd/>
              <a:tailEnd/>
            </a:ln>
          </p:spPr>
          <p:txBody>
            <a:bodyPr/>
            <a:lstStyle/>
            <a:p>
              <a:endParaRPr lang="en-US"/>
            </a:p>
          </p:txBody>
        </p:sp>
        <p:sp>
          <p:nvSpPr>
            <p:cNvPr id="264" name="Freeform 336"/>
            <p:cNvSpPr>
              <a:spLocks/>
            </p:cNvSpPr>
            <p:nvPr/>
          </p:nvSpPr>
          <p:spPr bwMode="auto">
            <a:xfrm>
              <a:off x="3388" y="3293"/>
              <a:ext cx="2" cy="9"/>
            </a:xfrm>
            <a:custGeom>
              <a:avLst/>
              <a:gdLst/>
              <a:ahLst/>
              <a:cxnLst>
                <a:cxn ang="0">
                  <a:pos x="59" y="155"/>
                </a:cxn>
                <a:cxn ang="0">
                  <a:pos x="33" y="167"/>
                </a:cxn>
                <a:cxn ang="0">
                  <a:pos x="0" y="87"/>
                </a:cxn>
                <a:cxn ang="0">
                  <a:pos x="29" y="0"/>
                </a:cxn>
                <a:cxn ang="0">
                  <a:pos x="26" y="76"/>
                </a:cxn>
                <a:cxn ang="0">
                  <a:pos x="59" y="155"/>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w="9525">
              <a:noFill/>
              <a:round/>
              <a:headEnd/>
              <a:tailEnd/>
            </a:ln>
          </p:spPr>
          <p:txBody>
            <a:bodyPr/>
            <a:lstStyle/>
            <a:p>
              <a:endParaRPr lang="en-US"/>
            </a:p>
          </p:txBody>
        </p:sp>
        <p:sp>
          <p:nvSpPr>
            <p:cNvPr id="265" name="Freeform 337"/>
            <p:cNvSpPr>
              <a:spLocks/>
            </p:cNvSpPr>
            <p:nvPr/>
          </p:nvSpPr>
          <p:spPr bwMode="auto">
            <a:xfrm>
              <a:off x="3386" y="3294"/>
              <a:ext cx="8" cy="4"/>
            </a:xfrm>
            <a:custGeom>
              <a:avLst/>
              <a:gdLst/>
              <a:ahLst/>
              <a:cxnLst>
                <a:cxn ang="0">
                  <a:pos x="170" y="4"/>
                </a:cxn>
                <a:cxn ang="0">
                  <a:pos x="168" y="0"/>
                </a:cxn>
                <a:cxn ang="0">
                  <a:pos x="0" y="73"/>
                </a:cxn>
                <a:cxn ang="0">
                  <a:pos x="4" y="81"/>
                </a:cxn>
                <a:cxn ang="0">
                  <a:pos x="172" y="8"/>
                </a:cxn>
                <a:cxn ang="0">
                  <a:pos x="170" y="4"/>
                </a:cxn>
              </a:cxnLst>
              <a:rect l="0" t="0" r="r" b="b"/>
              <a:pathLst>
                <a:path w="172" h="81">
                  <a:moveTo>
                    <a:pt x="170" y="4"/>
                  </a:moveTo>
                  <a:lnTo>
                    <a:pt x="168" y="0"/>
                  </a:lnTo>
                  <a:lnTo>
                    <a:pt x="0" y="73"/>
                  </a:lnTo>
                  <a:lnTo>
                    <a:pt x="4" y="81"/>
                  </a:lnTo>
                  <a:lnTo>
                    <a:pt x="172" y="8"/>
                  </a:lnTo>
                  <a:lnTo>
                    <a:pt x="170" y="4"/>
                  </a:lnTo>
                  <a:close/>
                </a:path>
              </a:pathLst>
            </a:custGeom>
            <a:solidFill>
              <a:srgbClr val="EDF5F5"/>
            </a:solidFill>
            <a:ln w="9525">
              <a:noFill/>
              <a:round/>
              <a:headEnd/>
              <a:tailEnd/>
            </a:ln>
          </p:spPr>
          <p:txBody>
            <a:bodyPr/>
            <a:lstStyle/>
            <a:p>
              <a:endParaRPr lang="en-US"/>
            </a:p>
          </p:txBody>
        </p:sp>
        <p:sp>
          <p:nvSpPr>
            <p:cNvPr id="266" name="Freeform 338"/>
            <p:cNvSpPr>
              <a:spLocks/>
            </p:cNvSpPr>
            <p:nvPr/>
          </p:nvSpPr>
          <p:spPr bwMode="auto">
            <a:xfrm>
              <a:off x="3432" y="3432"/>
              <a:ext cx="10" cy="6"/>
            </a:xfrm>
            <a:custGeom>
              <a:avLst/>
              <a:gdLst/>
              <a:ahLst/>
              <a:cxnLst>
                <a:cxn ang="0">
                  <a:pos x="216" y="12"/>
                </a:cxn>
                <a:cxn ang="0">
                  <a:pos x="4" y="103"/>
                </a:cxn>
                <a:cxn ang="0">
                  <a:pos x="0" y="93"/>
                </a:cxn>
                <a:cxn ang="0">
                  <a:pos x="211" y="0"/>
                </a:cxn>
                <a:cxn ang="0">
                  <a:pos x="216" y="12"/>
                </a:cxn>
              </a:cxnLst>
              <a:rect l="0" t="0" r="r" b="b"/>
              <a:pathLst>
                <a:path w="216" h="103">
                  <a:moveTo>
                    <a:pt x="216" y="12"/>
                  </a:moveTo>
                  <a:lnTo>
                    <a:pt x="4" y="103"/>
                  </a:lnTo>
                  <a:lnTo>
                    <a:pt x="0" y="93"/>
                  </a:lnTo>
                  <a:lnTo>
                    <a:pt x="211" y="0"/>
                  </a:lnTo>
                  <a:lnTo>
                    <a:pt x="216" y="12"/>
                  </a:lnTo>
                  <a:close/>
                </a:path>
              </a:pathLst>
            </a:custGeom>
            <a:solidFill>
              <a:srgbClr val="111919"/>
            </a:solidFill>
            <a:ln w="9525">
              <a:noFill/>
              <a:round/>
              <a:headEnd/>
              <a:tailEnd/>
            </a:ln>
          </p:spPr>
          <p:txBody>
            <a:bodyPr/>
            <a:lstStyle/>
            <a:p>
              <a:endParaRPr lang="en-US"/>
            </a:p>
          </p:txBody>
        </p:sp>
        <p:sp>
          <p:nvSpPr>
            <p:cNvPr id="267" name="Freeform 339"/>
            <p:cNvSpPr>
              <a:spLocks/>
            </p:cNvSpPr>
            <p:nvPr/>
          </p:nvSpPr>
          <p:spPr bwMode="auto">
            <a:xfrm>
              <a:off x="3432" y="3433"/>
              <a:ext cx="11" cy="16"/>
            </a:xfrm>
            <a:custGeom>
              <a:avLst/>
              <a:gdLst/>
              <a:ahLst/>
              <a:cxnLst>
                <a:cxn ang="0">
                  <a:pos x="207" y="296"/>
                </a:cxn>
                <a:cxn ang="0">
                  <a:pos x="219" y="286"/>
                </a:cxn>
                <a:cxn ang="0">
                  <a:pos x="232" y="267"/>
                </a:cxn>
                <a:cxn ang="0">
                  <a:pos x="242" y="241"/>
                </a:cxn>
                <a:cxn ang="0">
                  <a:pos x="248" y="206"/>
                </a:cxn>
                <a:cxn ang="0">
                  <a:pos x="250" y="165"/>
                </a:cxn>
                <a:cxn ang="0">
                  <a:pos x="245" y="116"/>
                </a:cxn>
                <a:cxn ang="0">
                  <a:pos x="233" y="62"/>
                </a:cxn>
                <a:cxn ang="0">
                  <a:pos x="211" y="0"/>
                </a:cxn>
                <a:cxn ang="0">
                  <a:pos x="198" y="6"/>
                </a:cxn>
                <a:cxn ang="0">
                  <a:pos x="185" y="12"/>
                </a:cxn>
                <a:cxn ang="0">
                  <a:pos x="171" y="17"/>
                </a:cxn>
                <a:cxn ang="0">
                  <a:pos x="158" y="24"/>
                </a:cxn>
                <a:cxn ang="0">
                  <a:pos x="145" y="29"/>
                </a:cxn>
                <a:cxn ang="0">
                  <a:pos x="132" y="35"/>
                </a:cxn>
                <a:cxn ang="0">
                  <a:pos x="118" y="41"/>
                </a:cxn>
                <a:cxn ang="0">
                  <a:pos x="106" y="46"/>
                </a:cxn>
                <a:cxn ang="0">
                  <a:pos x="93" y="52"/>
                </a:cxn>
                <a:cxn ang="0">
                  <a:pos x="80" y="57"/>
                </a:cxn>
                <a:cxn ang="0">
                  <a:pos x="66" y="64"/>
                </a:cxn>
                <a:cxn ang="0">
                  <a:pos x="53" y="69"/>
                </a:cxn>
                <a:cxn ang="0">
                  <a:pos x="40" y="75"/>
                </a:cxn>
                <a:cxn ang="0">
                  <a:pos x="27" y="81"/>
                </a:cxn>
                <a:cxn ang="0">
                  <a:pos x="13" y="87"/>
                </a:cxn>
                <a:cxn ang="0">
                  <a:pos x="0" y="92"/>
                </a:cxn>
                <a:cxn ang="0">
                  <a:pos x="13" y="123"/>
                </a:cxn>
                <a:cxn ang="0">
                  <a:pos x="28" y="150"/>
                </a:cxn>
                <a:cxn ang="0">
                  <a:pos x="42" y="175"/>
                </a:cxn>
                <a:cxn ang="0">
                  <a:pos x="57" y="198"/>
                </a:cxn>
                <a:cxn ang="0">
                  <a:pos x="73" y="218"/>
                </a:cxn>
                <a:cxn ang="0">
                  <a:pos x="87" y="236"/>
                </a:cxn>
                <a:cxn ang="0">
                  <a:pos x="102" y="250"/>
                </a:cxn>
                <a:cxn ang="0">
                  <a:pos x="117" y="263"/>
                </a:cxn>
                <a:cxn ang="0">
                  <a:pos x="132" y="274"/>
                </a:cxn>
                <a:cxn ang="0">
                  <a:pos x="145" y="283"/>
                </a:cxn>
                <a:cxn ang="0">
                  <a:pos x="158" y="289"/>
                </a:cxn>
                <a:cxn ang="0">
                  <a:pos x="170" y="294"/>
                </a:cxn>
                <a:cxn ang="0">
                  <a:pos x="182" y="297"/>
                </a:cxn>
                <a:cxn ang="0">
                  <a:pos x="192" y="298"/>
                </a:cxn>
                <a:cxn ang="0">
                  <a:pos x="200" y="298"/>
                </a:cxn>
                <a:cxn ang="0">
                  <a:pos x="207" y="296"/>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round/>
              <a:headEnd/>
              <a:tailEnd/>
            </a:ln>
          </p:spPr>
          <p:txBody>
            <a:bodyPr/>
            <a:lstStyle/>
            <a:p>
              <a:endParaRPr lang="en-US"/>
            </a:p>
          </p:txBody>
        </p:sp>
        <p:sp>
          <p:nvSpPr>
            <p:cNvPr id="268" name="Freeform 340"/>
            <p:cNvSpPr>
              <a:spLocks/>
            </p:cNvSpPr>
            <p:nvPr/>
          </p:nvSpPr>
          <p:spPr bwMode="auto">
            <a:xfrm>
              <a:off x="3432" y="3433"/>
              <a:ext cx="10" cy="16"/>
            </a:xfrm>
            <a:custGeom>
              <a:avLst/>
              <a:gdLst/>
              <a:ahLst/>
              <a:cxnLst>
                <a:cxn ang="0">
                  <a:pos x="199" y="285"/>
                </a:cxn>
                <a:cxn ang="0">
                  <a:pos x="209" y="276"/>
                </a:cxn>
                <a:cxn ang="0">
                  <a:pos x="217" y="259"/>
                </a:cxn>
                <a:cxn ang="0">
                  <a:pos x="224" y="234"/>
                </a:cxn>
                <a:cxn ang="0">
                  <a:pos x="226" y="202"/>
                </a:cxn>
                <a:cxn ang="0">
                  <a:pos x="223" y="162"/>
                </a:cxn>
                <a:cxn ang="0">
                  <a:pos x="214" y="115"/>
                </a:cxn>
                <a:cxn ang="0">
                  <a:pos x="200" y="61"/>
                </a:cxn>
                <a:cxn ang="0">
                  <a:pos x="178" y="0"/>
                </a:cxn>
                <a:cxn ang="0">
                  <a:pos x="166" y="5"/>
                </a:cxn>
                <a:cxn ang="0">
                  <a:pos x="155" y="10"/>
                </a:cxn>
                <a:cxn ang="0">
                  <a:pos x="144" y="15"/>
                </a:cxn>
                <a:cxn ang="0">
                  <a:pos x="134" y="20"/>
                </a:cxn>
                <a:cxn ang="0">
                  <a:pos x="123" y="24"/>
                </a:cxn>
                <a:cxn ang="0">
                  <a:pos x="111" y="30"/>
                </a:cxn>
                <a:cxn ang="0">
                  <a:pos x="100" y="34"/>
                </a:cxn>
                <a:cxn ang="0">
                  <a:pos x="89" y="39"/>
                </a:cxn>
                <a:cxn ang="0">
                  <a:pos x="78" y="44"/>
                </a:cxn>
                <a:cxn ang="0">
                  <a:pos x="67" y="49"/>
                </a:cxn>
                <a:cxn ang="0">
                  <a:pos x="55" y="54"/>
                </a:cxn>
                <a:cxn ang="0">
                  <a:pos x="45" y="58"/>
                </a:cxn>
                <a:cxn ang="0">
                  <a:pos x="34" y="63"/>
                </a:cxn>
                <a:cxn ang="0">
                  <a:pos x="23" y="69"/>
                </a:cxn>
                <a:cxn ang="0">
                  <a:pos x="11" y="73"/>
                </a:cxn>
                <a:cxn ang="0">
                  <a:pos x="0" y="78"/>
                </a:cxn>
                <a:cxn ang="0">
                  <a:pos x="13" y="109"/>
                </a:cxn>
                <a:cxn ang="0">
                  <a:pos x="28" y="136"/>
                </a:cxn>
                <a:cxn ang="0">
                  <a:pos x="42" y="161"/>
                </a:cxn>
                <a:cxn ang="0">
                  <a:pos x="56" y="184"/>
                </a:cxn>
                <a:cxn ang="0">
                  <a:pos x="72" y="204"/>
                </a:cxn>
                <a:cxn ang="0">
                  <a:pos x="86" y="221"/>
                </a:cxn>
                <a:cxn ang="0">
                  <a:pos x="101" y="236"/>
                </a:cxn>
                <a:cxn ang="0">
                  <a:pos x="115" y="250"/>
                </a:cxn>
                <a:cxn ang="0">
                  <a:pos x="129" y="260"/>
                </a:cxn>
                <a:cxn ang="0">
                  <a:pos x="142" y="270"/>
                </a:cxn>
                <a:cxn ang="0">
                  <a:pos x="155" y="276"/>
                </a:cxn>
                <a:cxn ang="0">
                  <a:pos x="166" y="282"/>
                </a:cxn>
                <a:cxn ang="0">
                  <a:pos x="177" y="285"/>
                </a:cxn>
                <a:cxn ang="0">
                  <a:pos x="186" y="287"/>
                </a:cxn>
                <a:cxn ang="0">
                  <a:pos x="193" y="287"/>
                </a:cxn>
                <a:cxn ang="0">
                  <a:pos x="199" y="285"/>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round/>
              <a:headEnd/>
              <a:tailEnd/>
            </a:ln>
          </p:spPr>
          <p:txBody>
            <a:bodyPr/>
            <a:lstStyle/>
            <a:p>
              <a:endParaRPr lang="en-US"/>
            </a:p>
          </p:txBody>
        </p:sp>
        <p:sp>
          <p:nvSpPr>
            <p:cNvPr id="269" name="Freeform 341"/>
            <p:cNvSpPr>
              <a:spLocks/>
            </p:cNvSpPr>
            <p:nvPr/>
          </p:nvSpPr>
          <p:spPr bwMode="auto">
            <a:xfrm>
              <a:off x="3433" y="3434"/>
              <a:ext cx="9" cy="15"/>
            </a:xfrm>
            <a:custGeom>
              <a:avLst/>
              <a:gdLst/>
              <a:ahLst/>
              <a:cxnLst>
                <a:cxn ang="0">
                  <a:pos x="189" y="273"/>
                </a:cxn>
                <a:cxn ang="0">
                  <a:pos x="196" y="265"/>
                </a:cxn>
                <a:cxn ang="0">
                  <a:pos x="201" y="251"/>
                </a:cxn>
                <a:cxn ang="0">
                  <a:pos x="202" y="227"/>
                </a:cxn>
                <a:cxn ang="0">
                  <a:pos x="200" y="197"/>
                </a:cxn>
                <a:cxn ang="0">
                  <a:pos x="193" y="159"/>
                </a:cxn>
                <a:cxn ang="0">
                  <a:pos x="182" y="114"/>
                </a:cxn>
                <a:cxn ang="0">
                  <a:pos x="165" y="60"/>
                </a:cxn>
                <a:cxn ang="0">
                  <a:pos x="142" y="0"/>
                </a:cxn>
                <a:cxn ang="0">
                  <a:pos x="125" y="7"/>
                </a:cxn>
                <a:cxn ang="0">
                  <a:pos x="107" y="14"/>
                </a:cxn>
                <a:cxn ang="0">
                  <a:pos x="89" y="23"/>
                </a:cxn>
                <a:cxn ang="0">
                  <a:pos x="72" y="30"/>
                </a:cxn>
                <a:cxn ang="0">
                  <a:pos x="53" y="39"/>
                </a:cxn>
                <a:cxn ang="0">
                  <a:pos x="36" y="46"/>
                </a:cxn>
                <a:cxn ang="0">
                  <a:pos x="18" y="54"/>
                </a:cxn>
                <a:cxn ang="0">
                  <a:pos x="0" y="62"/>
                </a:cxn>
                <a:cxn ang="0">
                  <a:pos x="14" y="92"/>
                </a:cxn>
                <a:cxn ang="0">
                  <a:pos x="28" y="120"/>
                </a:cxn>
                <a:cxn ang="0">
                  <a:pos x="41" y="145"/>
                </a:cxn>
                <a:cxn ang="0">
                  <a:pos x="57" y="168"/>
                </a:cxn>
                <a:cxn ang="0">
                  <a:pos x="71" y="188"/>
                </a:cxn>
                <a:cxn ang="0">
                  <a:pos x="85" y="206"/>
                </a:cxn>
                <a:cxn ang="0">
                  <a:pos x="98" y="221"/>
                </a:cxn>
                <a:cxn ang="0">
                  <a:pos x="113" y="235"/>
                </a:cxn>
                <a:cxn ang="0">
                  <a:pos x="126" y="246"/>
                </a:cxn>
                <a:cxn ang="0">
                  <a:pos x="138" y="256"/>
                </a:cxn>
                <a:cxn ang="0">
                  <a:pos x="149" y="262"/>
                </a:cxn>
                <a:cxn ang="0">
                  <a:pos x="160" y="268"/>
                </a:cxn>
                <a:cxn ang="0">
                  <a:pos x="170" y="272"/>
                </a:cxn>
                <a:cxn ang="0">
                  <a:pos x="178" y="274"/>
                </a:cxn>
                <a:cxn ang="0">
                  <a:pos x="184" y="274"/>
                </a:cxn>
                <a:cxn ang="0">
                  <a:pos x="189" y="273"/>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round/>
              <a:headEnd/>
              <a:tailEnd/>
            </a:ln>
          </p:spPr>
          <p:txBody>
            <a:bodyPr/>
            <a:lstStyle/>
            <a:p>
              <a:endParaRPr lang="en-US"/>
            </a:p>
          </p:txBody>
        </p:sp>
        <p:sp>
          <p:nvSpPr>
            <p:cNvPr id="270" name="Freeform 342"/>
            <p:cNvSpPr>
              <a:spLocks/>
            </p:cNvSpPr>
            <p:nvPr/>
          </p:nvSpPr>
          <p:spPr bwMode="auto">
            <a:xfrm>
              <a:off x="3433" y="3435"/>
              <a:ext cx="9" cy="14"/>
            </a:xfrm>
            <a:custGeom>
              <a:avLst/>
              <a:gdLst/>
              <a:ahLst/>
              <a:cxnLst>
                <a:cxn ang="0">
                  <a:pos x="180" y="263"/>
                </a:cxn>
                <a:cxn ang="0">
                  <a:pos x="185" y="256"/>
                </a:cxn>
                <a:cxn ang="0">
                  <a:pos x="186" y="243"/>
                </a:cxn>
                <a:cxn ang="0">
                  <a:pos x="183" y="222"/>
                </a:cxn>
                <a:cxn ang="0">
                  <a:pos x="177" y="193"/>
                </a:cxn>
                <a:cxn ang="0">
                  <a:pos x="166" y="157"/>
                </a:cxn>
                <a:cxn ang="0">
                  <a:pos x="151" y="113"/>
                </a:cxn>
                <a:cxn ang="0">
                  <a:pos x="131" y="60"/>
                </a:cxn>
                <a:cxn ang="0">
                  <a:pos x="108" y="0"/>
                </a:cxn>
                <a:cxn ang="0">
                  <a:pos x="94" y="7"/>
                </a:cxn>
                <a:cxn ang="0">
                  <a:pos x="80" y="13"/>
                </a:cxn>
                <a:cxn ang="0">
                  <a:pos x="67" y="18"/>
                </a:cxn>
                <a:cxn ang="0">
                  <a:pos x="54" y="24"/>
                </a:cxn>
                <a:cxn ang="0">
                  <a:pos x="40" y="30"/>
                </a:cxn>
                <a:cxn ang="0">
                  <a:pos x="27" y="36"/>
                </a:cxn>
                <a:cxn ang="0">
                  <a:pos x="13" y="41"/>
                </a:cxn>
                <a:cxn ang="0">
                  <a:pos x="0" y="48"/>
                </a:cxn>
                <a:cxn ang="0">
                  <a:pos x="13" y="78"/>
                </a:cxn>
                <a:cxn ang="0">
                  <a:pos x="26" y="106"/>
                </a:cxn>
                <a:cxn ang="0">
                  <a:pos x="40" y="131"/>
                </a:cxn>
                <a:cxn ang="0">
                  <a:pos x="55" y="154"/>
                </a:cxn>
                <a:cxn ang="0">
                  <a:pos x="69" y="174"/>
                </a:cxn>
                <a:cxn ang="0">
                  <a:pos x="83" y="192"/>
                </a:cxn>
                <a:cxn ang="0">
                  <a:pos x="96" y="208"/>
                </a:cxn>
                <a:cxn ang="0">
                  <a:pos x="110" y="222"/>
                </a:cxn>
                <a:cxn ang="0">
                  <a:pos x="122" y="233"/>
                </a:cxn>
                <a:cxn ang="0">
                  <a:pos x="134" y="243"/>
                </a:cxn>
                <a:cxn ang="0">
                  <a:pos x="145" y="250"/>
                </a:cxn>
                <a:cxn ang="0">
                  <a:pos x="155" y="256"/>
                </a:cxn>
                <a:cxn ang="0">
                  <a:pos x="164" y="261"/>
                </a:cxn>
                <a:cxn ang="0">
                  <a:pos x="171" y="263"/>
                </a:cxn>
                <a:cxn ang="0">
                  <a:pos x="176" y="264"/>
                </a:cxn>
                <a:cxn ang="0">
                  <a:pos x="180" y="263"/>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round/>
              <a:headEnd/>
              <a:tailEnd/>
            </a:ln>
          </p:spPr>
          <p:txBody>
            <a:bodyPr/>
            <a:lstStyle/>
            <a:p>
              <a:endParaRPr lang="en-US"/>
            </a:p>
          </p:txBody>
        </p:sp>
        <p:sp>
          <p:nvSpPr>
            <p:cNvPr id="271" name="Freeform 343"/>
            <p:cNvSpPr>
              <a:spLocks/>
            </p:cNvSpPr>
            <p:nvPr/>
          </p:nvSpPr>
          <p:spPr bwMode="auto">
            <a:xfrm>
              <a:off x="3433" y="3435"/>
              <a:ext cx="8" cy="14"/>
            </a:xfrm>
            <a:custGeom>
              <a:avLst/>
              <a:gdLst/>
              <a:ahLst/>
              <a:cxnLst>
                <a:cxn ang="0">
                  <a:pos x="171" y="251"/>
                </a:cxn>
                <a:cxn ang="0">
                  <a:pos x="173" y="245"/>
                </a:cxn>
                <a:cxn ang="0">
                  <a:pos x="170" y="233"/>
                </a:cxn>
                <a:cxn ang="0">
                  <a:pos x="164" y="214"/>
                </a:cxn>
                <a:cxn ang="0">
                  <a:pos x="153" y="187"/>
                </a:cxn>
                <a:cxn ang="0">
                  <a:pos x="137" y="153"/>
                </a:cxn>
                <a:cxn ang="0">
                  <a:pos x="119" y="110"/>
                </a:cxn>
                <a:cxn ang="0">
                  <a:pos x="97" y="60"/>
                </a:cxn>
                <a:cxn ang="0">
                  <a:pos x="72" y="0"/>
                </a:cxn>
                <a:cxn ang="0">
                  <a:pos x="63" y="4"/>
                </a:cxn>
                <a:cxn ang="0">
                  <a:pos x="54" y="7"/>
                </a:cxn>
                <a:cxn ang="0">
                  <a:pos x="45" y="11"/>
                </a:cxn>
                <a:cxn ang="0">
                  <a:pos x="36" y="16"/>
                </a:cxn>
                <a:cxn ang="0">
                  <a:pos x="27" y="20"/>
                </a:cxn>
                <a:cxn ang="0">
                  <a:pos x="18" y="23"/>
                </a:cxn>
                <a:cxn ang="0">
                  <a:pos x="9" y="27"/>
                </a:cxn>
                <a:cxn ang="0">
                  <a:pos x="0" y="31"/>
                </a:cxn>
                <a:cxn ang="0">
                  <a:pos x="13" y="62"/>
                </a:cxn>
                <a:cxn ang="0">
                  <a:pos x="26" y="89"/>
                </a:cxn>
                <a:cxn ang="0">
                  <a:pos x="41" y="115"/>
                </a:cxn>
                <a:cxn ang="0">
                  <a:pos x="54" y="138"/>
                </a:cxn>
                <a:cxn ang="0">
                  <a:pos x="68" y="159"/>
                </a:cxn>
                <a:cxn ang="0">
                  <a:pos x="81" y="177"/>
                </a:cxn>
                <a:cxn ang="0">
                  <a:pos x="95" y="193"/>
                </a:cxn>
                <a:cxn ang="0">
                  <a:pos x="107" y="206"/>
                </a:cxn>
                <a:cxn ang="0">
                  <a:pos x="119" y="218"/>
                </a:cxn>
                <a:cxn ang="0">
                  <a:pos x="130" y="229"/>
                </a:cxn>
                <a:cxn ang="0">
                  <a:pos x="141" y="236"/>
                </a:cxn>
                <a:cxn ang="0">
                  <a:pos x="150" y="242"/>
                </a:cxn>
                <a:cxn ang="0">
                  <a:pos x="157" y="246"/>
                </a:cxn>
                <a:cxn ang="0">
                  <a:pos x="163" y="250"/>
                </a:cxn>
                <a:cxn ang="0">
                  <a:pos x="168" y="251"/>
                </a:cxn>
                <a:cxn ang="0">
                  <a:pos x="171" y="251"/>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round/>
              <a:headEnd/>
              <a:tailEnd/>
            </a:ln>
          </p:spPr>
          <p:txBody>
            <a:bodyPr/>
            <a:lstStyle/>
            <a:p>
              <a:endParaRPr lang="en-US"/>
            </a:p>
          </p:txBody>
        </p:sp>
        <p:sp>
          <p:nvSpPr>
            <p:cNvPr id="272" name="Freeform 344"/>
            <p:cNvSpPr>
              <a:spLocks/>
            </p:cNvSpPr>
            <p:nvPr/>
          </p:nvSpPr>
          <p:spPr bwMode="auto">
            <a:xfrm>
              <a:off x="3434" y="3436"/>
              <a:ext cx="7" cy="13"/>
            </a:xfrm>
            <a:custGeom>
              <a:avLst/>
              <a:gdLst/>
              <a:ahLst/>
              <a:cxnLst>
                <a:cxn ang="0">
                  <a:pos x="163" y="240"/>
                </a:cxn>
                <a:cxn ang="0">
                  <a:pos x="162" y="235"/>
                </a:cxn>
                <a:cxn ang="0">
                  <a:pos x="156" y="225"/>
                </a:cxn>
                <a:cxn ang="0">
                  <a:pos x="145" y="208"/>
                </a:cxn>
                <a:cxn ang="0">
                  <a:pos x="129" y="183"/>
                </a:cxn>
                <a:cxn ang="0">
                  <a:pos x="110" y="150"/>
                </a:cxn>
                <a:cxn ang="0">
                  <a:pos x="89" y="110"/>
                </a:cxn>
                <a:cxn ang="0">
                  <a:pos x="64" y="59"/>
                </a:cxn>
                <a:cxn ang="0">
                  <a:pos x="39" y="0"/>
                </a:cxn>
                <a:cxn ang="0">
                  <a:pos x="34" y="2"/>
                </a:cxn>
                <a:cxn ang="0">
                  <a:pos x="28" y="5"/>
                </a:cxn>
                <a:cxn ang="0">
                  <a:pos x="24" y="7"/>
                </a:cxn>
                <a:cxn ang="0">
                  <a:pos x="19" y="9"/>
                </a:cxn>
                <a:cxn ang="0">
                  <a:pos x="14" y="11"/>
                </a:cxn>
                <a:cxn ang="0">
                  <a:pos x="10" y="13"/>
                </a:cxn>
                <a:cxn ang="0">
                  <a:pos x="5" y="15"/>
                </a:cxn>
                <a:cxn ang="0">
                  <a:pos x="0" y="17"/>
                </a:cxn>
                <a:cxn ang="0">
                  <a:pos x="13" y="48"/>
                </a:cxn>
                <a:cxn ang="0">
                  <a:pos x="26" y="75"/>
                </a:cxn>
                <a:cxn ang="0">
                  <a:pos x="41" y="102"/>
                </a:cxn>
                <a:cxn ang="0">
                  <a:pos x="54" y="124"/>
                </a:cxn>
                <a:cxn ang="0">
                  <a:pos x="68" y="145"/>
                </a:cxn>
                <a:cxn ang="0">
                  <a:pos x="82" y="163"/>
                </a:cxn>
                <a:cxn ang="0">
                  <a:pos x="94" y="180"/>
                </a:cxn>
                <a:cxn ang="0">
                  <a:pos x="106" y="193"/>
                </a:cxn>
                <a:cxn ang="0">
                  <a:pos x="117" y="205"/>
                </a:cxn>
                <a:cxn ang="0">
                  <a:pos x="127" y="215"/>
                </a:cxn>
                <a:cxn ang="0">
                  <a:pos x="138" y="224"/>
                </a:cxn>
                <a:cxn ang="0">
                  <a:pos x="146" y="230"/>
                </a:cxn>
                <a:cxn ang="0">
                  <a:pos x="152" y="234"/>
                </a:cxn>
                <a:cxn ang="0">
                  <a:pos x="158" y="238"/>
                </a:cxn>
                <a:cxn ang="0">
                  <a:pos x="161" y="240"/>
                </a:cxn>
                <a:cxn ang="0">
                  <a:pos x="163" y="240"/>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round/>
              <a:headEnd/>
              <a:tailEnd/>
            </a:ln>
          </p:spPr>
          <p:txBody>
            <a:bodyPr/>
            <a:lstStyle/>
            <a:p>
              <a:endParaRPr lang="en-US"/>
            </a:p>
          </p:txBody>
        </p:sp>
        <p:sp>
          <p:nvSpPr>
            <p:cNvPr id="273" name="Freeform 345"/>
            <p:cNvSpPr>
              <a:spLocks/>
            </p:cNvSpPr>
            <p:nvPr/>
          </p:nvSpPr>
          <p:spPr bwMode="auto">
            <a:xfrm>
              <a:off x="3441" y="3449"/>
              <a:ext cx="2" cy="5"/>
            </a:xfrm>
            <a:custGeom>
              <a:avLst/>
              <a:gdLst/>
              <a:ahLst/>
              <a:cxnLst>
                <a:cxn ang="0">
                  <a:pos x="13" y="0"/>
                </a:cxn>
                <a:cxn ang="0">
                  <a:pos x="44" y="76"/>
                </a:cxn>
                <a:cxn ang="0">
                  <a:pos x="48" y="92"/>
                </a:cxn>
                <a:cxn ang="0">
                  <a:pos x="46" y="99"/>
                </a:cxn>
                <a:cxn ang="0">
                  <a:pos x="39" y="96"/>
                </a:cxn>
                <a:cxn ang="0">
                  <a:pos x="31" y="83"/>
                </a:cxn>
                <a:cxn ang="0">
                  <a:pos x="0" y="7"/>
                </a:cxn>
                <a:cxn ang="0">
                  <a:pos x="13" y="0"/>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round/>
              <a:headEnd/>
              <a:tailEnd/>
            </a:ln>
          </p:spPr>
          <p:txBody>
            <a:bodyPr/>
            <a:lstStyle/>
            <a:p>
              <a:endParaRPr lang="en-US"/>
            </a:p>
          </p:txBody>
        </p:sp>
      </p:grpSp>
      <p:grpSp>
        <p:nvGrpSpPr>
          <p:cNvPr id="274" name="Group 346"/>
          <p:cNvGrpSpPr>
            <a:grpSpLocks/>
          </p:cNvGrpSpPr>
          <p:nvPr/>
        </p:nvGrpSpPr>
        <p:grpSpPr bwMode="auto">
          <a:xfrm>
            <a:off x="6477000" y="5181600"/>
            <a:ext cx="469900" cy="685800"/>
            <a:chOff x="3360" y="3024"/>
            <a:chExt cx="296" cy="432"/>
          </a:xfrm>
        </p:grpSpPr>
        <p:sp>
          <p:nvSpPr>
            <p:cNvPr id="275" name="Freeform 347"/>
            <p:cNvSpPr>
              <a:spLocks/>
            </p:cNvSpPr>
            <p:nvPr/>
          </p:nvSpPr>
          <p:spPr bwMode="auto">
            <a:xfrm>
              <a:off x="3394" y="3298"/>
              <a:ext cx="9" cy="5"/>
            </a:xfrm>
            <a:custGeom>
              <a:avLst/>
              <a:gdLst/>
              <a:ahLst/>
              <a:cxnLst>
                <a:cxn ang="0">
                  <a:pos x="0" y="67"/>
                </a:cxn>
                <a:cxn ang="0">
                  <a:pos x="199" y="0"/>
                </a:cxn>
                <a:cxn ang="0">
                  <a:pos x="206" y="17"/>
                </a:cxn>
                <a:cxn ang="0">
                  <a:pos x="7" y="84"/>
                </a:cxn>
                <a:cxn ang="0">
                  <a:pos x="0" y="67"/>
                </a:cxn>
              </a:cxnLst>
              <a:rect l="0" t="0" r="r" b="b"/>
              <a:pathLst>
                <a:path w="206" h="84">
                  <a:moveTo>
                    <a:pt x="0" y="67"/>
                  </a:moveTo>
                  <a:lnTo>
                    <a:pt x="199" y="0"/>
                  </a:lnTo>
                  <a:lnTo>
                    <a:pt x="206" y="17"/>
                  </a:lnTo>
                  <a:lnTo>
                    <a:pt x="7" y="84"/>
                  </a:lnTo>
                  <a:lnTo>
                    <a:pt x="0" y="67"/>
                  </a:lnTo>
                  <a:close/>
                </a:path>
              </a:pathLst>
            </a:custGeom>
            <a:solidFill>
              <a:srgbClr val="6B6859"/>
            </a:solidFill>
            <a:ln w="9525">
              <a:noFill/>
              <a:round/>
              <a:headEnd/>
              <a:tailEnd/>
            </a:ln>
          </p:spPr>
          <p:txBody>
            <a:bodyPr/>
            <a:lstStyle/>
            <a:p>
              <a:endParaRPr lang="en-US"/>
            </a:p>
          </p:txBody>
        </p:sp>
        <p:sp>
          <p:nvSpPr>
            <p:cNvPr id="276" name="Freeform 348"/>
            <p:cNvSpPr>
              <a:spLocks/>
            </p:cNvSpPr>
            <p:nvPr/>
          </p:nvSpPr>
          <p:spPr bwMode="auto">
            <a:xfrm>
              <a:off x="3453" y="3450"/>
              <a:ext cx="3" cy="6"/>
            </a:xfrm>
            <a:custGeom>
              <a:avLst/>
              <a:gdLst/>
              <a:ahLst/>
              <a:cxnLst>
                <a:cxn ang="0">
                  <a:pos x="45" y="0"/>
                </a:cxn>
                <a:cxn ang="0">
                  <a:pos x="80" y="77"/>
                </a:cxn>
                <a:cxn ang="0">
                  <a:pos x="82" y="87"/>
                </a:cxn>
                <a:cxn ang="0">
                  <a:pos x="80" y="95"/>
                </a:cxn>
                <a:cxn ang="0">
                  <a:pos x="74" y="102"/>
                </a:cxn>
                <a:cxn ang="0">
                  <a:pos x="66" y="106"/>
                </a:cxn>
                <a:cxn ang="0">
                  <a:pos x="57" y="108"/>
                </a:cxn>
                <a:cxn ang="0">
                  <a:pos x="49" y="106"/>
                </a:cxn>
                <a:cxn ang="0">
                  <a:pos x="41" y="102"/>
                </a:cxn>
                <a:cxn ang="0">
                  <a:pos x="35" y="93"/>
                </a:cxn>
                <a:cxn ang="0">
                  <a:pos x="0" y="16"/>
                </a:cxn>
                <a:cxn ang="0">
                  <a:pos x="45" y="0"/>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round/>
              <a:headEnd/>
              <a:tailEnd/>
            </a:ln>
          </p:spPr>
          <p:txBody>
            <a:bodyPr/>
            <a:lstStyle/>
            <a:p>
              <a:endParaRPr lang="en-US"/>
            </a:p>
          </p:txBody>
        </p:sp>
        <p:sp>
          <p:nvSpPr>
            <p:cNvPr id="277" name="Freeform 349"/>
            <p:cNvSpPr>
              <a:spLocks/>
            </p:cNvSpPr>
            <p:nvPr/>
          </p:nvSpPr>
          <p:spPr bwMode="auto">
            <a:xfrm>
              <a:off x="3443" y="3433"/>
              <a:ext cx="13" cy="18"/>
            </a:xfrm>
            <a:custGeom>
              <a:avLst/>
              <a:gdLst/>
              <a:ahLst/>
              <a:cxnLst>
                <a:cxn ang="0">
                  <a:pos x="247" y="317"/>
                </a:cxn>
                <a:cxn ang="0">
                  <a:pos x="261" y="307"/>
                </a:cxn>
                <a:cxn ang="0">
                  <a:pos x="275" y="287"/>
                </a:cxn>
                <a:cxn ang="0">
                  <a:pos x="285" y="256"/>
                </a:cxn>
                <a:cxn ang="0">
                  <a:pos x="292" y="218"/>
                </a:cxn>
                <a:cxn ang="0">
                  <a:pos x="293" y="173"/>
                </a:cxn>
                <a:cxn ang="0">
                  <a:pos x="288" y="120"/>
                </a:cxn>
                <a:cxn ang="0">
                  <a:pos x="274" y="62"/>
                </a:cxn>
                <a:cxn ang="0">
                  <a:pos x="251" y="0"/>
                </a:cxn>
                <a:cxn ang="0">
                  <a:pos x="235" y="5"/>
                </a:cxn>
                <a:cxn ang="0">
                  <a:pos x="219" y="10"/>
                </a:cxn>
                <a:cxn ang="0">
                  <a:pos x="204" y="17"/>
                </a:cxn>
                <a:cxn ang="0">
                  <a:pos x="188" y="22"/>
                </a:cxn>
                <a:cxn ang="0">
                  <a:pos x="172" y="28"/>
                </a:cxn>
                <a:cxn ang="0">
                  <a:pos x="157" y="34"/>
                </a:cxn>
                <a:cxn ang="0">
                  <a:pos x="140" y="40"/>
                </a:cxn>
                <a:cxn ang="0">
                  <a:pos x="125" y="45"/>
                </a:cxn>
                <a:cxn ang="0">
                  <a:pos x="110" y="52"/>
                </a:cxn>
                <a:cxn ang="0">
                  <a:pos x="94" y="58"/>
                </a:cxn>
                <a:cxn ang="0">
                  <a:pos x="78" y="63"/>
                </a:cxn>
                <a:cxn ang="0">
                  <a:pos x="63" y="69"/>
                </a:cxn>
                <a:cxn ang="0">
                  <a:pos x="47" y="75"/>
                </a:cxn>
                <a:cxn ang="0">
                  <a:pos x="31" y="81"/>
                </a:cxn>
                <a:cxn ang="0">
                  <a:pos x="15" y="86"/>
                </a:cxn>
                <a:cxn ang="0">
                  <a:pos x="0" y="92"/>
                </a:cxn>
                <a:cxn ang="0">
                  <a:pos x="15" y="122"/>
                </a:cxn>
                <a:cxn ang="0">
                  <a:pos x="30" y="152"/>
                </a:cxn>
                <a:cxn ang="0">
                  <a:pos x="48" y="177"/>
                </a:cxn>
                <a:cxn ang="0">
                  <a:pos x="65" y="201"/>
                </a:cxn>
                <a:cxn ang="0">
                  <a:pos x="82" y="222"/>
                </a:cxn>
                <a:cxn ang="0">
                  <a:pos x="101" y="242"/>
                </a:cxn>
                <a:cxn ang="0">
                  <a:pos x="119" y="259"/>
                </a:cxn>
                <a:cxn ang="0">
                  <a:pos x="136" y="274"/>
                </a:cxn>
                <a:cxn ang="0">
                  <a:pos x="154" y="287"/>
                </a:cxn>
                <a:cxn ang="0">
                  <a:pos x="171" y="297"/>
                </a:cxn>
                <a:cxn ang="0">
                  <a:pos x="186" y="306"/>
                </a:cxn>
                <a:cxn ang="0">
                  <a:pos x="202" y="312"/>
                </a:cxn>
                <a:cxn ang="0">
                  <a:pos x="215" y="316"/>
                </a:cxn>
                <a:cxn ang="0">
                  <a:pos x="227" y="318"/>
                </a:cxn>
                <a:cxn ang="0">
                  <a:pos x="238" y="319"/>
                </a:cxn>
                <a:cxn ang="0">
                  <a:pos x="247" y="317"/>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round/>
              <a:headEnd/>
              <a:tailEnd/>
            </a:ln>
          </p:spPr>
          <p:txBody>
            <a:bodyPr/>
            <a:lstStyle/>
            <a:p>
              <a:endParaRPr lang="en-US"/>
            </a:p>
          </p:txBody>
        </p:sp>
        <p:sp>
          <p:nvSpPr>
            <p:cNvPr id="278" name="Freeform 350"/>
            <p:cNvSpPr>
              <a:spLocks/>
            </p:cNvSpPr>
            <p:nvPr/>
          </p:nvSpPr>
          <p:spPr bwMode="auto">
            <a:xfrm>
              <a:off x="3394" y="3299"/>
              <a:ext cx="60" cy="139"/>
            </a:xfrm>
            <a:custGeom>
              <a:avLst/>
              <a:gdLst/>
              <a:ahLst/>
              <a:cxnLst>
                <a:cxn ang="0">
                  <a:pos x="198" y="0"/>
                </a:cxn>
                <a:cxn ang="0">
                  <a:pos x="0" y="66"/>
                </a:cxn>
                <a:cxn ang="0">
                  <a:pos x="1064" y="2506"/>
                </a:cxn>
                <a:cxn ang="0">
                  <a:pos x="1314" y="2421"/>
                </a:cxn>
                <a:cxn ang="0">
                  <a:pos x="198" y="0"/>
                </a:cxn>
              </a:cxnLst>
              <a:rect l="0" t="0" r="r" b="b"/>
              <a:pathLst>
                <a:path w="1314" h="2506">
                  <a:moveTo>
                    <a:pt x="198" y="0"/>
                  </a:moveTo>
                  <a:lnTo>
                    <a:pt x="0" y="66"/>
                  </a:lnTo>
                  <a:lnTo>
                    <a:pt x="1064" y="2506"/>
                  </a:lnTo>
                  <a:lnTo>
                    <a:pt x="1314" y="2421"/>
                  </a:lnTo>
                  <a:lnTo>
                    <a:pt x="198" y="0"/>
                  </a:lnTo>
                  <a:close/>
                </a:path>
              </a:pathLst>
            </a:custGeom>
            <a:solidFill>
              <a:srgbClr val="6B6859"/>
            </a:solidFill>
            <a:ln w="9525">
              <a:noFill/>
              <a:round/>
              <a:headEnd/>
              <a:tailEnd/>
            </a:ln>
          </p:spPr>
          <p:txBody>
            <a:bodyPr/>
            <a:lstStyle/>
            <a:p>
              <a:endParaRPr lang="en-US"/>
            </a:p>
          </p:txBody>
        </p:sp>
        <p:sp>
          <p:nvSpPr>
            <p:cNvPr id="279" name="Freeform 351"/>
            <p:cNvSpPr>
              <a:spLocks/>
            </p:cNvSpPr>
            <p:nvPr/>
          </p:nvSpPr>
          <p:spPr bwMode="auto">
            <a:xfrm>
              <a:off x="3392" y="3292"/>
              <a:ext cx="11" cy="10"/>
            </a:xfrm>
            <a:custGeom>
              <a:avLst/>
              <a:gdLst/>
              <a:ahLst/>
              <a:cxnLst>
                <a:cxn ang="0">
                  <a:pos x="235" y="111"/>
                </a:cxn>
                <a:cxn ang="0">
                  <a:pos x="36" y="179"/>
                </a:cxn>
                <a:cxn ang="0">
                  <a:pos x="0" y="97"/>
                </a:cxn>
                <a:cxn ang="0">
                  <a:pos x="70" y="0"/>
                </a:cxn>
                <a:cxn ang="0">
                  <a:pos x="199" y="30"/>
                </a:cxn>
                <a:cxn ang="0">
                  <a:pos x="235" y="1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w="9525">
              <a:noFill/>
              <a:round/>
              <a:headEnd/>
              <a:tailEnd/>
            </a:ln>
          </p:spPr>
          <p:txBody>
            <a:bodyPr/>
            <a:lstStyle/>
            <a:p>
              <a:endParaRPr lang="en-US"/>
            </a:p>
          </p:txBody>
        </p:sp>
        <p:sp>
          <p:nvSpPr>
            <p:cNvPr id="280" name="Freeform 352"/>
            <p:cNvSpPr>
              <a:spLocks/>
            </p:cNvSpPr>
            <p:nvPr/>
          </p:nvSpPr>
          <p:spPr bwMode="auto">
            <a:xfrm>
              <a:off x="3403" y="3103"/>
              <a:ext cx="208" cy="202"/>
            </a:xfrm>
            <a:custGeom>
              <a:avLst/>
              <a:gdLst/>
              <a:ahLst/>
              <a:cxnLst>
                <a:cxn ang="0">
                  <a:pos x="0" y="1626"/>
                </a:cxn>
                <a:cxn ang="0">
                  <a:pos x="3650" y="0"/>
                </a:cxn>
                <a:cxn ang="0">
                  <a:pos x="4569" y="1998"/>
                </a:cxn>
                <a:cxn ang="0">
                  <a:pos x="873" y="3641"/>
                </a:cxn>
                <a:cxn ang="0">
                  <a:pos x="0" y="1626"/>
                </a:cxn>
              </a:cxnLst>
              <a:rect l="0" t="0" r="r" b="b"/>
              <a:pathLst>
                <a:path w="4569" h="3641">
                  <a:moveTo>
                    <a:pt x="0" y="1626"/>
                  </a:moveTo>
                  <a:lnTo>
                    <a:pt x="3650" y="0"/>
                  </a:lnTo>
                  <a:lnTo>
                    <a:pt x="4569" y="1998"/>
                  </a:lnTo>
                  <a:lnTo>
                    <a:pt x="873" y="3641"/>
                  </a:lnTo>
                  <a:lnTo>
                    <a:pt x="0" y="1626"/>
                  </a:lnTo>
                  <a:close/>
                </a:path>
              </a:pathLst>
            </a:custGeom>
            <a:solidFill>
              <a:srgbClr val="6B6859"/>
            </a:solidFill>
            <a:ln w="9525">
              <a:noFill/>
              <a:round/>
              <a:headEnd/>
              <a:tailEnd/>
            </a:ln>
          </p:spPr>
          <p:txBody>
            <a:bodyPr/>
            <a:lstStyle/>
            <a:p>
              <a:endParaRPr lang="en-US"/>
            </a:p>
          </p:txBody>
        </p:sp>
        <p:sp>
          <p:nvSpPr>
            <p:cNvPr id="281" name="Freeform 353"/>
            <p:cNvSpPr>
              <a:spLocks/>
            </p:cNvSpPr>
            <p:nvPr/>
          </p:nvSpPr>
          <p:spPr bwMode="auto">
            <a:xfrm>
              <a:off x="3385" y="3045"/>
              <a:ext cx="271" cy="393"/>
            </a:xfrm>
            <a:custGeom>
              <a:avLst/>
              <a:gdLst/>
              <a:ahLst/>
              <a:cxnLst>
                <a:cxn ang="0">
                  <a:pos x="2496" y="7056"/>
                </a:cxn>
                <a:cxn ang="0">
                  <a:pos x="5894" y="5433"/>
                </a:cxn>
                <a:cxn ang="0">
                  <a:pos x="5912" y="5421"/>
                </a:cxn>
                <a:cxn ang="0">
                  <a:pos x="5927" y="5407"/>
                </a:cxn>
                <a:cxn ang="0">
                  <a:pos x="5941" y="5389"/>
                </a:cxn>
                <a:cxn ang="0">
                  <a:pos x="5950" y="5369"/>
                </a:cxn>
                <a:cxn ang="0">
                  <a:pos x="5955" y="5348"/>
                </a:cxn>
                <a:cxn ang="0">
                  <a:pos x="5957" y="5325"/>
                </a:cxn>
                <a:cxn ang="0">
                  <a:pos x="5955" y="5303"/>
                </a:cxn>
                <a:cxn ang="0">
                  <a:pos x="5948" y="5282"/>
                </a:cxn>
                <a:cxn ang="0">
                  <a:pos x="3503" y="65"/>
                </a:cxn>
                <a:cxn ang="0">
                  <a:pos x="3492" y="47"/>
                </a:cxn>
                <a:cxn ang="0">
                  <a:pos x="3477" y="31"/>
                </a:cxn>
                <a:cxn ang="0">
                  <a:pos x="3460" y="18"/>
                </a:cxn>
                <a:cxn ang="0">
                  <a:pos x="3441" y="9"/>
                </a:cxn>
                <a:cxn ang="0">
                  <a:pos x="3420" y="3"/>
                </a:cxn>
                <a:cxn ang="0">
                  <a:pos x="3399" y="0"/>
                </a:cxn>
                <a:cxn ang="0">
                  <a:pos x="3377" y="3"/>
                </a:cxn>
                <a:cxn ang="0">
                  <a:pos x="3357" y="9"/>
                </a:cxn>
                <a:cxn ang="0">
                  <a:pos x="63" y="1487"/>
                </a:cxn>
                <a:cxn ang="0">
                  <a:pos x="45" y="1497"/>
                </a:cxn>
                <a:cxn ang="0">
                  <a:pos x="29" y="1512"/>
                </a:cxn>
                <a:cxn ang="0">
                  <a:pos x="16" y="1530"/>
                </a:cxn>
                <a:cxn ang="0">
                  <a:pos x="7" y="1550"/>
                </a:cxn>
                <a:cxn ang="0">
                  <a:pos x="2" y="1572"/>
                </a:cxn>
                <a:cxn ang="0">
                  <a:pos x="0" y="1594"/>
                </a:cxn>
                <a:cxn ang="0">
                  <a:pos x="3" y="1616"/>
                </a:cxn>
                <a:cxn ang="0">
                  <a:pos x="9" y="1637"/>
                </a:cxn>
                <a:cxn ang="0">
                  <a:pos x="2350" y="7000"/>
                </a:cxn>
                <a:cxn ang="0">
                  <a:pos x="2361" y="7018"/>
                </a:cxn>
                <a:cxn ang="0">
                  <a:pos x="2376" y="7034"/>
                </a:cxn>
                <a:cxn ang="0">
                  <a:pos x="2393" y="7048"/>
                </a:cxn>
                <a:cxn ang="0">
                  <a:pos x="2412" y="7057"/>
                </a:cxn>
                <a:cxn ang="0">
                  <a:pos x="2433" y="7064"/>
                </a:cxn>
                <a:cxn ang="0">
                  <a:pos x="2454" y="7066"/>
                </a:cxn>
                <a:cxn ang="0">
                  <a:pos x="2476" y="7064"/>
                </a:cxn>
                <a:cxn ang="0">
                  <a:pos x="2496" y="7056"/>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round/>
              <a:headEnd/>
              <a:tailEnd/>
            </a:ln>
          </p:spPr>
          <p:txBody>
            <a:bodyPr/>
            <a:lstStyle/>
            <a:p>
              <a:endParaRPr lang="en-US"/>
            </a:p>
          </p:txBody>
        </p:sp>
        <p:sp>
          <p:nvSpPr>
            <p:cNvPr id="282" name="Freeform 354"/>
            <p:cNvSpPr>
              <a:spLocks/>
            </p:cNvSpPr>
            <p:nvPr/>
          </p:nvSpPr>
          <p:spPr bwMode="auto">
            <a:xfrm>
              <a:off x="3569" y="3096"/>
              <a:ext cx="51" cy="121"/>
            </a:xfrm>
            <a:custGeom>
              <a:avLst/>
              <a:gdLst/>
              <a:ahLst/>
              <a:cxnLst>
                <a:cxn ang="0">
                  <a:pos x="917" y="2127"/>
                </a:cxn>
                <a:cxn ang="0">
                  <a:pos x="0" y="131"/>
                </a:cxn>
                <a:cxn ang="0">
                  <a:pos x="33" y="0"/>
                </a:cxn>
                <a:cxn ang="0">
                  <a:pos x="70" y="14"/>
                </a:cxn>
                <a:cxn ang="0">
                  <a:pos x="106" y="29"/>
                </a:cxn>
                <a:cxn ang="0">
                  <a:pos x="143" y="44"/>
                </a:cxn>
                <a:cxn ang="0">
                  <a:pos x="180" y="61"/>
                </a:cxn>
                <a:cxn ang="0">
                  <a:pos x="217" y="78"/>
                </a:cxn>
                <a:cxn ang="0">
                  <a:pos x="252" y="96"/>
                </a:cxn>
                <a:cxn ang="0">
                  <a:pos x="288" y="116"/>
                </a:cxn>
                <a:cxn ang="0">
                  <a:pos x="324" y="136"/>
                </a:cxn>
                <a:cxn ang="0">
                  <a:pos x="358" y="159"/>
                </a:cxn>
                <a:cxn ang="0">
                  <a:pos x="393" y="181"/>
                </a:cxn>
                <a:cxn ang="0">
                  <a:pos x="428" y="204"/>
                </a:cxn>
                <a:cxn ang="0">
                  <a:pos x="461" y="228"/>
                </a:cxn>
                <a:cxn ang="0">
                  <a:pos x="495" y="252"/>
                </a:cxn>
                <a:cxn ang="0">
                  <a:pos x="528" y="279"/>
                </a:cxn>
                <a:cxn ang="0">
                  <a:pos x="560" y="305"/>
                </a:cxn>
                <a:cxn ang="0">
                  <a:pos x="592" y="333"/>
                </a:cxn>
                <a:cxn ang="0">
                  <a:pos x="624" y="361"/>
                </a:cxn>
                <a:cxn ang="0">
                  <a:pos x="654" y="389"/>
                </a:cxn>
                <a:cxn ang="0">
                  <a:pos x="684" y="419"/>
                </a:cxn>
                <a:cxn ang="0">
                  <a:pos x="713" y="450"/>
                </a:cxn>
                <a:cxn ang="0">
                  <a:pos x="742" y="481"/>
                </a:cxn>
                <a:cxn ang="0">
                  <a:pos x="769" y="513"/>
                </a:cxn>
                <a:cxn ang="0">
                  <a:pos x="796" y="545"/>
                </a:cxn>
                <a:cxn ang="0">
                  <a:pos x="822" y="578"/>
                </a:cxn>
                <a:cxn ang="0">
                  <a:pos x="847" y="612"/>
                </a:cxn>
                <a:cxn ang="0">
                  <a:pos x="871" y="647"/>
                </a:cxn>
                <a:cxn ang="0">
                  <a:pos x="895" y="681"/>
                </a:cxn>
                <a:cxn ang="0">
                  <a:pos x="917" y="717"/>
                </a:cxn>
                <a:cxn ang="0">
                  <a:pos x="939" y="754"/>
                </a:cxn>
                <a:cxn ang="0">
                  <a:pos x="959" y="791"/>
                </a:cxn>
                <a:cxn ang="0">
                  <a:pos x="979" y="828"/>
                </a:cxn>
                <a:cxn ang="0">
                  <a:pos x="997" y="866"/>
                </a:cxn>
                <a:cxn ang="0">
                  <a:pos x="1026" y="938"/>
                </a:cxn>
                <a:cxn ang="0">
                  <a:pos x="1053" y="1015"/>
                </a:cxn>
                <a:cxn ang="0">
                  <a:pos x="1075" y="1096"/>
                </a:cxn>
                <a:cxn ang="0">
                  <a:pos x="1095" y="1180"/>
                </a:cxn>
                <a:cxn ang="0">
                  <a:pos x="1110" y="1267"/>
                </a:cxn>
                <a:cxn ang="0">
                  <a:pos x="1121" y="1356"/>
                </a:cxn>
                <a:cxn ang="0">
                  <a:pos x="1130" y="1446"/>
                </a:cxn>
                <a:cxn ang="0">
                  <a:pos x="1134" y="1536"/>
                </a:cxn>
                <a:cxn ang="0">
                  <a:pos x="1134" y="1626"/>
                </a:cxn>
                <a:cxn ang="0">
                  <a:pos x="1131" y="1716"/>
                </a:cxn>
                <a:cxn ang="0">
                  <a:pos x="1122" y="1802"/>
                </a:cxn>
                <a:cxn ang="0">
                  <a:pos x="1111" y="1886"/>
                </a:cxn>
                <a:cxn ang="0">
                  <a:pos x="1096" y="1967"/>
                </a:cxn>
                <a:cxn ang="0">
                  <a:pos x="1076" y="2044"/>
                </a:cxn>
                <a:cxn ang="0">
                  <a:pos x="1053" y="2115"/>
                </a:cxn>
                <a:cxn ang="0">
                  <a:pos x="1025" y="2180"/>
                </a:cxn>
                <a:cxn ang="0">
                  <a:pos x="917" y="2127"/>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round/>
              <a:headEnd/>
              <a:tailEnd/>
            </a:ln>
          </p:spPr>
          <p:txBody>
            <a:bodyPr/>
            <a:lstStyle/>
            <a:p>
              <a:endParaRPr lang="en-US"/>
            </a:p>
          </p:txBody>
        </p:sp>
        <p:sp>
          <p:nvSpPr>
            <p:cNvPr id="283" name="Freeform 355"/>
            <p:cNvSpPr>
              <a:spLocks/>
            </p:cNvSpPr>
            <p:nvPr/>
          </p:nvSpPr>
          <p:spPr bwMode="auto">
            <a:xfrm>
              <a:off x="3378" y="3082"/>
              <a:ext cx="207" cy="202"/>
            </a:xfrm>
            <a:custGeom>
              <a:avLst/>
              <a:gdLst/>
              <a:ahLst/>
              <a:cxnLst>
                <a:cxn ang="0">
                  <a:pos x="0" y="1625"/>
                </a:cxn>
                <a:cxn ang="0">
                  <a:pos x="3650" y="0"/>
                </a:cxn>
                <a:cxn ang="0">
                  <a:pos x="4569" y="1997"/>
                </a:cxn>
                <a:cxn ang="0">
                  <a:pos x="873" y="3641"/>
                </a:cxn>
                <a:cxn ang="0">
                  <a:pos x="0" y="1625"/>
                </a:cxn>
              </a:cxnLst>
              <a:rect l="0" t="0" r="r" b="b"/>
              <a:pathLst>
                <a:path w="4569" h="3641">
                  <a:moveTo>
                    <a:pt x="0" y="1625"/>
                  </a:moveTo>
                  <a:lnTo>
                    <a:pt x="3650" y="0"/>
                  </a:lnTo>
                  <a:lnTo>
                    <a:pt x="4569" y="1997"/>
                  </a:lnTo>
                  <a:lnTo>
                    <a:pt x="873" y="3641"/>
                  </a:lnTo>
                  <a:lnTo>
                    <a:pt x="0" y="1625"/>
                  </a:lnTo>
                  <a:close/>
                </a:path>
              </a:pathLst>
            </a:custGeom>
            <a:solidFill>
              <a:srgbClr val="545959"/>
            </a:solidFill>
            <a:ln w="9525">
              <a:noFill/>
              <a:round/>
              <a:headEnd/>
              <a:tailEnd/>
            </a:ln>
          </p:spPr>
          <p:txBody>
            <a:bodyPr/>
            <a:lstStyle/>
            <a:p>
              <a:endParaRPr lang="en-US"/>
            </a:p>
          </p:txBody>
        </p:sp>
        <p:sp>
          <p:nvSpPr>
            <p:cNvPr id="284" name="Freeform 356"/>
            <p:cNvSpPr>
              <a:spLocks/>
            </p:cNvSpPr>
            <p:nvPr/>
          </p:nvSpPr>
          <p:spPr bwMode="auto">
            <a:xfrm>
              <a:off x="3360" y="3024"/>
              <a:ext cx="271" cy="393"/>
            </a:xfrm>
            <a:custGeom>
              <a:avLst/>
              <a:gdLst/>
              <a:ahLst/>
              <a:cxnLst>
                <a:cxn ang="0">
                  <a:pos x="2497" y="7056"/>
                </a:cxn>
                <a:cxn ang="0">
                  <a:pos x="5894" y="5432"/>
                </a:cxn>
                <a:cxn ang="0">
                  <a:pos x="5912" y="5421"/>
                </a:cxn>
                <a:cxn ang="0">
                  <a:pos x="5928" y="5406"/>
                </a:cxn>
                <a:cxn ang="0">
                  <a:pos x="5941" y="5388"/>
                </a:cxn>
                <a:cxn ang="0">
                  <a:pos x="5950" y="5368"/>
                </a:cxn>
                <a:cxn ang="0">
                  <a:pos x="5955" y="5347"/>
                </a:cxn>
                <a:cxn ang="0">
                  <a:pos x="5957" y="5325"/>
                </a:cxn>
                <a:cxn ang="0">
                  <a:pos x="5955" y="5303"/>
                </a:cxn>
                <a:cxn ang="0">
                  <a:pos x="5948" y="5282"/>
                </a:cxn>
                <a:cxn ang="0">
                  <a:pos x="3503" y="64"/>
                </a:cxn>
                <a:cxn ang="0">
                  <a:pos x="3492" y="46"/>
                </a:cxn>
                <a:cxn ang="0">
                  <a:pos x="3477" y="31"/>
                </a:cxn>
                <a:cxn ang="0">
                  <a:pos x="3460" y="18"/>
                </a:cxn>
                <a:cxn ang="0">
                  <a:pos x="3441" y="8"/>
                </a:cxn>
                <a:cxn ang="0">
                  <a:pos x="3420" y="2"/>
                </a:cxn>
                <a:cxn ang="0">
                  <a:pos x="3399" y="0"/>
                </a:cxn>
                <a:cxn ang="0">
                  <a:pos x="3377" y="2"/>
                </a:cxn>
                <a:cxn ang="0">
                  <a:pos x="3357" y="8"/>
                </a:cxn>
                <a:cxn ang="0">
                  <a:pos x="63" y="1486"/>
                </a:cxn>
                <a:cxn ang="0">
                  <a:pos x="45" y="1497"/>
                </a:cxn>
                <a:cxn ang="0">
                  <a:pos x="30" y="1512"/>
                </a:cxn>
                <a:cxn ang="0">
                  <a:pos x="16" y="1530"/>
                </a:cxn>
                <a:cxn ang="0">
                  <a:pos x="7" y="1550"/>
                </a:cxn>
                <a:cxn ang="0">
                  <a:pos x="2" y="1572"/>
                </a:cxn>
                <a:cxn ang="0">
                  <a:pos x="0" y="1594"/>
                </a:cxn>
                <a:cxn ang="0">
                  <a:pos x="3" y="1615"/>
                </a:cxn>
                <a:cxn ang="0">
                  <a:pos x="9" y="1636"/>
                </a:cxn>
                <a:cxn ang="0">
                  <a:pos x="2351" y="6999"/>
                </a:cxn>
                <a:cxn ang="0">
                  <a:pos x="2362" y="7018"/>
                </a:cxn>
                <a:cxn ang="0">
                  <a:pos x="2377" y="7034"/>
                </a:cxn>
                <a:cxn ang="0">
                  <a:pos x="2394" y="7048"/>
                </a:cxn>
                <a:cxn ang="0">
                  <a:pos x="2413" y="7057"/>
                </a:cxn>
                <a:cxn ang="0">
                  <a:pos x="2434" y="7063"/>
                </a:cxn>
                <a:cxn ang="0">
                  <a:pos x="2455" y="7065"/>
                </a:cxn>
                <a:cxn ang="0">
                  <a:pos x="2477" y="7063"/>
                </a:cxn>
                <a:cxn ang="0">
                  <a:pos x="2497" y="7056"/>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round/>
              <a:headEnd/>
              <a:tailEnd/>
            </a:ln>
          </p:spPr>
          <p:txBody>
            <a:bodyPr/>
            <a:lstStyle/>
            <a:p>
              <a:endParaRPr lang="en-US"/>
            </a:p>
          </p:txBody>
        </p:sp>
        <p:sp>
          <p:nvSpPr>
            <p:cNvPr id="285" name="Freeform 357"/>
            <p:cNvSpPr>
              <a:spLocks/>
            </p:cNvSpPr>
            <p:nvPr/>
          </p:nvSpPr>
          <p:spPr bwMode="auto">
            <a:xfrm>
              <a:off x="3360" y="3024"/>
              <a:ext cx="162" cy="99"/>
            </a:xfrm>
            <a:custGeom>
              <a:avLst/>
              <a:gdLst/>
              <a:ahLst/>
              <a:cxnLst>
                <a:cxn ang="0">
                  <a:pos x="3562" y="1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68" y="1773"/>
                </a:cxn>
                <a:cxn ang="0">
                  <a:pos x="3562" y="183"/>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round/>
              <a:headEnd/>
              <a:tailEnd/>
            </a:ln>
          </p:spPr>
          <p:txBody>
            <a:bodyPr/>
            <a:lstStyle/>
            <a:p>
              <a:endParaRPr lang="en-US"/>
            </a:p>
          </p:txBody>
        </p:sp>
        <p:sp>
          <p:nvSpPr>
            <p:cNvPr id="286" name="Freeform 358"/>
            <p:cNvSpPr>
              <a:spLocks/>
            </p:cNvSpPr>
            <p:nvPr/>
          </p:nvSpPr>
          <p:spPr bwMode="auto">
            <a:xfrm>
              <a:off x="3360" y="3024"/>
              <a:ext cx="161" cy="97"/>
            </a:xfrm>
            <a:custGeom>
              <a:avLst/>
              <a:gdLst/>
              <a:ahLst/>
              <a:cxnLst>
                <a:cxn ang="0">
                  <a:pos x="3545" y="153"/>
                </a:cxn>
                <a:cxn ang="0">
                  <a:pos x="3538" y="137"/>
                </a:cxn>
                <a:cxn ang="0">
                  <a:pos x="3529" y="120"/>
                </a:cxn>
                <a:cxn ang="0">
                  <a:pos x="3514" y="90"/>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1" y="1665"/>
                </a:cxn>
                <a:cxn ang="0">
                  <a:pos x="31" y="1685"/>
                </a:cxn>
                <a:cxn ang="0">
                  <a:pos x="46" y="1719"/>
                </a:cxn>
                <a:cxn ang="0">
                  <a:pos x="162" y="1700"/>
                </a:cxn>
                <a:cxn ang="0">
                  <a:pos x="348" y="1616"/>
                </a:cxn>
                <a:cxn ang="0">
                  <a:pos x="508" y="1543"/>
                </a:cxn>
                <a:cxn ang="0">
                  <a:pos x="648" y="1480"/>
                </a:cxn>
                <a:cxn ang="0">
                  <a:pos x="776" y="1422"/>
                </a:cxn>
                <a:cxn ang="0">
                  <a:pos x="898" y="1367"/>
                </a:cxn>
                <a:cxn ang="0">
                  <a:pos x="1021" y="1311"/>
                </a:cxn>
                <a:cxn ang="0">
                  <a:pos x="1153" y="1251"/>
                </a:cxn>
                <a:cxn ang="0">
                  <a:pos x="1299" y="1186"/>
                </a:cxn>
                <a:cxn ang="0">
                  <a:pos x="1466" y="1110"/>
                </a:cxn>
                <a:cxn ang="0">
                  <a:pos x="1662" y="1020"/>
                </a:cxn>
                <a:cxn ang="0">
                  <a:pos x="1892" y="916"/>
                </a:cxn>
                <a:cxn ang="0">
                  <a:pos x="2166" y="792"/>
                </a:cxn>
                <a:cxn ang="0">
                  <a:pos x="2488" y="646"/>
                </a:cxn>
                <a:cxn ang="0">
                  <a:pos x="2864" y="474"/>
                </a:cxn>
                <a:cxn ang="0">
                  <a:pos x="3304" y="27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round/>
              <a:headEnd/>
              <a:tailEnd/>
            </a:ln>
          </p:spPr>
          <p:txBody>
            <a:bodyPr/>
            <a:lstStyle/>
            <a:p>
              <a:endParaRPr lang="en-US"/>
            </a:p>
          </p:txBody>
        </p:sp>
        <p:sp>
          <p:nvSpPr>
            <p:cNvPr id="287" name="Freeform 359"/>
            <p:cNvSpPr>
              <a:spLocks/>
            </p:cNvSpPr>
            <p:nvPr/>
          </p:nvSpPr>
          <p:spPr bwMode="auto">
            <a:xfrm>
              <a:off x="3360" y="3024"/>
              <a:ext cx="161" cy="96"/>
            </a:xfrm>
            <a:custGeom>
              <a:avLst/>
              <a:gdLst/>
              <a:ahLst/>
              <a:cxnLst>
                <a:cxn ang="0">
                  <a:pos x="3534" y="135"/>
                </a:cxn>
                <a:cxn ang="0">
                  <a:pos x="3529" y="123"/>
                </a:cxn>
                <a:cxn ang="0">
                  <a:pos x="3523" y="110"/>
                </a:cxn>
                <a:cxn ang="0">
                  <a:pos x="3511" y="84"/>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3" y="1646"/>
                </a:cxn>
                <a:cxn ang="0">
                  <a:pos x="19" y="1658"/>
                </a:cxn>
                <a:cxn ang="0">
                  <a:pos x="26" y="1674"/>
                </a:cxn>
                <a:cxn ang="0">
                  <a:pos x="37" y="1702"/>
                </a:cxn>
                <a:cxn ang="0">
                  <a:pos x="151" y="1676"/>
                </a:cxn>
                <a:cxn ang="0">
                  <a:pos x="337" y="1592"/>
                </a:cxn>
                <a:cxn ang="0">
                  <a:pos x="497" y="1520"/>
                </a:cxn>
                <a:cxn ang="0">
                  <a:pos x="637" y="1457"/>
                </a:cxn>
                <a:cxn ang="0">
                  <a:pos x="765" y="1399"/>
                </a:cxn>
                <a:cxn ang="0">
                  <a:pos x="886" y="1344"/>
                </a:cxn>
                <a:cxn ang="0">
                  <a:pos x="1010" y="1288"/>
                </a:cxn>
                <a:cxn ang="0">
                  <a:pos x="1141" y="1229"/>
                </a:cxn>
                <a:cxn ang="0">
                  <a:pos x="1287" y="1163"/>
                </a:cxn>
                <a:cxn ang="0">
                  <a:pos x="1455" y="1087"/>
                </a:cxn>
                <a:cxn ang="0">
                  <a:pos x="1650" y="998"/>
                </a:cxn>
                <a:cxn ang="0">
                  <a:pos x="1881" y="894"/>
                </a:cxn>
                <a:cxn ang="0">
                  <a:pos x="2154" y="771"/>
                </a:cxn>
                <a:cxn ang="0">
                  <a:pos x="2477" y="625"/>
                </a:cxn>
                <a:cxn ang="0">
                  <a:pos x="2853" y="453"/>
                </a:cxn>
                <a:cxn ang="0">
                  <a:pos x="3293" y="254"/>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round/>
              <a:headEnd/>
              <a:tailEnd/>
            </a:ln>
          </p:spPr>
          <p:txBody>
            <a:bodyPr/>
            <a:lstStyle/>
            <a:p>
              <a:endParaRPr lang="en-US"/>
            </a:p>
          </p:txBody>
        </p:sp>
        <p:sp>
          <p:nvSpPr>
            <p:cNvPr id="288" name="Freeform 360"/>
            <p:cNvSpPr>
              <a:spLocks/>
            </p:cNvSpPr>
            <p:nvPr/>
          </p:nvSpPr>
          <p:spPr bwMode="auto">
            <a:xfrm>
              <a:off x="3360" y="3024"/>
              <a:ext cx="160" cy="94"/>
            </a:xfrm>
            <a:custGeom>
              <a:avLst/>
              <a:gdLst/>
              <a:ahLst/>
              <a:cxnLst>
                <a:cxn ang="0">
                  <a:pos x="3522" y="112"/>
                </a:cxn>
                <a:cxn ang="0">
                  <a:pos x="3513" y="9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5" y="1671"/>
                </a:cxn>
                <a:cxn ang="0">
                  <a:pos x="141" y="1651"/>
                </a:cxn>
                <a:cxn ang="0">
                  <a:pos x="326" y="1568"/>
                </a:cxn>
                <a:cxn ang="0">
                  <a:pos x="486" y="1496"/>
                </a:cxn>
                <a:cxn ang="0">
                  <a:pos x="626" y="1433"/>
                </a:cxn>
                <a:cxn ang="0">
                  <a:pos x="754" y="1375"/>
                </a:cxn>
                <a:cxn ang="0">
                  <a:pos x="875" y="1320"/>
                </a:cxn>
                <a:cxn ang="0">
                  <a:pos x="999" y="1264"/>
                </a:cxn>
                <a:cxn ang="0">
                  <a:pos x="1130" y="1205"/>
                </a:cxn>
                <a:cxn ang="0">
                  <a:pos x="1276" y="1140"/>
                </a:cxn>
                <a:cxn ang="0">
                  <a:pos x="1443" y="1064"/>
                </a:cxn>
                <a:cxn ang="0">
                  <a:pos x="1639" y="975"/>
                </a:cxn>
                <a:cxn ang="0">
                  <a:pos x="1870" y="872"/>
                </a:cxn>
                <a:cxn ang="0">
                  <a:pos x="2143" y="749"/>
                </a:cxn>
                <a:cxn ang="0">
                  <a:pos x="2464" y="603"/>
                </a:cxn>
                <a:cxn ang="0">
                  <a:pos x="2841" y="432"/>
                </a:cxn>
                <a:cxn ang="0">
                  <a:pos x="3281" y="234"/>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round/>
              <a:headEnd/>
              <a:tailEnd/>
            </a:ln>
          </p:spPr>
          <p:txBody>
            <a:bodyPr/>
            <a:lstStyle/>
            <a:p>
              <a:endParaRPr lang="en-US"/>
            </a:p>
          </p:txBody>
        </p:sp>
        <p:sp>
          <p:nvSpPr>
            <p:cNvPr id="289" name="Freeform 361"/>
            <p:cNvSpPr>
              <a:spLocks/>
            </p:cNvSpPr>
            <p:nvPr/>
          </p:nvSpPr>
          <p:spPr bwMode="auto">
            <a:xfrm>
              <a:off x="3360" y="3024"/>
              <a:ext cx="160" cy="93"/>
            </a:xfrm>
            <a:custGeom>
              <a:avLst/>
              <a:gdLst/>
              <a:ahLst/>
              <a:cxnLst>
                <a:cxn ang="0">
                  <a:pos x="3513" y="96"/>
                </a:cxn>
                <a:cxn ang="0">
                  <a:pos x="3508" y="8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2" y="1644"/>
                </a:cxn>
                <a:cxn ang="0">
                  <a:pos x="18" y="1657"/>
                </a:cxn>
                <a:cxn ang="0">
                  <a:pos x="130" y="1627"/>
                </a:cxn>
                <a:cxn ang="0">
                  <a:pos x="315" y="1543"/>
                </a:cxn>
                <a:cxn ang="0">
                  <a:pos x="474" y="1472"/>
                </a:cxn>
                <a:cxn ang="0">
                  <a:pos x="615" y="1408"/>
                </a:cxn>
                <a:cxn ang="0">
                  <a:pos x="743" y="1352"/>
                </a:cxn>
                <a:cxn ang="0">
                  <a:pos x="864" y="1297"/>
                </a:cxn>
                <a:cxn ang="0">
                  <a:pos x="987" y="1241"/>
                </a:cxn>
                <a:cxn ang="0">
                  <a:pos x="1119" y="1182"/>
                </a:cxn>
                <a:cxn ang="0">
                  <a:pos x="1265" y="1116"/>
                </a:cxn>
                <a:cxn ang="0">
                  <a:pos x="1432" y="1042"/>
                </a:cxn>
                <a:cxn ang="0">
                  <a:pos x="1628" y="953"/>
                </a:cxn>
                <a:cxn ang="0">
                  <a:pos x="1859" y="850"/>
                </a:cxn>
                <a:cxn ang="0">
                  <a:pos x="2132" y="726"/>
                </a:cxn>
                <a:cxn ang="0">
                  <a:pos x="2453" y="582"/>
                </a:cxn>
                <a:cxn ang="0">
                  <a:pos x="2830" y="412"/>
                </a:cxn>
                <a:cxn ang="0">
                  <a:pos x="3269" y="214"/>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round/>
              <a:headEnd/>
              <a:tailEnd/>
            </a:ln>
          </p:spPr>
          <p:txBody>
            <a:bodyPr/>
            <a:lstStyle/>
            <a:p>
              <a:endParaRPr lang="en-US"/>
            </a:p>
          </p:txBody>
        </p:sp>
        <p:sp>
          <p:nvSpPr>
            <p:cNvPr id="290" name="Freeform 362"/>
            <p:cNvSpPr>
              <a:spLocks/>
            </p:cNvSpPr>
            <p:nvPr/>
          </p:nvSpPr>
          <p:spPr bwMode="auto">
            <a:xfrm>
              <a:off x="3360" y="3024"/>
              <a:ext cx="159" cy="92"/>
            </a:xfrm>
            <a:custGeom>
              <a:avLst/>
              <a:gdLst/>
              <a:ahLst/>
              <a:cxnLst>
                <a:cxn ang="0">
                  <a:pos x="3503" y="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13" y="1649"/>
                </a:cxn>
                <a:cxn ang="0">
                  <a:pos x="3503" y="83"/>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round/>
              <a:headEnd/>
              <a:tailEnd/>
            </a:ln>
          </p:spPr>
          <p:txBody>
            <a:bodyPr/>
            <a:lstStyle/>
            <a:p>
              <a:endParaRPr lang="en-US"/>
            </a:p>
          </p:txBody>
        </p:sp>
        <p:sp>
          <p:nvSpPr>
            <p:cNvPr id="291" name="Freeform 363"/>
            <p:cNvSpPr>
              <a:spLocks/>
            </p:cNvSpPr>
            <p:nvPr/>
          </p:nvSpPr>
          <p:spPr bwMode="auto">
            <a:xfrm>
              <a:off x="3533" y="3064"/>
              <a:ext cx="2" cy="3"/>
            </a:xfrm>
            <a:custGeom>
              <a:avLst/>
              <a:gdLst/>
              <a:ahLst/>
              <a:cxnLst>
                <a:cxn ang="0">
                  <a:pos x="0" y="2"/>
                </a:cxn>
                <a:cxn ang="0">
                  <a:pos x="9" y="0"/>
                </a:cxn>
                <a:cxn ang="0">
                  <a:pos x="16" y="2"/>
                </a:cxn>
                <a:cxn ang="0">
                  <a:pos x="22" y="7"/>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round/>
              <a:headEnd/>
              <a:tailEnd/>
            </a:ln>
          </p:spPr>
          <p:txBody>
            <a:bodyPr/>
            <a:lstStyle/>
            <a:p>
              <a:endParaRPr lang="en-US"/>
            </a:p>
          </p:txBody>
        </p:sp>
        <p:sp>
          <p:nvSpPr>
            <p:cNvPr id="292" name="Freeform 364"/>
            <p:cNvSpPr>
              <a:spLocks/>
            </p:cNvSpPr>
            <p:nvPr/>
          </p:nvSpPr>
          <p:spPr bwMode="auto">
            <a:xfrm>
              <a:off x="3374" y="3064"/>
              <a:ext cx="160" cy="90"/>
            </a:xfrm>
            <a:custGeom>
              <a:avLst/>
              <a:gdLst/>
              <a:ahLst/>
              <a:cxnLst>
                <a:cxn ang="0">
                  <a:pos x="8" y="1596"/>
                </a:cxn>
                <a:cxn ang="0">
                  <a:pos x="0" y="1577"/>
                </a:cxn>
                <a:cxn ang="0">
                  <a:pos x="3513" y="0"/>
                </a:cxn>
                <a:cxn ang="0">
                  <a:pos x="3529" y="38"/>
                </a:cxn>
                <a:cxn ang="0">
                  <a:pos x="16" y="1614"/>
                </a:cxn>
                <a:cxn ang="0">
                  <a:pos x="8" y="1596"/>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w="9525">
              <a:noFill/>
              <a:round/>
              <a:headEnd/>
              <a:tailEnd/>
            </a:ln>
          </p:spPr>
          <p:txBody>
            <a:bodyPr/>
            <a:lstStyle/>
            <a:p>
              <a:endParaRPr lang="en-US"/>
            </a:p>
          </p:txBody>
        </p:sp>
        <p:sp>
          <p:nvSpPr>
            <p:cNvPr id="293" name="Freeform 365"/>
            <p:cNvSpPr>
              <a:spLocks/>
            </p:cNvSpPr>
            <p:nvPr/>
          </p:nvSpPr>
          <p:spPr bwMode="auto">
            <a:xfrm>
              <a:off x="3373" y="3152"/>
              <a:ext cx="1" cy="2"/>
            </a:xfrm>
            <a:custGeom>
              <a:avLst/>
              <a:gdLst/>
              <a:ahLst/>
              <a:cxnLst>
                <a:cxn ang="0">
                  <a:pos x="28" y="37"/>
                </a:cxn>
                <a:cxn ang="0">
                  <a:pos x="19" y="40"/>
                </a:cxn>
                <a:cxn ang="0">
                  <a:pos x="12" y="37"/>
                </a:cxn>
                <a:cxn ang="0">
                  <a:pos x="6" y="33"/>
                </a:cxn>
                <a:cxn ang="0">
                  <a:pos x="2" y="26"/>
                </a:cxn>
                <a:cxn ang="0">
                  <a:pos x="0" y="19"/>
                </a:cxn>
                <a:cxn ang="0">
                  <a:pos x="1" y="11"/>
                </a:cxn>
                <a:cxn ang="0">
                  <a:pos x="5" y="5"/>
                </a:cxn>
                <a:cxn ang="0">
                  <a:pos x="12" y="0"/>
                </a:cxn>
                <a:cxn ang="0">
                  <a:pos x="28" y="37"/>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round/>
              <a:headEnd/>
              <a:tailEnd/>
            </a:ln>
          </p:spPr>
          <p:txBody>
            <a:bodyPr/>
            <a:lstStyle/>
            <a:p>
              <a:endParaRPr lang="en-US"/>
            </a:p>
          </p:txBody>
        </p:sp>
        <p:sp>
          <p:nvSpPr>
            <p:cNvPr id="294" name="Freeform 366"/>
            <p:cNvSpPr>
              <a:spLocks/>
            </p:cNvSpPr>
            <p:nvPr/>
          </p:nvSpPr>
          <p:spPr bwMode="auto">
            <a:xfrm>
              <a:off x="3537" y="3075"/>
              <a:ext cx="2" cy="2"/>
            </a:xfrm>
            <a:custGeom>
              <a:avLst/>
              <a:gdLst/>
              <a:ahLst/>
              <a:cxnLst>
                <a:cxn ang="0">
                  <a:pos x="0" y="2"/>
                </a:cxn>
                <a:cxn ang="0">
                  <a:pos x="9" y="0"/>
                </a:cxn>
                <a:cxn ang="0">
                  <a:pos x="16" y="2"/>
                </a:cxn>
                <a:cxn ang="0">
                  <a:pos x="22" y="6"/>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round/>
              <a:headEnd/>
              <a:tailEnd/>
            </a:ln>
          </p:spPr>
          <p:txBody>
            <a:bodyPr/>
            <a:lstStyle/>
            <a:p>
              <a:endParaRPr lang="en-US"/>
            </a:p>
          </p:txBody>
        </p:sp>
        <p:sp>
          <p:nvSpPr>
            <p:cNvPr id="295" name="Freeform 367"/>
            <p:cNvSpPr>
              <a:spLocks/>
            </p:cNvSpPr>
            <p:nvPr/>
          </p:nvSpPr>
          <p:spPr bwMode="auto">
            <a:xfrm>
              <a:off x="3377" y="3075"/>
              <a:ext cx="161" cy="91"/>
            </a:xfrm>
            <a:custGeom>
              <a:avLst/>
              <a:gdLst/>
              <a:ahLst/>
              <a:cxnLst>
                <a:cxn ang="0">
                  <a:pos x="8" y="1614"/>
                </a:cxn>
                <a:cxn ang="0">
                  <a:pos x="0" y="1595"/>
                </a:cxn>
                <a:cxn ang="0">
                  <a:pos x="3531" y="0"/>
                </a:cxn>
                <a:cxn ang="0">
                  <a:pos x="3547" y="38"/>
                </a:cxn>
                <a:cxn ang="0">
                  <a:pos x="17" y="1633"/>
                </a:cxn>
                <a:cxn ang="0">
                  <a:pos x="8" y="1614"/>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w="9525">
              <a:noFill/>
              <a:round/>
              <a:headEnd/>
              <a:tailEnd/>
            </a:ln>
          </p:spPr>
          <p:txBody>
            <a:bodyPr/>
            <a:lstStyle/>
            <a:p>
              <a:endParaRPr lang="en-US"/>
            </a:p>
          </p:txBody>
        </p:sp>
        <p:sp>
          <p:nvSpPr>
            <p:cNvPr id="296" name="Freeform 368"/>
            <p:cNvSpPr>
              <a:spLocks/>
            </p:cNvSpPr>
            <p:nvPr/>
          </p:nvSpPr>
          <p:spPr bwMode="auto">
            <a:xfrm>
              <a:off x="3376" y="3164"/>
              <a:ext cx="2" cy="2"/>
            </a:xfrm>
            <a:custGeom>
              <a:avLst/>
              <a:gdLst/>
              <a:ahLst/>
              <a:cxnLst>
                <a:cxn ang="0">
                  <a:pos x="29" y="38"/>
                </a:cxn>
                <a:cxn ang="0">
                  <a:pos x="19" y="40"/>
                </a:cxn>
                <a:cxn ang="0">
                  <a:pos x="12" y="38"/>
                </a:cxn>
                <a:cxn ang="0">
                  <a:pos x="6" y="34"/>
                </a:cxn>
                <a:cxn ang="0">
                  <a:pos x="2" y="27"/>
                </a:cxn>
                <a:cxn ang="0">
                  <a:pos x="0" y="19"/>
                </a:cxn>
                <a:cxn ang="0">
                  <a:pos x="1" y="12"/>
                </a:cxn>
                <a:cxn ang="0">
                  <a:pos x="5" y="6"/>
                </a:cxn>
                <a:cxn ang="0">
                  <a:pos x="12" y="0"/>
                </a:cxn>
                <a:cxn ang="0">
                  <a:pos x="29" y="38"/>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round/>
              <a:headEnd/>
              <a:tailEnd/>
            </a:ln>
          </p:spPr>
          <p:txBody>
            <a:bodyPr/>
            <a:lstStyle/>
            <a:p>
              <a:endParaRPr lang="en-US"/>
            </a:p>
          </p:txBody>
        </p:sp>
        <p:sp>
          <p:nvSpPr>
            <p:cNvPr id="297" name="Freeform 369"/>
            <p:cNvSpPr>
              <a:spLocks/>
            </p:cNvSpPr>
            <p:nvPr/>
          </p:nvSpPr>
          <p:spPr bwMode="auto">
            <a:xfrm>
              <a:off x="3368" y="3169"/>
              <a:ext cx="50" cy="122"/>
            </a:xfrm>
            <a:custGeom>
              <a:avLst/>
              <a:gdLst/>
              <a:ahLst/>
              <a:cxnLst>
                <a:cxn ang="0">
                  <a:pos x="230" y="56"/>
                </a:cxn>
                <a:cxn ang="0">
                  <a:pos x="1103" y="2072"/>
                </a:cxn>
                <a:cxn ang="0">
                  <a:pos x="1067" y="2201"/>
                </a:cxn>
                <a:cxn ang="0">
                  <a:pos x="1031" y="2186"/>
                </a:cxn>
                <a:cxn ang="0">
                  <a:pos x="994" y="2172"/>
                </a:cxn>
                <a:cxn ang="0">
                  <a:pos x="958" y="2155"/>
                </a:cxn>
                <a:cxn ang="0">
                  <a:pos x="921" y="2138"/>
                </a:cxn>
                <a:cxn ang="0">
                  <a:pos x="886" y="2119"/>
                </a:cxn>
                <a:cxn ang="0">
                  <a:pos x="850" y="2100"/>
                </a:cxn>
                <a:cxn ang="0">
                  <a:pos x="814" y="2079"/>
                </a:cxn>
                <a:cxn ang="0">
                  <a:pos x="780" y="2058"/>
                </a:cxn>
                <a:cxn ang="0">
                  <a:pos x="745" y="2036"/>
                </a:cxn>
                <a:cxn ang="0">
                  <a:pos x="711" y="2012"/>
                </a:cxn>
                <a:cxn ang="0">
                  <a:pos x="677" y="1988"/>
                </a:cxn>
                <a:cxn ang="0">
                  <a:pos x="644" y="1964"/>
                </a:cxn>
                <a:cxn ang="0">
                  <a:pos x="610" y="1939"/>
                </a:cxn>
                <a:cxn ang="0">
                  <a:pos x="579" y="1911"/>
                </a:cxn>
                <a:cxn ang="0">
                  <a:pos x="547" y="1884"/>
                </a:cxn>
                <a:cxn ang="0">
                  <a:pos x="515" y="1856"/>
                </a:cxn>
                <a:cxn ang="0">
                  <a:pos x="485" y="1827"/>
                </a:cxn>
                <a:cxn ang="0">
                  <a:pos x="455" y="1797"/>
                </a:cxn>
                <a:cxn ang="0">
                  <a:pos x="426" y="1767"/>
                </a:cxn>
                <a:cxn ang="0">
                  <a:pos x="397" y="1736"/>
                </a:cxn>
                <a:cxn ang="0">
                  <a:pos x="370" y="1705"/>
                </a:cxn>
                <a:cxn ang="0">
                  <a:pos x="342" y="1672"/>
                </a:cxn>
                <a:cxn ang="0">
                  <a:pos x="316" y="1638"/>
                </a:cxn>
                <a:cxn ang="0">
                  <a:pos x="291" y="1604"/>
                </a:cxn>
                <a:cxn ang="0">
                  <a:pos x="267" y="1571"/>
                </a:cxn>
                <a:cxn ang="0">
                  <a:pos x="243" y="1536"/>
                </a:cxn>
                <a:cxn ang="0">
                  <a:pos x="221" y="1500"/>
                </a:cxn>
                <a:cxn ang="0">
                  <a:pos x="199" y="1463"/>
                </a:cxn>
                <a:cxn ang="0">
                  <a:pos x="178" y="1427"/>
                </a:cxn>
                <a:cxn ang="0">
                  <a:pos x="158" y="1389"/>
                </a:cxn>
                <a:cxn ang="0">
                  <a:pos x="140" y="1351"/>
                </a:cxn>
                <a:cxn ang="0">
                  <a:pos x="123" y="1314"/>
                </a:cxn>
                <a:cxn ang="0">
                  <a:pos x="94" y="1241"/>
                </a:cxn>
                <a:cxn ang="0">
                  <a:pos x="70" y="1164"/>
                </a:cxn>
                <a:cxn ang="0">
                  <a:pos x="49" y="1083"/>
                </a:cxn>
                <a:cxn ang="0">
                  <a:pos x="32" y="997"/>
                </a:cxn>
                <a:cxn ang="0">
                  <a:pos x="19" y="910"/>
                </a:cxn>
                <a:cxn ang="0">
                  <a:pos x="8" y="822"/>
                </a:cxn>
                <a:cxn ang="0">
                  <a:pos x="2" y="732"/>
                </a:cxn>
                <a:cxn ang="0">
                  <a:pos x="0" y="641"/>
                </a:cxn>
                <a:cxn ang="0">
                  <a:pos x="2" y="551"/>
                </a:cxn>
                <a:cxn ang="0">
                  <a:pos x="8" y="463"/>
                </a:cxn>
                <a:cxn ang="0">
                  <a:pos x="18" y="375"/>
                </a:cxn>
                <a:cxn ang="0">
                  <a:pos x="31" y="292"/>
                </a:cxn>
                <a:cxn ang="0">
                  <a:pos x="48" y="212"/>
                </a:cxn>
                <a:cxn ang="0">
                  <a:pos x="69" y="136"/>
                </a:cxn>
                <a:cxn ang="0">
                  <a:pos x="94" y="65"/>
                </a:cxn>
                <a:cxn ang="0">
                  <a:pos x="123" y="0"/>
                </a:cxn>
                <a:cxn ang="0">
                  <a:pos x="230" y="56"/>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round/>
              <a:headEnd/>
              <a:tailEnd/>
            </a:ln>
          </p:spPr>
          <p:txBody>
            <a:bodyPr/>
            <a:lstStyle/>
            <a:p>
              <a:endParaRPr lang="en-US"/>
            </a:p>
          </p:txBody>
        </p:sp>
        <p:sp>
          <p:nvSpPr>
            <p:cNvPr id="298" name="Freeform 370"/>
            <p:cNvSpPr>
              <a:spLocks/>
            </p:cNvSpPr>
            <p:nvPr/>
          </p:nvSpPr>
          <p:spPr bwMode="auto">
            <a:xfrm>
              <a:off x="3367" y="3169"/>
              <a:ext cx="50" cy="122"/>
            </a:xfrm>
            <a:custGeom>
              <a:avLst/>
              <a:gdLst/>
              <a:ahLst/>
              <a:cxnLst>
                <a:cxn ang="0">
                  <a:pos x="230" y="56"/>
                </a:cxn>
                <a:cxn ang="0">
                  <a:pos x="1103" y="2072"/>
                </a:cxn>
                <a:cxn ang="0">
                  <a:pos x="1067" y="2202"/>
                </a:cxn>
                <a:cxn ang="0">
                  <a:pos x="1030" y="2187"/>
                </a:cxn>
                <a:cxn ang="0">
                  <a:pos x="994" y="2172"/>
                </a:cxn>
                <a:cxn ang="0">
                  <a:pos x="958" y="2155"/>
                </a:cxn>
                <a:cxn ang="0">
                  <a:pos x="921" y="2138"/>
                </a:cxn>
                <a:cxn ang="0">
                  <a:pos x="886" y="2119"/>
                </a:cxn>
                <a:cxn ang="0">
                  <a:pos x="850" y="2100"/>
                </a:cxn>
                <a:cxn ang="0">
                  <a:pos x="814" y="2079"/>
                </a:cxn>
                <a:cxn ang="0">
                  <a:pos x="779" y="2058"/>
                </a:cxn>
                <a:cxn ang="0">
                  <a:pos x="745" y="2036"/>
                </a:cxn>
                <a:cxn ang="0">
                  <a:pos x="711" y="2013"/>
                </a:cxn>
                <a:cxn ang="0">
                  <a:pos x="676" y="1989"/>
                </a:cxn>
                <a:cxn ang="0">
                  <a:pos x="644" y="1964"/>
                </a:cxn>
                <a:cxn ang="0">
                  <a:pos x="610" y="1939"/>
                </a:cxn>
                <a:cxn ang="0">
                  <a:pos x="578" y="1912"/>
                </a:cxn>
                <a:cxn ang="0">
                  <a:pos x="547" y="1884"/>
                </a:cxn>
                <a:cxn ang="0">
                  <a:pos x="515" y="1857"/>
                </a:cxn>
                <a:cxn ang="0">
                  <a:pos x="485" y="1827"/>
                </a:cxn>
                <a:cxn ang="0">
                  <a:pos x="455" y="1798"/>
                </a:cxn>
                <a:cxn ang="0">
                  <a:pos x="425" y="1767"/>
                </a:cxn>
                <a:cxn ang="0">
                  <a:pos x="397" y="1737"/>
                </a:cxn>
                <a:cxn ang="0">
                  <a:pos x="369" y="1705"/>
                </a:cxn>
                <a:cxn ang="0">
                  <a:pos x="342" y="1672"/>
                </a:cxn>
                <a:cxn ang="0">
                  <a:pos x="316" y="1639"/>
                </a:cxn>
                <a:cxn ang="0">
                  <a:pos x="291" y="1605"/>
                </a:cxn>
                <a:cxn ang="0">
                  <a:pos x="266" y="1571"/>
                </a:cxn>
                <a:cxn ang="0">
                  <a:pos x="243" y="1536"/>
                </a:cxn>
                <a:cxn ang="0">
                  <a:pos x="220" y="1500"/>
                </a:cxn>
                <a:cxn ang="0">
                  <a:pos x="199" y="1464"/>
                </a:cxn>
                <a:cxn ang="0">
                  <a:pos x="178" y="1428"/>
                </a:cxn>
                <a:cxn ang="0">
                  <a:pos x="158" y="1390"/>
                </a:cxn>
                <a:cxn ang="0">
                  <a:pos x="140" y="1352"/>
                </a:cxn>
                <a:cxn ang="0">
                  <a:pos x="123" y="1314"/>
                </a:cxn>
                <a:cxn ang="0">
                  <a:pos x="94" y="1241"/>
                </a:cxn>
                <a:cxn ang="0">
                  <a:pos x="69" y="1164"/>
                </a:cxn>
                <a:cxn ang="0">
                  <a:pos x="49" y="1083"/>
                </a:cxn>
                <a:cxn ang="0">
                  <a:pos x="32" y="998"/>
                </a:cxn>
                <a:cxn ang="0">
                  <a:pos x="18" y="910"/>
                </a:cxn>
                <a:cxn ang="0">
                  <a:pos x="8" y="823"/>
                </a:cxn>
                <a:cxn ang="0">
                  <a:pos x="2" y="732"/>
                </a:cxn>
                <a:cxn ang="0">
                  <a:pos x="0" y="641"/>
                </a:cxn>
                <a:cxn ang="0">
                  <a:pos x="2" y="552"/>
                </a:cxn>
                <a:cxn ang="0">
                  <a:pos x="8" y="463"/>
                </a:cxn>
                <a:cxn ang="0">
                  <a:pos x="17" y="376"/>
                </a:cxn>
                <a:cxn ang="0">
                  <a:pos x="31" y="292"/>
                </a:cxn>
                <a:cxn ang="0">
                  <a:pos x="48" y="212"/>
                </a:cxn>
                <a:cxn ang="0">
                  <a:pos x="68" y="136"/>
                </a:cxn>
                <a:cxn ang="0">
                  <a:pos x="94" y="66"/>
                </a:cxn>
                <a:cxn ang="0">
                  <a:pos x="123" y="0"/>
                </a:cxn>
                <a:cxn ang="0">
                  <a:pos x="230" y="56"/>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round/>
              <a:headEnd/>
              <a:tailEnd/>
            </a:ln>
          </p:spPr>
          <p:txBody>
            <a:bodyPr/>
            <a:lstStyle/>
            <a:p>
              <a:endParaRPr lang="en-US"/>
            </a:p>
          </p:txBody>
        </p:sp>
        <p:sp>
          <p:nvSpPr>
            <p:cNvPr id="299" name="Freeform 371"/>
            <p:cNvSpPr>
              <a:spLocks/>
            </p:cNvSpPr>
            <p:nvPr/>
          </p:nvSpPr>
          <p:spPr bwMode="auto">
            <a:xfrm>
              <a:off x="3544" y="3074"/>
              <a:ext cx="52" cy="121"/>
            </a:xfrm>
            <a:custGeom>
              <a:avLst/>
              <a:gdLst/>
              <a:ahLst/>
              <a:cxnLst>
                <a:cxn ang="0">
                  <a:pos x="917" y="2127"/>
                </a:cxn>
                <a:cxn ang="0">
                  <a:pos x="0" y="131"/>
                </a:cxn>
                <a:cxn ang="0">
                  <a:pos x="32" y="0"/>
                </a:cxn>
                <a:cxn ang="0">
                  <a:pos x="69" y="14"/>
                </a:cxn>
                <a:cxn ang="0">
                  <a:pos x="106" y="29"/>
                </a:cxn>
                <a:cxn ang="0">
                  <a:pos x="142" y="44"/>
                </a:cxn>
                <a:cxn ang="0">
                  <a:pos x="179" y="60"/>
                </a:cxn>
                <a:cxn ang="0">
                  <a:pos x="216" y="78"/>
                </a:cxn>
                <a:cxn ang="0">
                  <a:pos x="252" y="96"/>
                </a:cxn>
                <a:cxn ang="0">
                  <a:pos x="287" y="116"/>
                </a:cxn>
                <a:cxn ang="0">
                  <a:pos x="323" y="136"/>
                </a:cxn>
                <a:cxn ang="0">
                  <a:pos x="358" y="159"/>
                </a:cxn>
                <a:cxn ang="0">
                  <a:pos x="392" y="181"/>
                </a:cxn>
                <a:cxn ang="0">
                  <a:pos x="427" y="204"/>
                </a:cxn>
                <a:cxn ang="0">
                  <a:pos x="461" y="228"/>
                </a:cxn>
                <a:cxn ang="0">
                  <a:pos x="494" y="252"/>
                </a:cxn>
                <a:cxn ang="0">
                  <a:pos x="527" y="279"/>
                </a:cxn>
                <a:cxn ang="0">
                  <a:pos x="560" y="305"/>
                </a:cxn>
                <a:cxn ang="0">
                  <a:pos x="591" y="332"/>
                </a:cxn>
                <a:cxn ang="0">
                  <a:pos x="623" y="361"/>
                </a:cxn>
                <a:cxn ang="0">
                  <a:pos x="653" y="389"/>
                </a:cxn>
                <a:cxn ang="0">
                  <a:pos x="683" y="419"/>
                </a:cxn>
                <a:cxn ang="0">
                  <a:pos x="713" y="449"/>
                </a:cxn>
                <a:cxn ang="0">
                  <a:pos x="741" y="481"/>
                </a:cxn>
                <a:cxn ang="0">
                  <a:pos x="769" y="513"/>
                </a:cxn>
                <a:cxn ang="0">
                  <a:pos x="795" y="545"/>
                </a:cxn>
                <a:cxn ang="0">
                  <a:pos x="822" y="578"/>
                </a:cxn>
                <a:cxn ang="0">
                  <a:pos x="846" y="612"/>
                </a:cxn>
                <a:cxn ang="0">
                  <a:pos x="871" y="647"/>
                </a:cxn>
                <a:cxn ang="0">
                  <a:pos x="894" y="681"/>
                </a:cxn>
                <a:cxn ang="0">
                  <a:pos x="917" y="717"/>
                </a:cxn>
                <a:cxn ang="0">
                  <a:pos x="938" y="754"/>
                </a:cxn>
                <a:cxn ang="0">
                  <a:pos x="958" y="791"/>
                </a:cxn>
                <a:cxn ang="0">
                  <a:pos x="978" y="828"/>
                </a:cxn>
                <a:cxn ang="0">
                  <a:pos x="996" y="866"/>
                </a:cxn>
                <a:cxn ang="0">
                  <a:pos x="1026" y="938"/>
                </a:cxn>
                <a:cxn ang="0">
                  <a:pos x="1052" y="1015"/>
                </a:cxn>
                <a:cxn ang="0">
                  <a:pos x="1075" y="1096"/>
                </a:cxn>
                <a:cxn ang="0">
                  <a:pos x="1094" y="1180"/>
                </a:cxn>
                <a:cxn ang="0">
                  <a:pos x="1109" y="1266"/>
                </a:cxn>
                <a:cxn ang="0">
                  <a:pos x="1121" y="1356"/>
                </a:cxn>
                <a:cxn ang="0">
                  <a:pos x="1129" y="1446"/>
                </a:cxn>
                <a:cxn ang="0">
                  <a:pos x="1133" y="1536"/>
                </a:cxn>
                <a:cxn ang="0">
                  <a:pos x="1133" y="1626"/>
                </a:cxn>
                <a:cxn ang="0">
                  <a:pos x="1130" y="1716"/>
                </a:cxn>
                <a:cxn ang="0">
                  <a:pos x="1122" y="1802"/>
                </a:cxn>
                <a:cxn ang="0">
                  <a:pos x="1110" y="1886"/>
                </a:cxn>
                <a:cxn ang="0">
                  <a:pos x="1095" y="1967"/>
                </a:cxn>
                <a:cxn ang="0">
                  <a:pos x="1076" y="2043"/>
                </a:cxn>
                <a:cxn ang="0">
                  <a:pos x="1052" y="2115"/>
                </a:cxn>
                <a:cxn ang="0">
                  <a:pos x="1025" y="2181"/>
                </a:cxn>
                <a:cxn ang="0">
                  <a:pos x="917" y="2127"/>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round/>
              <a:headEnd/>
              <a:tailEnd/>
            </a:ln>
          </p:spPr>
          <p:txBody>
            <a:bodyPr/>
            <a:lstStyle/>
            <a:p>
              <a:endParaRPr lang="en-US"/>
            </a:p>
          </p:txBody>
        </p:sp>
        <p:sp>
          <p:nvSpPr>
            <p:cNvPr id="300" name="Freeform 372"/>
            <p:cNvSpPr>
              <a:spLocks/>
            </p:cNvSpPr>
            <p:nvPr/>
          </p:nvSpPr>
          <p:spPr bwMode="auto">
            <a:xfrm>
              <a:off x="3544" y="3074"/>
              <a:ext cx="51" cy="122"/>
            </a:xfrm>
            <a:custGeom>
              <a:avLst/>
              <a:gdLst/>
              <a:ahLst/>
              <a:cxnLst>
                <a:cxn ang="0">
                  <a:pos x="918" y="2126"/>
                </a:cxn>
                <a:cxn ang="0">
                  <a:pos x="0" y="130"/>
                </a:cxn>
                <a:cxn ang="0">
                  <a:pos x="33" y="0"/>
                </a:cxn>
                <a:cxn ang="0">
                  <a:pos x="70" y="13"/>
                </a:cxn>
                <a:cxn ang="0">
                  <a:pos x="107" y="28"/>
                </a:cxn>
                <a:cxn ang="0">
                  <a:pos x="143" y="43"/>
                </a:cxn>
                <a:cxn ang="0">
                  <a:pos x="180" y="60"/>
                </a:cxn>
                <a:cxn ang="0">
                  <a:pos x="217" y="78"/>
                </a:cxn>
                <a:cxn ang="0">
                  <a:pos x="252" y="96"/>
                </a:cxn>
                <a:cxn ang="0">
                  <a:pos x="288" y="116"/>
                </a:cxn>
                <a:cxn ang="0">
                  <a:pos x="324" y="136"/>
                </a:cxn>
                <a:cxn ang="0">
                  <a:pos x="359" y="158"/>
                </a:cxn>
                <a:cxn ang="0">
                  <a:pos x="393" y="180"/>
                </a:cxn>
                <a:cxn ang="0">
                  <a:pos x="428" y="203"/>
                </a:cxn>
                <a:cxn ang="0">
                  <a:pos x="462" y="227"/>
                </a:cxn>
                <a:cxn ang="0">
                  <a:pos x="495" y="252"/>
                </a:cxn>
                <a:cxn ang="0">
                  <a:pos x="528" y="278"/>
                </a:cxn>
                <a:cxn ang="0">
                  <a:pos x="561" y="304"/>
                </a:cxn>
                <a:cxn ang="0">
                  <a:pos x="592" y="332"/>
                </a:cxn>
                <a:cxn ang="0">
                  <a:pos x="624" y="360"/>
                </a:cxn>
                <a:cxn ang="0">
                  <a:pos x="654" y="389"/>
                </a:cxn>
                <a:cxn ang="0">
                  <a:pos x="684" y="418"/>
                </a:cxn>
                <a:cxn ang="0">
                  <a:pos x="714" y="449"/>
                </a:cxn>
                <a:cxn ang="0">
                  <a:pos x="742" y="480"/>
                </a:cxn>
                <a:cxn ang="0">
                  <a:pos x="770" y="512"/>
                </a:cxn>
                <a:cxn ang="0">
                  <a:pos x="796" y="545"/>
                </a:cxn>
                <a:cxn ang="0">
                  <a:pos x="823" y="577"/>
                </a:cxn>
                <a:cxn ang="0">
                  <a:pos x="847" y="611"/>
                </a:cxn>
                <a:cxn ang="0">
                  <a:pos x="872" y="646"/>
                </a:cxn>
                <a:cxn ang="0">
                  <a:pos x="895" y="681"/>
                </a:cxn>
                <a:cxn ang="0">
                  <a:pos x="918" y="717"/>
                </a:cxn>
                <a:cxn ang="0">
                  <a:pos x="939" y="754"/>
                </a:cxn>
                <a:cxn ang="0">
                  <a:pos x="959" y="790"/>
                </a:cxn>
                <a:cxn ang="0">
                  <a:pos x="979" y="827"/>
                </a:cxn>
                <a:cxn ang="0">
                  <a:pos x="997" y="865"/>
                </a:cxn>
                <a:cxn ang="0">
                  <a:pos x="1027" y="937"/>
                </a:cxn>
                <a:cxn ang="0">
                  <a:pos x="1053" y="1014"/>
                </a:cxn>
                <a:cxn ang="0">
                  <a:pos x="1076" y="1095"/>
                </a:cxn>
                <a:cxn ang="0">
                  <a:pos x="1095" y="1179"/>
                </a:cxn>
                <a:cxn ang="0">
                  <a:pos x="1110" y="1266"/>
                </a:cxn>
                <a:cxn ang="0">
                  <a:pos x="1122" y="1355"/>
                </a:cxn>
                <a:cxn ang="0">
                  <a:pos x="1130" y="1445"/>
                </a:cxn>
                <a:cxn ang="0">
                  <a:pos x="1134" y="1536"/>
                </a:cxn>
                <a:cxn ang="0">
                  <a:pos x="1134" y="1625"/>
                </a:cxn>
                <a:cxn ang="0">
                  <a:pos x="1131" y="1715"/>
                </a:cxn>
                <a:cxn ang="0">
                  <a:pos x="1123" y="1801"/>
                </a:cxn>
                <a:cxn ang="0">
                  <a:pos x="1111" y="1886"/>
                </a:cxn>
                <a:cxn ang="0">
                  <a:pos x="1096" y="1966"/>
                </a:cxn>
                <a:cxn ang="0">
                  <a:pos x="1077" y="2043"/>
                </a:cxn>
                <a:cxn ang="0">
                  <a:pos x="1053" y="2115"/>
                </a:cxn>
                <a:cxn ang="0">
                  <a:pos x="1026" y="2180"/>
                </a:cxn>
                <a:cxn ang="0">
                  <a:pos x="918" y="2126"/>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round/>
              <a:headEnd/>
              <a:tailEnd/>
            </a:ln>
          </p:spPr>
          <p:txBody>
            <a:bodyPr/>
            <a:lstStyle/>
            <a:p>
              <a:endParaRPr lang="en-US"/>
            </a:p>
          </p:txBody>
        </p:sp>
        <p:sp>
          <p:nvSpPr>
            <p:cNvPr id="301" name="Freeform 373"/>
            <p:cNvSpPr>
              <a:spLocks/>
            </p:cNvSpPr>
            <p:nvPr/>
          </p:nvSpPr>
          <p:spPr bwMode="auto">
            <a:xfrm>
              <a:off x="3426" y="3144"/>
              <a:ext cx="164" cy="228"/>
            </a:xfrm>
            <a:custGeom>
              <a:avLst/>
              <a:gdLst/>
              <a:ahLst/>
              <a:cxnLst>
                <a:cxn ang="0">
                  <a:pos x="1404" y="4112"/>
                </a:cxn>
                <a:cxn ang="0">
                  <a:pos x="3622" y="3023"/>
                </a:cxn>
                <a:cxn ang="0">
                  <a:pos x="2218" y="0"/>
                </a:cxn>
                <a:cxn ang="0">
                  <a:pos x="0" y="989"/>
                </a:cxn>
                <a:cxn ang="0">
                  <a:pos x="1404" y="4112"/>
                </a:cxn>
              </a:cxnLst>
              <a:rect l="0" t="0" r="r" b="b"/>
              <a:pathLst>
                <a:path w="3622" h="4112">
                  <a:moveTo>
                    <a:pt x="1404" y="4112"/>
                  </a:moveTo>
                  <a:lnTo>
                    <a:pt x="3622" y="3023"/>
                  </a:lnTo>
                  <a:lnTo>
                    <a:pt x="2218" y="0"/>
                  </a:lnTo>
                  <a:lnTo>
                    <a:pt x="0" y="989"/>
                  </a:lnTo>
                  <a:lnTo>
                    <a:pt x="1404" y="4112"/>
                  </a:lnTo>
                  <a:close/>
                </a:path>
              </a:pathLst>
            </a:custGeom>
            <a:solidFill>
              <a:srgbClr val="EDF5F5"/>
            </a:solidFill>
            <a:ln w="9525">
              <a:noFill/>
              <a:round/>
              <a:headEnd/>
              <a:tailEnd/>
            </a:ln>
          </p:spPr>
          <p:txBody>
            <a:bodyPr/>
            <a:lstStyle/>
            <a:p>
              <a:endParaRPr lang="en-US"/>
            </a:p>
          </p:txBody>
        </p:sp>
        <p:sp>
          <p:nvSpPr>
            <p:cNvPr id="302" name="Freeform 374"/>
            <p:cNvSpPr>
              <a:spLocks/>
            </p:cNvSpPr>
            <p:nvPr/>
          </p:nvSpPr>
          <p:spPr bwMode="auto">
            <a:xfrm>
              <a:off x="3426" y="3141"/>
              <a:ext cx="164" cy="228"/>
            </a:xfrm>
            <a:custGeom>
              <a:avLst/>
              <a:gdLst/>
              <a:ahLst/>
              <a:cxnLst>
                <a:cxn ang="0">
                  <a:pos x="1404" y="4113"/>
                </a:cxn>
                <a:cxn ang="0">
                  <a:pos x="3622" y="3024"/>
                </a:cxn>
                <a:cxn ang="0">
                  <a:pos x="2218" y="0"/>
                </a:cxn>
                <a:cxn ang="0">
                  <a:pos x="0" y="989"/>
                </a:cxn>
                <a:cxn ang="0">
                  <a:pos x="1404" y="4113"/>
                </a:cxn>
              </a:cxnLst>
              <a:rect l="0" t="0" r="r" b="b"/>
              <a:pathLst>
                <a:path w="3622" h="4113">
                  <a:moveTo>
                    <a:pt x="1404" y="4113"/>
                  </a:moveTo>
                  <a:lnTo>
                    <a:pt x="3622" y="3024"/>
                  </a:lnTo>
                  <a:lnTo>
                    <a:pt x="2218" y="0"/>
                  </a:lnTo>
                  <a:lnTo>
                    <a:pt x="0" y="989"/>
                  </a:lnTo>
                  <a:lnTo>
                    <a:pt x="1404" y="4113"/>
                  </a:lnTo>
                  <a:close/>
                </a:path>
              </a:pathLst>
            </a:custGeom>
            <a:solidFill>
              <a:srgbClr val="111919"/>
            </a:solidFill>
            <a:ln w="9525">
              <a:noFill/>
              <a:round/>
              <a:headEnd/>
              <a:tailEnd/>
            </a:ln>
          </p:spPr>
          <p:txBody>
            <a:bodyPr/>
            <a:lstStyle/>
            <a:p>
              <a:endParaRPr lang="en-US"/>
            </a:p>
          </p:txBody>
        </p:sp>
        <p:sp>
          <p:nvSpPr>
            <p:cNvPr id="303" name="Freeform 375"/>
            <p:cNvSpPr>
              <a:spLocks/>
            </p:cNvSpPr>
            <p:nvPr/>
          </p:nvSpPr>
          <p:spPr bwMode="auto">
            <a:xfrm>
              <a:off x="3432" y="3146"/>
              <a:ext cx="157" cy="218"/>
            </a:xfrm>
            <a:custGeom>
              <a:avLst/>
              <a:gdLst/>
              <a:ahLst/>
              <a:cxnLst>
                <a:cxn ang="0">
                  <a:pos x="1335" y="3913"/>
                </a:cxn>
                <a:cxn ang="0">
                  <a:pos x="3446" y="2878"/>
                </a:cxn>
                <a:cxn ang="0">
                  <a:pos x="2111" y="0"/>
                </a:cxn>
                <a:cxn ang="0">
                  <a:pos x="0" y="942"/>
                </a:cxn>
                <a:cxn ang="0">
                  <a:pos x="1335" y="3913"/>
                </a:cxn>
              </a:cxnLst>
              <a:rect l="0" t="0" r="r" b="b"/>
              <a:pathLst>
                <a:path w="3446" h="3913">
                  <a:moveTo>
                    <a:pt x="1335" y="3913"/>
                  </a:moveTo>
                  <a:lnTo>
                    <a:pt x="3446" y="2878"/>
                  </a:lnTo>
                  <a:lnTo>
                    <a:pt x="2111" y="0"/>
                  </a:lnTo>
                  <a:lnTo>
                    <a:pt x="0" y="942"/>
                  </a:lnTo>
                  <a:lnTo>
                    <a:pt x="1335" y="3913"/>
                  </a:lnTo>
                  <a:close/>
                </a:path>
              </a:pathLst>
            </a:custGeom>
            <a:solidFill>
              <a:srgbClr val="1A781C"/>
            </a:solidFill>
            <a:ln w="9525">
              <a:noFill/>
              <a:round/>
              <a:headEnd/>
              <a:tailEnd/>
            </a:ln>
          </p:spPr>
          <p:txBody>
            <a:bodyPr/>
            <a:lstStyle/>
            <a:p>
              <a:endParaRPr lang="en-US"/>
            </a:p>
          </p:txBody>
        </p:sp>
        <p:sp>
          <p:nvSpPr>
            <p:cNvPr id="304" name="Freeform 376"/>
            <p:cNvSpPr>
              <a:spLocks/>
            </p:cNvSpPr>
            <p:nvPr/>
          </p:nvSpPr>
          <p:spPr bwMode="auto">
            <a:xfrm>
              <a:off x="3439" y="3109"/>
              <a:ext cx="19" cy="19"/>
            </a:xfrm>
            <a:custGeom>
              <a:avLst/>
              <a:gdLst/>
              <a:ahLst/>
              <a:cxnLst>
                <a:cxn ang="0">
                  <a:pos x="431" y="186"/>
                </a:cxn>
                <a:cxn ang="0">
                  <a:pos x="79" y="343"/>
                </a:cxn>
                <a:cxn ang="0">
                  <a:pos x="0" y="157"/>
                </a:cxn>
                <a:cxn ang="0">
                  <a:pos x="352" y="0"/>
                </a:cxn>
                <a:cxn ang="0">
                  <a:pos x="431" y="186"/>
                </a:cxn>
              </a:cxnLst>
              <a:rect l="0" t="0" r="r" b="b"/>
              <a:pathLst>
                <a:path w="431" h="343">
                  <a:moveTo>
                    <a:pt x="431" y="186"/>
                  </a:moveTo>
                  <a:lnTo>
                    <a:pt x="79" y="343"/>
                  </a:lnTo>
                  <a:lnTo>
                    <a:pt x="0" y="157"/>
                  </a:lnTo>
                  <a:lnTo>
                    <a:pt x="352" y="0"/>
                  </a:lnTo>
                  <a:lnTo>
                    <a:pt x="431" y="186"/>
                  </a:lnTo>
                  <a:close/>
                </a:path>
              </a:pathLst>
            </a:custGeom>
            <a:solidFill>
              <a:srgbClr val="000000"/>
            </a:solidFill>
            <a:ln w="9525">
              <a:noFill/>
              <a:round/>
              <a:headEnd/>
              <a:tailEnd/>
            </a:ln>
          </p:spPr>
          <p:txBody>
            <a:bodyPr/>
            <a:lstStyle/>
            <a:p>
              <a:endParaRPr lang="en-US"/>
            </a:p>
          </p:txBody>
        </p:sp>
        <p:sp>
          <p:nvSpPr>
            <p:cNvPr id="305" name="Freeform 377"/>
            <p:cNvSpPr>
              <a:spLocks/>
            </p:cNvSpPr>
            <p:nvPr/>
          </p:nvSpPr>
          <p:spPr bwMode="auto">
            <a:xfrm>
              <a:off x="3442" y="3112"/>
              <a:ext cx="16" cy="15"/>
            </a:xfrm>
            <a:custGeom>
              <a:avLst/>
              <a:gdLst/>
              <a:ahLst/>
              <a:cxnLst>
                <a:cxn ang="0">
                  <a:pos x="347" y="126"/>
                </a:cxn>
                <a:cxn ang="0">
                  <a:pos x="53" y="257"/>
                </a:cxn>
                <a:cxn ang="0">
                  <a:pos x="0" y="132"/>
                </a:cxn>
                <a:cxn ang="0">
                  <a:pos x="294" y="0"/>
                </a:cxn>
                <a:cxn ang="0">
                  <a:pos x="347" y="126"/>
                </a:cxn>
              </a:cxnLst>
              <a:rect l="0" t="0" r="r" b="b"/>
              <a:pathLst>
                <a:path w="347" h="257">
                  <a:moveTo>
                    <a:pt x="347" y="126"/>
                  </a:moveTo>
                  <a:lnTo>
                    <a:pt x="53" y="257"/>
                  </a:lnTo>
                  <a:lnTo>
                    <a:pt x="0" y="132"/>
                  </a:lnTo>
                  <a:lnTo>
                    <a:pt x="294" y="0"/>
                  </a:lnTo>
                  <a:lnTo>
                    <a:pt x="347" y="126"/>
                  </a:lnTo>
                  <a:close/>
                </a:path>
              </a:pathLst>
            </a:custGeom>
            <a:solidFill>
              <a:srgbClr val="BAC2C2"/>
            </a:solidFill>
            <a:ln w="9525">
              <a:noFill/>
              <a:round/>
              <a:headEnd/>
              <a:tailEnd/>
            </a:ln>
          </p:spPr>
          <p:txBody>
            <a:bodyPr/>
            <a:lstStyle/>
            <a:p>
              <a:endParaRPr lang="en-US"/>
            </a:p>
          </p:txBody>
        </p:sp>
        <p:sp>
          <p:nvSpPr>
            <p:cNvPr id="306" name="Freeform 378"/>
            <p:cNvSpPr>
              <a:spLocks/>
            </p:cNvSpPr>
            <p:nvPr/>
          </p:nvSpPr>
          <p:spPr bwMode="auto">
            <a:xfrm>
              <a:off x="3447" y="3110"/>
              <a:ext cx="10" cy="13"/>
            </a:xfrm>
            <a:custGeom>
              <a:avLst/>
              <a:gdLst/>
              <a:ahLst/>
              <a:cxnLst>
                <a:cxn ang="0">
                  <a:pos x="5" y="73"/>
                </a:cxn>
                <a:cxn ang="0">
                  <a:pos x="167" y="0"/>
                </a:cxn>
                <a:cxn ang="0">
                  <a:pos x="171" y="0"/>
                </a:cxn>
                <a:cxn ang="0">
                  <a:pos x="175" y="2"/>
                </a:cxn>
                <a:cxn ang="0">
                  <a:pos x="180" y="6"/>
                </a:cxn>
                <a:cxn ang="0">
                  <a:pos x="183" y="13"/>
                </a:cxn>
                <a:cxn ang="0">
                  <a:pos x="236" y="141"/>
                </a:cxn>
                <a:cxn ang="0">
                  <a:pos x="238" y="147"/>
                </a:cxn>
                <a:cxn ang="0">
                  <a:pos x="238" y="154"/>
                </a:cxn>
                <a:cxn ang="0">
                  <a:pos x="237" y="159"/>
                </a:cxn>
                <a:cxn ang="0">
                  <a:pos x="234" y="162"/>
                </a:cxn>
                <a:cxn ang="0">
                  <a:pos x="73" y="234"/>
                </a:cxn>
                <a:cxn ang="0">
                  <a:pos x="69" y="234"/>
                </a:cxn>
                <a:cxn ang="0">
                  <a:pos x="64" y="232"/>
                </a:cxn>
                <a:cxn ang="0">
                  <a:pos x="60" y="228"/>
                </a:cxn>
                <a:cxn ang="0">
                  <a:pos x="56" y="221"/>
                </a:cxn>
                <a:cxn ang="0">
                  <a:pos x="2" y="94"/>
                </a:cxn>
                <a:cxn ang="0">
                  <a:pos x="0" y="86"/>
                </a:cxn>
                <a:cxn ang="0">
                  <a:pos x="0" y="80"/>
                </a:cxn>
                <a:cxn ang="0">
                  <a:pos x="1" y="76"/>
                </a:cxn>
                <a:cxn ang="0">
                  <a:pos x="5" y="73"/>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round/>
              <a:headEnd/>
              <a:tailEnd/>
            </a:ln>
          </p:spPr>
          <p:txBody>
            <a:bodyPr/>
            <a:lstStyle/>
            <a:p>
              <a:endParaRPr lang="en-US"/>
            </a:p>
          </p:txBody>
        </p:sp>
        <p:sp>
          <p:nvSpPr>
            <p:cNvPr id="307" name="Freeform 379"/>
            <p:cNvSpPr>
              <a:spLocks/>
            </p:cNvSpPr>
            <p:nvPr/>
          </p:nvSpPr>
          <p:spPr bwMode="auto">
            <a:xfrm>
              <a:off x="3447" y="3111"/>
              <a:ext cx="10" cy="11"/>
            </a:xfrm>
            <a:custGeom>
              <a:avLst/>
              <a:gdLst/>
              <a:ahLst/>
              <a:cxnLst>
                <a:cxn ang="0">
                  <a:pos x="4" y="62"/>
                </a:cxn>
                <a:cxn ang="0">
                  <a:pos x="142" y="0"/>
                </a:cxn>
                <a:cxn ang="0">
                  <a:pos x="146"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4"/>
                </a:cxn>
                <a:cxn ang="0">
                  <a:pos x="0" y="68"/>
                </a:cxn>
                <a:cxn ang="0">
                  <a:pos x="2" y="64"/>
                </a:cxn>
                <a:cxn ang="0">
                  <a:pos x="4" y="62"/>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308" name="Freeform 380"/>
            <p:cNvSpPr>
              <a:spLocks/>
            </p:cNvSpPr>
            <p:nvPr/>
          </p:nvSpPr>
          <p:spPr bwMode="auto">
            <a:xfrm>
              <a:off x="3450" y="3113"/>
              <a:ext cx="6" cy="8"/>
            </a:xfrm>
            <a:custGeom>
              <a:avLst/>
              <a:gdLst/>
              <a:ahLst/>
              <a:cxnLst>
                <a:cxn ang="0">
                  <a:pos x="88" y="6"/>
                </a:cxn>
                <a:cxn ang="0">
                  <a:pos x="116" y="77"/>
                </a:cxn>
                <a:cxn ang="0">
                  <a:pos x="118" y="85"/>
                </a:cxn>
                <a:cxn ang="0">
                  <a:pos x="118" y="95"/>
                </a:cxn>
                <a:cxn ang="0">
                  <a:pos x="116" y="103"/>
                </a:cxn>
                <a:cxn ang="0">
                  <a:pos x="112" y="108"/>
                </a:cxn>
                <a:cxn ang="0">
                  <a:pos x="14" y="152"/>
                </a:cxn>
                <a:cxn ang="0">
                  <a:pos x="6" y="154"/>
                </a:cxn>
                <a:cxn ang="0">
                  <a:pos x="2" y="150"/>
                </a:cxn>
                <a:cxn ang="0">
                  <a:pos x="0" y="140"/>
                </a:cxn>
                <a:cxn ang="0">
                  <a:pos x="1" y="127"/>
                </a:cxn>
                <a:cxn ang="0">
                  <a:pos x="4" y="112"/>
                </a:cxn>
                <a:cxn ang="0">
                  <a:pos x="9" y="95"/>
                </a:cxn>
                <a:cxn ang="0">
                  <a:pos x="14" y="77"/>
                </a:cxn>
                <a:cxn ang="0">
                  <a:pos x="21" y="61"/>
                </a:cxn>
                <a:cxn ang="0">
                  <a:pos x="29" y="46"/>
                </a:cxn>
                <a:cxn ang="0">
                  <a:pos x="38" y="33"/>
                </a:cxn>
                <a:cxn ang="0">
                  <a:pos x="48" y="21"/>
                </a:cxn>
                <a:cxn ang="0">
                  <a:pos x="58" y="12"/>
                </a:cxn>
                <a:cxn ang="0">
                  <a:pos x="67" y="4"/>
                </a:cxn>
                <a:cxn ang="0">
                  <a:pos x="76" y="0"/>
                </a:cxn>
                <a:cxn ang="0">
                  <a:pos x="83" y="1"/>
                </a:cxn>
                <a:cxn ang="0">
                  <a:pos x="88" y="6"/>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round/>
              <a:headEnd/>
              <a:tailEnd/>
            </a:ln>
          </p:spPr>
          <p:txBody>
            <a:bodyPr/>
            <a:lstStyle/>
            <a:p>
              <a:endParaRPr lang="en-US"/>
            </a:p>
          </p:txBody>
        </p:sp>
        <p:sp>
          <p:nvSpPr>
            <p:cNvPr id="309" name="Freeform 381"/>
            <p:cNvSpPr>
              <a:spLocks/>
            </p:cNvSpPr>
            <p:nvPr/>
          </p:nvSpPr>
          <p:spPr bwMode="auto">
            <a:xfrm>
              <a:off x="3463" y="3099"/>
              <a:ext cx="13" cy="16"/>
            </a:xfrm>
            <a:custGeom>
              <a:avLst/>
              <a:gdLst/>
              <a:ahLst/>
              <a:cxnLst>
                <a:cxn ang="0">
                  <a:pos x="287" y="186"/>
                </a:cxn>
                <a:cxn ang="0">
                  <a:pos x="78" y="280"/>
                </a:cxn>
                <a:cxn ang="0">
                  <a:pos x="0" y="93"/>
                </a:cxn>
                <a:cxn ang="0">
                  <a:pos x="210" y="0"/>
                </a:cxn>
                <a:cxn ang="0">
                  <a:pos x="287" y="186"/>
                </a:cxn>
              </a:cxnLst>
              <a:rect l="0" t="0" r="r" b="b"/>
              <a:pathLst>
                <a:path w="287" h="280">
                  <a:moveTo>
                    <a:pt x="287" y="186"/>
                  </a:moveTo>
                  <a:lnTo>
                    <a:pt x="78" y="280"/>
                  </a:lnTo>
                  <a:lnTo>
                    <a:pt x="0" y="93"/>
                  </a:lnTo>
                  <a:lnTo>
                    <a:pt x="210" y="0"/>
                  </a:lnTo>
                  <a:lnTo>
                    <a:pt x="287" y="186"/>
                  </a:lnTo>
                  <a:close/>
                </a:path>
              </a:pathLst>
            </a:custGeom>
            <a:solidFill>
              <a:srgbClr val="000000"/>
            </a:solidFill>
            <a:ln w="9525">
              <a:noFill/>
              <a:round/>
              <a:headEnd/>
              <a:tailEnd/>
            </a:ln>
          </p:spPr>
          <p:txBody>
            <a:bodyPr/>
            <a:lstStyle/>
            <a:p>
              <a:endParaRPr lang="en-US"/>
            </a:p>
          </p:txBody>
        </p:sp>
        <p:sp>
          <p:nvSpPr>
            <p:cNvPr id="310" name="Freeform 382"/>
            <p:cNvSpPr>
              <a:spLocks/>
            </p:cNvSpPr>
            <p:nvPr/>
          </p:nvSpPr>
          <p:spPr bwMode="auto">
            <a:xfrm>
              <a:off x="3465" y="3102"/>
              <a:ext cx="11" cy="12"/>
            </a:xfrm>
            <a:custGeom>
              <a:avLst/>
              <a:gdLst/>
              <a:ahLst/>
              <a:cxnLst>
                <a:cxn ang="0">
                  <a:pos x="227" y="125"/>
                </a:cxn>
                <a:cxn ang="0">
                  <a:pos x="53" y="203"/>
                </a:cxn>
                <a:cxn ang="0">
                  <a:pos x="0" y="78"/>
                </a:cxn>
                <a:cxn ang="0">
                  <a:pos x="175" y="0"/>
                </a:cxn>
                <a:cxn ang="0">
                  <a:pos x="227" y="125"/>
                </a:cxn>
              </a:cxnLst>
              <a:rect l="0" t="0" r="r" b="b"/>
              <a:pathLst>
                <a:path w="227" h="203">
                  <a:moveTo>
                    <a:pt x="227" y="125"/>
                  </a:moveTo>
                  <a:lnTo>
                    <a:pt x="53" y="203"/>
                  </a:lnTo>
                  <a:lnTo>
                    <a:pt x="0" y="78"/>
                  </a:lnTo>
                  <a:lnTo>
                    <a:pt x="175" y="0"/>
                  </a:lnTo>
                  <a:lnTo>
                    <a:pt x="227" y="125"/>
                  </a:lnTo>
                  <a:close/>
                </a:path>
              </a:pathLst>
            </a:custGeom>
            <a:solidFill>
              <a:srgbClr val="BAC2C2"/>
            </a:solidFill>
            <a:ln w="9525">
              <a:noFill/>
              <a:round/>
              <a:headEnd/>
              <a:tailEnd/>
            </a:ln>
          </p:spPr>
          <p:txBody>
            <a:bodyPr/>
            <a:lstStyle/>
            <a:p>
              <a:endParaRPr lang="en-US"/>
            </a:p>
          </p:txBody>
        </p:sp>
        <p:sp>
          <p:nvSpPr>
            <p:cNvPr id="311" name="Freeform 383"/>
            <p:cNvSpPr>
              <a:spLocks/>
            </p:cNvSpPr>
            <p:nvPr/>
          </p:nvSpPr>
          <p:spPr bwMode="auto">
            <a:xfrm>
              <a:off x="3465" y="3100"/>
              <a:ext cx="10" cy="13"/>
            </a:xfrm>
            <a:custGeom>
              <a:avLst/>
              <a:gdLst/>
              <a:ahLst/>
              <a:cxnLst>
                <a:cxn ang="0">
                  <a:pos x="4" y="72"/>
                </a:cxn>
                <a:cxn ang="0">
                  <a:pos x="167" y="0"/>
                </a:cxn>
                <a:cxn ang="0">
                  <a:pos x="171" y="0"/>
                </a:cxn>
                <a:cxn ang="0">
                  <a:pos x="175" y="2"/>
                </a:cxn>
                <a:cxn ang="0">
                  <a:pos x="180" y="6"/>
                </a:cxn>
                <a:cxn ang="0">
                  <a:pos x="183" y="12"/>
                </a:cxn>
                <a:cxn ang="0">
                  <a:pos x="236" y="141"/>
                </a:cxn>
                <a:cxn ang="0">
                  <a:pos x="238" y="147"/>
                </a:cxn>
                <a:cxn ang="0">
                  <a:pos x="238" y="154"/>
                </a:cxn>
                <a:cxn ang="0">
                  <a:pos x="237" y="159"/>
                </a:cxn>
                <a:cxn ang="0">
                  <a:pos x="234" y="162"/>
                </a:cxn>
                <a:cxn ang="0">
                  <a:pos x="73" y="234"/>
                </a:cxn>
                <a:cxn ang="0">
                  <a:pos x="69" y="234"/>
                </a:cxn>
                <a:cxn ang="0">
                  <a:pos x="63" y="232"/>
                </a:cxn>
                <a:cxn ang="0">
                  <a:pos x="59" y="227"/>
                </a:cxn>
                <a:cxn ang="0">
                  <a:pos x="55" y="221"/>
                </a:cxn>
                <a:cxn ang="0">
                  <a:pos x="2" y="94"/>
                </a:cxn>
                <a:cxn ang="0">
                  <a:pos x="0" y="86"/>
                </a:cxn>
                <a:cxn ang="0">
                  <a:pos x="0" y="80"/>
                </a:cxn>
                <a:cxn ang="0">
                  <a:pos x="1" y="76"/>
                </a:cxn>
                <a:cxn ang="0">
                  <a:pos x="4" y="72"/>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round/>
              <a:headEnd/>
              <a:tailEnd/>
            </a:ln>
          </p:spPr>
          <p:txBody>
            <a:bodyPr/>
            <a:lstStyle/>
            <a:p>
              <a:endParaRPr lang="en-US"/>
            </a:p>
          </p:txBody>
        </p:sp>
        <p:sp>
          <p:nvSpPr>
            <p:cNvPr id="312" name="Freeform 384"/>
            <p:cNvSpPr>
              <a:spLocks/>
            </p:cNvSpPr>
            <p:nvPr/>
          </p:nvSpPr>
          <p:spPr bwMode="auto">
            <a:xfrm>
              <a:off x="3465" y="3101"/>
              <a:ext cx="10" cy="11"/>
            </a:xfrm>
            <a:custGeom>
              <a:avLst/>
              <a:gdLst/>
              <a:ahLst/>
              <a:cxnLst>
                <a:cxn ang="0">
                  <a:pos x="4" y="62"/>
                </a:cxn>
                <a:cxn ang="0">
                  <a:pos x="141" y="0"/>
                </a:cxn>
                <a:cxn ang="0">
                  <a:pos x="145"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3"/>
                </a:cxn>
                <a:cxn ang="0">
                  <a:pos x="0" y="68"/>
                </a:cxn>
                <a:cxn ang="0">
                  <a:pos x="2" y="64"/>
                </a:cxn>
                <a:cxn ang="0">
                  <a:pos x="4" y="62"/>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313" name="Freeform 385"/>
            <p:cNvSpPr>
              <a:spLocks/>
            </p:cNvSpPr>
            <p:nvPr/>
          </p:nvSpPr>
          <p:spPr bwMode="auto">
            <a:xfrm>
              <a:off x="3468" y="3103"/>
              <a:ext cx="6" cy="8"/>
            </a:xfrm>
            <a:custGeom>
              <a:avLst/>
              <a:gdLst/>
              <a:ahLst/>
              <a:cxnLst>
                <a:cxn ang="0">
                  <a:pos x="88" y="6"/>
                </a:cxn>
                <a:cxn ang="0">
                  <a:pos x="116" y="78"/>
                </a:cxn>
                <a:cxn ang="0">
                  <a:pos x="118" y="86"/>
                </a:cxn>
                <a:cxn ang="0">
                  <a:pos x="119" y="95"/>
                </a:cxn>
                <a:cxn ang="0">
                  <a:pos x="117" y="103"/>
                </a:cxn>
                <a:cxn ang="0">
                  <a:pos x="112" y="109"/>
                </a:cxn>
                <a:cxn ang="0">
                  <a:pos x="14" y="152"/>
                </a:cxn>
                <a:cxn ang="0">
                  <a:pos x="6" y="154"/>
                </a:cxn>
                <a:cxn ang="0">
                  <a:pos x="2" y="150"/>
                </a:cxn>
                <a:cxn ang="0">
                  <a:pos x="0" y="140"/>
                </a:cxn>
                <a:cxn ang="0">
                  <a:pos x="1" y="128"/>
                </a:cxn>
                <a:cxn ang="0">
                  <a:pos x="4" y="112"/>
                </a:cxn>
                <a:cxn ang="0">
                  <a:pos x="9" y="95"/>
                </a:cxn>
                <a:cxn ang="0">
                  <a:pos x="14" y="78"/>
                </a:cxn>
                <a:cxn ang="0">
                  <a:pos x="21" y="61"/>
                </a:cxn>
                <a:cxn ang="0">
                  <a:pos x="29" y="46"/>
                </a:cxn>
                <a:cxn ang="0">
                  <a:pos x="38" y="33"/>
                </a:cxn>
                <a:cxn ang="0">
                  <a:pos x="48" y="21"/>
                </a:cxn>
                <a:cxn ang="0">
                  <a:pos x="58" y="12"/>
                </a:cxn>
                <a:cxn ang="0">
                  <a:pos x="67" y="4"/>
                </a:cxn>
                <a:cxn ang="0">
                  <a:pos x="76" y="0"/>
                </a:cxn>
                <a:cxn ang="0">
                  <a:pos x="82" y="1"/>
                </a:cxn>
                <a:cxn ang="0">
                  <a:pos x="88" y="6"/>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round/>
              <a:headEnd/>
              <a:tailEnd/>
            </a:ln>
          </p:spPr>
          <p:txBody>
            <a:bodyPr/>
            <a:lstStyle/>
            <a:p>
              <a:endParaRPr lang="en-US"/>
            </a:p>
          </p:txBody>
        </p:sp>
        <p:sp>
          <p:nvSpPr>
            <p:cNvPr id="314" name="Freeform 386"/>
            <p:cNvSpPr>
              <a:spLocks/>
            </p:cNvSpPr>
            <p:nvPr/>
          </p:nvSpPr>
          <p:spPr bwMode="auto">
            <a:xfrm>
              <a:off x="3488" y="3092"/>
              <a:ext cx="4" cy="6"/>
            </a:xfrm>
            <a:custGeom>
              <a:avLst/>
              <a:gdLst/>
              <a:ahLst/>
              <a:cxnLst>
                <a:cxn ang="0">
                  <a:pos x="50" y="104"/>
                </a:cxn>
                <a:cxn ang="0">
                  <a:pos x="40" y="103"/>
                </a:cxn>
                <a:cxn ang="0">
                  <a:pos x="31" y="99"/>
                </a:cxn>
                <a:cxn ang="0">
                  <a:pos x="23" y="95"/>
                </a:cxn>
                <a:cxn ang="0">
                  <a:pos x="15" y="89"/>
                </a:cxn>
                <a:cxn ang="0">
                  <a:pos x="8" y="80"/>
                </a:cxn>
                <a:cxn ang="0">
                  <a:pos x="4" y="72"/>
                </a:cxn>
                <a:cxn ang="0">
                  <a:pos x="1" y="62"/>
                </a:cxn>
                <a:cxn ang="0">
                  <a:pos x="0" y="52"/>
                </a:cxn>
                <a:cxn ang="0">
                  <a:pos x="1" y="41"/>
                </a:cxn>
                <a:cxn ang="0">
                  <a:pos x="4" y="32"/>
                </a:cxn>
                <a:cxn ang="0">
                  <a:pos x="8" y="23"/>
                </a:cxn>
                <a:cxn ang="0">
                  <a:pos x="15" y="15"/>
                </a:cxn>
                <a:cxn ang="0">
                  <a:pos x="23" y="9"/>
                </a:cxn>
                <a:cxn ang="0">
                  <a:pos x="31" y="5"/>
                </a:cxn>
                <a:cxn ang="0">
                  <a:pos x="40" y="1"/>
                </a:cxn>
                <a:cxn ang="0">
                  <a:pos x="50" y="0"/>
                </a:cxn>
                <a:cxn ang="0">
                  <a:pos x="60" y="1"/>
                </a:cxn>
                <a:cxn ang="0">
                  <a:pos x="70" y="5"/>
                </a:cxn>
                <a:cxn ang="0">
                  <a:pos x="78" y="9"/>
                </a:cxn>
                <a:cxn ang="0">
                  <a:pos x="86" y="15"/>
                </a:cxn>
                <a:cxn ang="0">
                  <a:pos x="92" y="23"/>
                </a:cxn>
                <a:cxn ang="0">
                  <a:pos x="96" y="32"/>
                </a:cxn>
                <a:cxn ang="0">
                  <a:pos x="99" y="41"/>
                </a:cxn>
                <a:cxn ang="0">
                  <a:pos x="100" y="52"/>
                </a:cxn>
                <a:cxn ang="0">
                  <a:pos x="99" y="62"/>
                </a:cxn>
                <a:cxn ang="0">
                  <a:pos x="96" y="72"/>
                </a:cxn>
                <a:cxn ang="0">
                  <a:pos x="92" y="80"/>
                </a:cxn>
                <a:cxn ang="0">
                  <a:pos x="86" y="89"/>
                </a:cxn>
                <a:cxn ang="0">
                  <a:pos x="78" y="95"/>
                </a:cxn>
                <a:cxn ang="0">
                  <a:pos x="70" y="99"/>
                </a:cxn>
                <a:cxn ang="0">
                  <a:pos x="60" y="103"/>
                </a:cxn>
                <a:cxn ang="0">
                  <a:pos x="50" y="104"/>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round/>
              <a:headEnd/>
              <a:tailEnd/>
            </a:ln>
          </p:spPr>
          <p:txBody>
            <a:bodyPr/>
            <a:lstStyle/>
            <a:p>
              <a:endParaRPr lang="en-US"/>
            </a:p>
          </p:txBody>
        </p:sp>
        <p:sp>
          <p:nvSpPr>
            <p:cNvPr id="315" name="Freeform 387"/>
            <p:cNvSpPr>
              <a:spLocks/>
            </p:cNvSpPr>
            <p:nvPr/>
          </p:nvSpPr>
          <p:spPr bwMode="auto">
            <a:xfrm>
              <a:off x="3419" y="3131"/>
              <a:ext cx="5" cy="5"/>
            </a:xfrm>
            <a:custGeom>
              <a:avLst/>
              <a:gdLst/>
              <a:ahLst/>
              <a:cxnLst>
                <a:cxn ang="0">
                  <a:pos x="50" y="103"/>
                </a:cxn>
                <a:cxn ang="0">
                  <a:pos x="39" y="102"/>
                </a:cxn>
                <a:cxn ang="0">
                  <a:pos x="30" y="99"/>
                </a:cxn>
                <a:cxn ang="0">
                  <a:pos x="22" y="95"/>
                </a:cxn>
                <a:cxn ang="0">
                  <a:pos x="14" y="88"/>
                </a:cxn>
                <a:cxn ang="0">
                  <a:pos x="8" y="80"/>
                </a:cxn>
                <a:cxn ang="0">
                  <a:pos x="4" y="71"/>
                </a:cxn>
                <a:cxn ang="0">
                  <a:pos x="1" y="62"/>
                </a:cxn>
                <a:cxn ang="0">
                  <a:pos x="0" y="51"/>
                </a:cxn>
                <a:cxn ang="0">
                  <a:pos x="1" y="41"/>
                </a:cxn>
                <a:cxn ang="0">
                  <a:pos x="4" y="31"/>
                </a:cxn>
                <a:cxn ang="0">
                  <a:pos x="8" y="23"/>
                </a:cxn>
                <a:cxn ang="0">
                  <a:pos x="14" y="15"/>
                </a:cxn>
                <a:cxn ang="0">
                  <a:pos x="22" y="8"/>
                </a:cxn>
                <a:cxn ang="0">
                  <a:pos x="30" y="4"/>
                </a:cxn>
                <a:cxn ang="0">
                  <a:pos x="39" y="1"/>
                </a:cxn>
                <a:cxn ang="0">
                  <a:pos x="50" y="0"/>
                </a:cxn>
                <a:cxn ang="0">
                  <a:pos x="60" y="1"/>
                </a:cxn>
                <a:cxn ang="0">
                  <a:pos x="69" y="4"/>
                </a:cxn>
                <a:cxn ang="0">
                  <a:pos x="77" y="8"/>
                </a:cxn>
                <a:cxn ang="0">
                  <a:pos x="85" y="15"/>
                </a:cxn>
                <a:cxn ang="0">
                  <a:pos x="91" y="23"/>
                </a:cxn>
                <a:cxn ang="0">
                  <a:pos x="96" y="31"/>
                </a:cxn>
                <a:cxn ang="0">
                  <a:pos x="99" y="41"/>
                </a:cxn>
                <a:cxn ang="0">
                  <a:pos x="100" y="51"/>
                </a:cxn>
                <a:cxn ang="0">
                  <a:pos x="99" y="62"/>
                </a:cxn>
                <a:cxn ang="0">
                  <a:pos x="96" y="71"/>
                </a:cxn>
                <a:cxn ang="0">
                  <a:pos x="91" y="80"/>
                </a:cxn>
                <a:cxn ang="0">
                  <a:pos x="85" y="88"/>
                </a:cxn>
                <a:cxn ang="0">
                  <a:pos x="77" y="95"/>
                </a:cxn>
                <a:cxn ang="0">
                  <a:pos x="69" y="99"/>
                </a:cxn>
                <a:cxn ang="0">
                  <a:pos x="60" y="102"/>
                </a:cxn>
                <a:cxn ang="0">
                  <a:pos x="50" y="103"/>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round/>
              <a:headEnd/>
              <a:tailEnd/>
            </a:ln>
          </p:spPr>
          <p:txBody>
            <a:bodyPr/>
            <a:lstStyle/>
            <a:p>
              <a:endParaRPr lang="en-US"/>
            </a:p>
          </p:txBody>
        </p:sp>
        <p:sp>
          <p:nvSpPr>
            <p:cNvPr id="316" name="Freeform 388"/>
            <p:cNvSpPr>
              <a:spLocks/>
            </p:cNvSpPr>
            <p:nvPr/>
          </p:nvSpPr>
          <p:spPr bwMode="auto">
            <a:xfrm>
              <a:off x="3490" y="3094"/>
              <a:ext cx="2" cy="3"/>
            </a:xfrm>
            <a:custGeom>
              <a:avLst/>
              <a:gdLst/>
              <a:ahLst/>
              <a:cxnLst>
                <a:cxn ang="0">
                  <a:pos x="28" y="57"/>
                </a:cxn>
                <a:cxn ang="0">
                  <a:pos x="16" y="55"/>
                </a:cxn>
                <a:cxn ang="0">
                  <a:pos x="8" y="49"/>
                </a:cxn>
                <a:cxn ang="0">
                  <a:pos x="2" y="40"/>
                </a:cxn>
                <a:cxn ang="0">
                  <a:pos x="0" y="28"/>
                </a:cxn>
                <a:cxn ang="0">
                  <a:pos x="2" y="17"/>
                </a:cxn>
                <a:cxn ang="0">
                  <a:pos x="8" y="8"/>
                </a:cxn>
                <a:cxn ang="0">
                  <a:pos x="16" y="2"/>
                </a:cxn>
                <a:cxn ang="0">
                  <a:pos x="28" y="0"/>
                </a:cxn>
                <a:cxn ang="0">
                  <a:pos x="39" y="2"/>
                </a:cxn>
                <a:cxn ang="0">
                  <a:pos x="47" y="8"/>
                </a:cxn>
                <a:cxn ang="0">
                  <a:pos x="53" y="17"/>
                </a:cxn>
                <a:cxn ang="0">
                  <a:pos x="55" y="28"/>
                </a:cxn>
                <a:cxn ang="0">
                  <a:pos x="53" y="40"/>
                </a:cxn>
                <a:cxn ang="0">
                  <a:pos x="47" y="49"/>
                </a:cxn>
                <a:cxn ang="0">
                  <a:pos x="39" y="55"/>
                </a:cxn>
                <a:cxn ang="0">
                  <a:pos x="28" y="57"/>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round/>
              <a:headEnd/>
              <a:tailEnd/>
            </a:ln>
          </p:spPr>
          <p:txBody>
            <a:bodyPr/>
            <a:lstStyle/>
            <a:p>
              <a:endParaRPr lang="en-US"/>
            </a:p>
          </p:txBody>
        </p:sp>
        <p:sp>
          <p:nvSpPr>
            <p:cNvPr id="317" name="Freeform 389"/>
            <p:cNvSpPr>
              <a:spLocks/>
            </p:cNvSpPr>
            <p:nvPr/>
          </p:nvSpPr>
          <p:spPr bwMode="auto">
            <a:xfrm>
              <a:off x="3421" y="3133"/>
              <a:ext cx="2" cy="3"/>
            </a:xfrm>
            <a:custGeom>
              <a:avLst/>
              <a:gdLst/>
              <a:ahLst/>
              <a:cxnLst>
                <a:cxn ang="0">
                  <a:pos x="28" y="56"/>
                </a:cxn>
                <a:cxn ang="0">
                  <a:pos x="17" y="54"/>
                </a:cxn>
                <a:cxn ang="0">
                  <a:pos x="9" y="48"/>
                </a:cxn>
                <a:cxn ang="0">
                  <a:pos x="2" y="40"/>
                </a:cxn>
                <a:cxn ang="0">
                  <a:pos x="0" y="28"/>
                </a:cxn>
                <a:cxn ang="0">
                  <a:pos x="2" y="16"/>
                </a:cxn>
                <a:cxn ang="0">
                  <a:pos x="9" y="8"/>
                </a:cxn>
                <a:cxn ang="0">
                  <a:pos x="17" y="2"/>
                </a:cxn>
                <a:cxn ang="0">
                  <a:pos x="28" y="0"/>
                </a:cxn>
                <a:cxn ang="0">
                  <a:pos x="39" y="2"/>
                </a:cxn>
                <a:cxn ang="0">
                  <a:pos x="47" y="8"/>
                </a:cxn>
                <a:cxn ang="0">
                  <a:pos x="53" y="16"/>
                </a:cxn>
                <a:cxn ang="0">
                  <a:pos x="55" y="28"/>
                </a:cxn>
                <a:cxn ang="0">
                  <a:pos x="53" y="40"/>
                </a:cxn>
                <a:cxn ang="0">
                  <a:pos x="47" y="48"/>
                </a:cxn>
                <a:cxn ang="0">
                  <a:pos x="39" y="54"/>
                </a:cxn>
                <a:cxn ang="0">
                  <a:pos x="28" y="56"/>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round/>
              <a:headEnd/>
              <a:tailEnd/>
            </a:ln>
          </p:spPr>
          <p:txBody>
            <a:bodyPr/>
            <a:lstStyle/>
            <a:p>
              <a:endParaRPr lang="en-US"/>
            </a:p>
          </p:txBody>
        </p:sp>
        <p:sp>
          <p:nvSpPr>
            <p:cNvPr id="318" name="Freeform 390"/>
            <p:cNvSpPr>
              <a:spLocks/>
            </p:cNvSpPr>
            <p:nvPr/>
          </p:nvSpPr>
          <p:spPr bwMode="auto">
            <a:xfrm>
              <a:off x="3433" y="3076"/>
              <a:ext cx="29" cy="29"/>
            </a:xfrm>
            <a:custGeom>
              <a:avLst/>
              <a:gdLst/>
              <a:ahLst/>
              <a:cxnLst>
                <a:cxn ang="0">
                  <a:pos x="498" y="0"/>
                </a:cxn>
                <a:cxn ang="0">
                  <a:pos x="0" y="222"/>
                </a:cxn>
                <a:cxn ang="0">
                  <a:pos x="125" y="522"/>
                </a:cxn>
                <a:cxn ang="0">
                  <a:pos x="624" y="301"/>
                </a:cxn>
                <a:cxn ang="0">
                  <a:pos x="498" y="0"/>
                </a:cxn>
              </a:cxnLst>
              <a:rect l="0" t="0" r="r" b="b"/>
              <a:pathLst>
                <a:path w="624" h="522">
                  <a:moveTo>
                    <a:pt x="498" y="0"/>
                  </a:moveTo>
                  <a:lnTo>
                    <a:pt x="0" y="222"/>
                  </a:lnTo>
                  <a:lnTo>
                    <a:pt x="125" y="522"/>
                  </a:lnTo>
                  <a:lnTo>
                    <a:pt x="624" y="301"/>
                  </a:lnTo>
                  <a:lnTo>
                    <a:pt x="498" y="0"/>
                  </a:lnTo>
                  <a:close/>
                </a:path>
              </a:pathLst>
            </a:custGeom>
            <a:solidFill>
              <a:srgbClr val="111919"/>
            </a:solidFill>
            <a:ln w="9525">
              <a:noFill/>
              <a:round/>
              <a:headEnd/>
              <a:tailEnd/>
            </a:ln>
          </p:spPr>
          <p:txBody>
            <a:bodyPr/>
            <a:lstStyle/>
            <a:p>
              <a:endParaRPr lang="en-US"/>
            </a:p>
          </p:txBody>
        </p:sp>
        <p:sp>
          <p:nvSpPr>
            <p:cNvPr id="319" name="Freeform 391"/>
            <p:cNvSpPr>
              <a:spLocks/>
            </p:cNvSpPr>
            <p:nvPr/>
          </p:nvSpPr>
          <p:spPr bwMode="auto">
            <a:xfrm>
              <a:off x="3434" y="3077"/>
              <a:ext cx="27" cy="27"/>
            </a:xfrm>
            <a:custGeom>
              <a:avLst/>
              <a:gdLst/>
              <a:ahLst/>
              <a:cxnLst>
                <a:cxn ang="0">
                  <a:pos x="474" y="0"/>
                </a:cxn>
                <a:cxn ang="0">
                  <a:pos x="0" y="211"/>
                </a:cxn>
                <a:cxn ang="0">
                  <a:pos x="114" y="484"/>
                </a:cxn>
                <a:cxn ang="0">
                  <a:pos x="589" y="273"/>
                </a:cxn>
                <a:cxn ang="0">
                  <a:pos x="474" y="0"/>
                </a:cxn>
              </a:cxnLst>
              <a:rect l="0" t="0" r="r" b="b"/>
              <a:pathLst>
                <a:path w="589" h="484">
                  <a:moveTo>
                    <a:pt x="474" y="0"/>
                  </a:moveTo>
                  <a:lnTo>
                    <a:pt x="0" y="211"/>
                  </a:lnTo>
                  <a:lnTo>
                    <a:pt x="114" y="484"/>
                  </a:lnTo>
                  <a:lnTo>
                    <a:pt x="589" y="273"/>
                  </a:lnTo>
                  <a:lnTo>
                    <a:pt x="474" y="0"/>
                  </a:lnTo>
                  <a:close/>
                </a:path>
              </a:pathLst>
            </a:custGeom>
            <a:solidFill>
              <a:srgbClr val="EDF5F5"/>
            </a:solidFill>
            <a:ln w="9525">
              <a:noFill/>
              <a:round/>
              <a:headEnd/>
              <a:tailEnd/>
            </a:ln>
          </p:spPr>
          <p:txBody>
            <a:bodyPr/>
            <a:lstStyle/>
            <a:p>
              <a:endParaRPr lang="en-US"/>
            </a:p>
          </p:txBody>
        </p:sp>
        <p:sp>
          <p:nvSpPr>
            <p:cNvPr id="320" name="Freeform 392"/>
            <p:cNvSpPr>
              <a:spLocks/>
            </p:cNvSpPr>
            <p:nvPr/>
          </p:nvSpPr>
          <p:spPr bwMode="auto">
            <a:xfrm>
              <a:off x="3434" y="3078"/>
              <a:ext cx="27" cy="26"/>
            </a:xfrm>
            <a:custGeom>
              <a:avLst/>
              <a:gdLst/>
              <a:ahLst/>
              <a:cxnLst>
                <a:cxn ang="0">
                  <a:pos x="473" y="0"/>
                </a:cxn>
                <a:cxn ang="0">
                  <a:pos x="0" y="211"/>
                </a:cxn>
                <a:cxn ang="0">
                  <a:pos x="108" y="471"/>
                </a:cxn>
                <a:cxn ang="0">
                  <a:pos x="583" y="260"/>
                </a:cxn>
                <a:cxn ang="0">
                  <a:pos x="473" y="0"/>
                </a:cxn>
              </a:cxnLst>
              <a:rect l="0" t="0" r="r" b="b"/>
              <a:pathLst>
                <a:path w="583" h="471">
                  <a:moveTo>
                    <a:pt x="473" y="0"/>
                  </a:moveTo>
                  <a:lnTo>
                    <a:pt x="0" y="211"/>
                  </a:lnTo>
                  <a:lnTo>
                    <a:pt x="108" y="471"/>
                  </a:lnTo>
                  <a:lnTo>
                    <a:pt x="583" y="260"/>
                  </a:lnTo>
                  <a:lnTo>
                    <a:pt x="473" y="0"/>
                  </a:lnTo>
                  <a:close/>
                </a:path>
              </a:pathLst>
            </a:custGeom>
            <a:solidFill>
              <a:srgbClr val="878F8F"/>
            </a:solidFill>
            <a:ln w="9525">
              <a:noFill/>
              <a:round/>
              <a:headEnd/>
              <a:tailEnd/>
            </a:ln>
          </p:spPr>
          <p:txBody>
            <a:bodyPr/>
            <a:lstStyle/>
            <a:p>
              <a:endParaRPr lang="en-US"/>
            </a:p>
          </p:txBody>
        </p:sp>
        <p:sp>
          <p:nvSpPr>
            <p:cNvPr id="321" name="Freeform 393"/>
            <p:cNvSpPr>
              <a:spLocks/>
            </p:cNvSpPr>
            <p:nvPr/>
          </p:nvSpPr>
          <p:spPr bwMode="auto">
            <a:xfrm>
              <a:off x="3447" y="3082"/>
              <a:ext cx="10" cy="13"/>
            </a:xfrm>
            <a:custGeom>
              <a:avLst/>
              <a:gdLst/>
              <a:ahLst/>
              <a:cxnLst>
                <a:cxn ang="0">
                  <a:pos x="159" y="223"/>
                </a:cxn>
                <a:cxn ang="0">
                  <a:pos x="137" y="231"/>
                </a:cxn>
                <a:cxn ang="0">
                  <a:pos x="115" y="234"/>
                </a:cxn>
                <a:cxn ang="0">
                  <a:pos x="93" y="232"/>
                </a:cxn>
                <a:cxn ang="0">
                  <a:pos x="73" y="225"/>
                </a:cxn>
                <a:cxn ang="0">
                  <a:pos x="54" y="215"/>
                </a:cxn>
                <a:cxn ang="0">
                  <a:pos x="36" y="201"/>
                </a:cxn>
                <a:cxn ang="0">
                  <a:pos x="22" y="184"/>
                </a:cxn>
                <a:cxn ang="0">
                  <a:pos x="11" y="163"/>
                </a:cxn>
                <a:cxn ang="0">
                  <a:pos x="4" y="141"/>
                </a:cxn>
                <a:cxn ang="0">
                  <a:pos x="0" y="118"/>
                </a:cxn>
                <a:cxn ang="0">
                  <a:pos x="3" y="96"/>
                </a:cxn>
                <a:cxn ang="0">
                  <a:pos x="9" y="74"/>
                </a:cxn>
                <a:cxn ang="0">
                  <a:pos x="19" y="55"/>
                </a:cxn>
                <a:cxn ang="0">
                  <a:pos x="32" y="37"/>
                </a:cxn>
                <a:cxn ang="0">
                  <a:pos x="48" y="22"/>
                </a:cxn>
                <a:cxn ang="0">
                  <a:pos x="69" y="10"/>
                </a:cxn>
                <a:cxn ang="0">
                  <a:pos x="90" y="3"/>
                </a:cxn>
                <a:cxn ang="0">
                  <a:pos x="113" y="0"/>
                </a:cxn>
                <a:cxn ang="0">
                  <a:pos x="134" y="2"/>
                </a:cxn>
                <a:cxn ang="0">
                  <a:pos x="156" y="8"/>
                </a:cxn>
                <a:cxn ang="0">
                  <a:pos x="174" y="19"/>
                </a:cxn>
                <a:cxn ang="0">
                  <a:pos x="191" y="32"/>
                </a:cxn>
                <a:cxn ang="0">
                  <a:pos x="206" y="49"/>
                </a:cxn>
                <a:cxn ang="0">
                  <a:pos x="217" y="70"/>
                </a:cxn>
                <a:cxn ang="0">
                  <a:pos x="224" y="93"/>
                </a:cxn>
                <a:cxn ang="0">
                  <a:pos x="227" y="116"/>
                </a:cxn>
                <a:cxn ang="0">
                  <a:pos x="225" y="138"/>
                </a:cxn>
                <a:cxn ang="0">
                  <a:pos x="219" y="159"/>
                </a:cxn>
                <a:cxn ang="0">
                  <a:pos x="209" y="179"/>
                </a:cxn>
                <a:cxn ang="0">
                  <a:pos x="195" y="197"/>
                </a:cxn>
                <a:cxn ang="0">
                  <a:pos x="179" y="212"/>
                </a:cxn>
                <a:cxn ang="0">
                  <a:pos x="159" y="223"/>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round/>
              <a:headEnd/>
              <a:tailEnd/>
            </a:ln>
          </p:spPr>
          <p:txBody>
            <a:bodyPr/>
            <a:lstStyle/>
            <a:p>
              <a:endParaRPr lang="en-US"/>
            </a:p>
          </p:txBody>
        </p:sp>
        <p:sp>
          <p:nvSpPr>
            <p:cNvPr id="322" name="Freeform 394"/>
            <p:cNvSpPr>
              <a:spLocks/>
            </p:cNvSpPr>
            <p:nvPr/>
          </p:nvSpPr>
          <p:spPr bwMode="auto">
            <a:xfrm>
              <a:off x="3447" y="3082"/>
              <a:ext cx="10" cy="12"/>
            </a:xfrm>
            <a:custGeom>
              <a:avLst/>
              <a:gdLst/>
              <a:ahLst/>
              <a:cxnLst>
                <a:cxn ang="0">
                  <a:pos x="146" y="206"/>
                </a:cxn>
                <a:cxn ang="0">
                  <a:pos x="125" y="212"/>
                </a:cxn>
                <a:cxn ang="0">
                  <a:pos x="105" y="214"/>
                </a:cxn>
                <a:cxn ang="0">
                  <a:pos x="84" y="212"/>
                </a:cxn>
                <a:cxn ang="0">
                  <a:pos x="66" y="206"/>
                </a:cxn>
                <a:cxn ang="0">
                  <a:pos x="48" y="196"/>
                </a:cxn>
                <a:cxn ang="0">
                  <a:pos x="31" y="183"/>
                </a:cxn>
                <a:cxn ang="0">
                  <a:pos x="18" y="168"/>
                </a:cxn>
                <a:cxn ang="0">
                  <a:pos x="8" y="149"/>
                </a:cxn>
                <a:cxn ang="0">
                  <a:pos x="2" y="129"/>
                </a:cxn>
                <a:cxn ang="0">
                  <a:pos x="0" y="108"/>
                </a:cxn>
                <a:cxn ang="0">
                  <a:pos x="2" y="86"/>
                </a:cxn>
                <a:cxn ang="0">
                  <a:pos x="8" y="67"/>
                </a:cxn>
                <a:cxn ang="0">
                  <a:pos x="17" y="49"/>
                </a:cxn>
                <a:cxn ang="0">
                  <a:pos x="29" y="33"/>
                </a:cxn>
                <a:cxn ang="0">
                  <a:pos x="45" y="19"/>
                </a:cxn>
                <a:cxn ang="0">
                  <a:pos x="63" y="8"/>
                </a:cxn>
                <a:cxn ang="0">
                  <a:pos x="83" y="2"/>
                </a:cxn>
                <a:cxn ang="0">
                  <a:pos x="104" y="0"/>
                </a:cxn>
                <a:cxn ang="0">
                  <a:pos x="123" y="2"/>
                </a:cxn>
                <a:cxn ang="0">
                  <a:pos x="142" y="7"/>
                </a:cxn>
                <a:cxn ang="0">
                  <a:pos x="161" y="17"/>
                </a:cxn>
                <a:cxn ang="0">
                  <a:pos x="176" y="30"/>
                </a:cxn>
                <a:cxn ang="0">
                  <a:pos x="189" y="45"/>
                </a:cxn>
                <a:cxn ang="0">
                  <a:pos x="200" y="63"/>
                </a:cxn>
                <a:cxn ang="0">
                  <a:pos x="206" y="84"/>
                </a:cxn>
                <a:cxn ang="0">
                  <a:pos x="208" y="105"/>
                </a:cxn>
                <a:cxn ang="0">
                  <a:pos x="206" y="127"/>
                </a:cxn>
                <a:cxn ang="0">
                  <a:pos x="201" y="147"/>
                </a:cxn>
                <a:cxn ang="0">
                  <a:pos x="191" y="164"/>
                </a:cxn>
                <a:cxn ang="0">
                  <a:pos x="179" y="181"/>
                </a:cxn>
                <a:cxn ang="0">
                  <a:pos x="164" y="195"/>
                </a:cxn>
                <a:cxn ang="0">
                  <a:pos x="146" y="206"/>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round/>
              <a:headEnd/>
              <a:tailEnd/>
            </a:ln>
          </p:spPr>
          <p:txBody>
            <a:bodyPr/>
            <a:lstStyle/>
            <a:p>
              <a:endParaRPr lang="en-US"/>
            </a:p>
          </p:txBody>
        </p:sp>
        <p:sp>
          <p:nvSpPr>
            <p:cNvPr id="323" name="Freeform 395"/>
            <p:cNvSpPr>
              <a:spLocks/>
            </p:cNvSpPr>
            <p:nvPr/>
          </p:nvSpPr>
          <p:spPr bwMode="auto">
            <a:xfrm>
              <a:off x="3448" y="3083"/>
              <a:ext cx="8" cy="10"/>
            </a:xfrm>
            <a:custGeom>
              <a:avLst/>
              <a:gdLst/>
              <a:ahLst/>
              <a:cxnLst>
                <a:cxn ang="0">
                  <a:pos x="131" y="187"/>
                </a:cxn>
                <a:cxn ang="0">
                  <a:pos x="113" y="193"/>
                </a:cxn>
                <a:cxn ang="0">
                  <a:pos x="95" y="194"/>
                </a:cxn>
                <a:cxn ang="0">
                  <a:pos x="76" y="192"/>
                </a:cxn>
                <a:cxn ang="0">
                  <a:pos x="59" y="187"/>
                </a:cxn>
                <a:cxn ang="0">
                  <a:pos x="44" y="178"/>
                </a:cxn>
                <a:cxn ang="0">
                  <a:pos x="29" y="167"/>
                </a:cxn>
                <a:cxn ang="0">
                  <a:pos x="17" y="152"/>
                </a:cxn>
                <a:cxn ang="0">
                  <a:pos x="8" y="135"/>
                </a:cxn>
                <a:cxn ang="0">
                  <a:pos x="2" y="116"/>
                </a:cxn>
                <a:cxn ang="0">
                  <a:pos x="0" y="97"/>
                </a:cxn>
                <a:cxn ang="0">
                  <a:pos x="2" y="79"/>
                </a:cxn>
                <a:cxn ang="0">
                  <a:pos x="7" y="61"/>
                </a:cxn>
                <a:cxn ang="0">
                  <a:pos x="15" y="45"/>
                </a:cxn>
                <a:cxn ang="0">
                  <a:pos x="26" y="30"/>
                </a:cxn>
                <a:cxn ang="0">
                  <a:pos x="41" y="17"/>
                </a:cxn>
                <a:cxn ang="0">
                  <a:pos x="57" y="8"/>
                </a:cxn>
                <a:cxn ang="0">
                  <a:pos x="75" y="1"/>
                </a:cxn>
                <a:cxn ang="0">
                  <a:pos x="95" y="0"/>
                </a:cxn>
                <a:cxn ang="0">
                  <a:pos x="112" y="1"/>
                </a:cxn>
                <a:cxn ang="0">
                  <a:pos x="130" y="7"/>
                </a:cxn>
                <a:cxn ang="0">
                  <a:pos x="146" y="15"/>
                </a:cxn>
                <a:cxn ang="0">
                  <a:pos x="160" y="27"/>
                </a:cxn>
                <a:cxn ang="0">
                  <a:pos x="172" y="41"/>
                </a:cxn>
                <a:cxn ang="0">
                  <a:pos x="181" y="58"/>
                </a:cxn>
                <a:cxn ang="0">
                  <a:pos x="187" y="77"/>
                </a:cxn>
                <a:cxn ang="0">
                  <a:pos x="189" y="96"/>
                </a:cxn>
                <a:cxn ang="0">
                  <a:pos x="188" y="114"/>
                </a:cxn>
                <a:cxn ang="0">
                  <a:pos x="182" y="132"/>
                </a:cxn>
                <a:cxn ang="0">
                  <a:pos x="174" y="149"/>
                </a:cxn>
                <a:cxn ang="0">
                  <a:pos x="163" y="165"/>
                </a:cxn>
                <a:cxn ang="0">
                  <a:pos x="149" y="177"/>
                </a:cxn>
                <a:cxn ang="0">
                  <a:pos x="131" y="187"/>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round/>
              <a:headEnd/>
              <a:tailEnd/>
            </a:ln>
          </p:spPr>
          <p:txBody>
            <a:bodyPr/>
            <a:lstStyle/>
            <a:p>
              <a:endParaRPr lang="en-US"/>
            </a:p>
          </p:txBody>
        </p:sp>
        <p:sp>
          <p:nvSpPr>
            <p:cNvPr id="324" name="Freeform 396"/>
            <p:cNvSpPr>
              <a:spLocks/>
            </p:cNvSpPr>
            <p:nvPr/>
          </p:nvSpPr>
          <p:spPr bwMode="auto">
            <a:xfrm>
              <a:off x="3448" y="3083"/>
              <a:ext cx="8" cy="10"/>
            </a:xfrm>
            <a:custGeom>
              <a:avLst/>
              <a:gdLst/>
              <a:ahLst/>
              <a:cxnLst>
                <a:cxn ang="0">
                  <a:pos x="120" y="170"/>
                </a:cxn>
                <a:cxn ang="0">
                  <a:pos x="104" y="175"/>
                </a:cxn>
                <a:cxn ang="0">
                  <a:pos x="87" y="177"/>
                </a:cxn>
                <a:cxn ang="0">
                  <a:pos x="70" y="176"/>
                </a:cxn>
                <a:cxn ang="0">
                  <a:pos x="54" y="171"/>
                </a:cxn>
                <a:cxn ang="0">
                  <a:pos x="40" y="163"/>
                </a:cxn>
                <a:cxn ang="0">
                  <a:pos x="27" y="152"/>
                </a:cxn>
                <a:cxn ang="0">
                  <a:pos x="15" y="139"/>
                </a:cxn>
                <a:cxn ang="0">
                  <a:pos x="7" y="124"/>
                </a:cxn>
                <a:cxn ang="0">
                  <a:pos x="2" y="107"/>
                </a:cxn>
                <a:cxn ang="0">
                  <a:pos x="0" y="90"/>
                </a:cxn>
                <a:cxn ang="0">
                  <a:pos x="2" y="72"/>
                </a:cxn>
                <a:cxn ang="0">
                  <a:pos x="7" y="56"/>
                </a:cxn>
                <a:cxn ang="0">
                  <a:pos x="14" y="41"/>
                </a:cxn>
                <a:cxn ang="0">
                  <a:pos x="25" y="28"/>
                </a:cxn>
                <a:cxn ang="0">
                  <a:pos x="37" y="16"/>
                </a:cxn>
                <a:cxn ang="0">
                  <a:pos x="52" y="8"/>
                </a:cxn>
                <a:cxn ang="0">
                  <a:pos x="68" y="2"/>
                </a:cxn>
                <a:cxn ang="0">
                  <a:pos x="85" y="0"/>
                </a:cxn>
                <a:cxn ang="0">
                  <a:pos x="102" y="2"/>
                </a:cxn>
                <a:cxn ang="0">
                  <a:pos x="117" y="7"/>
                </a:cxn>
                <a:cxn ang="0">
                  <a:pos x="132" y="15"/>
                </a:cxn>
                <a:cxn ang="0">
                  <a:pos x="145" y="25"/>
                </a:cxn>
                <a:cxn ang="0">
                  <a:pos x="156" y="38"/>
                </a:cxn>
                <a:cxn ang="0">
                  <a:pos x="164" y="53"/>
                </a:cxn>
                <a:cxn ang="0">
                  <a:pos x="169" y="70"/>
                </a:cxn>
                <a:cxn ang="0">
                  <a:pos x="171" y="88"/>
                </a:cxn>
                <a:cxn ang="0">
                  <a:pos x="169" y="105"/>
                </a:cxn>
                <a:cxn ang="0">
                  <a:pos x="165" y="121"/>
                </a:cxn>
                <a:cxn ang="0">
                  <a:pos x="158" y="136"/>
                </a:cxn>
                <a:cxn ang="0">
                  <a:pos x="148" y="150"/>
                </a:cxn>
                <a:cxn ang="0">
                  <a:pos x="136" y="162"/>
                </a:cxn>
                <a:cxn ang="0">
                  <a:pos x="120" y="170"/>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round/>
              <a:headEnd/>
              <a:tailEnd/>
            </a:ln>
          </p:spPr>
          <p:txBody>
            <a:bodyPr/>
            <a:lstStyle/>
            <a:p>
              <a:endParaRPr lang="en-US"/>
            </a:p>
          </p:txBody>
        </p:sp>
        <p:sp>
          <p:nvSpPr>
            <p:cNvPr id="325" name="Freeform 397"/>
            <p:cNvSpPr>
              <a:spLocks/>
            </p:cNvSpPr>
            <p:nvPr/>
          </p:nvSpPr>
          <p:spPr bwMode="auto">
            <a:xfrm>
              <a:off x="3449" y="3083"/>
              <a:ext cx="7" cy="9"/>
            </a:xfrm>
            <a:custGeom>
              <a:avLst/>
              <a:gdLst/>
              <a:ahLst/>
              <a:cxnLst>
                <a:cxn ang="0">
                  <a:pos x="106" y="149"/>
                </a:cxn>
                <a:cxn ang="0">
                  <a:pos x="92" y="155"/>
                </a:cxn>
                <a:cxn ang="0">
                  <a:pos x="77" y="156"/>
                </a:cxn>
                <a:cxn ang="0">
                  <a:pos x="63" y="155"/>
                </a:cxn>
                <a:cxn ang="0">
                  <a:pos x="48" y="150"/>
                </a:cxn>
                <a:cxn ang="0">
                  <a:pos x="35" y="143"/>
                </a:cxn>
                <a:cxn ang="0">
                  <a:pos x="24" y="133"/>
                </a:cxn>
                <a:cxn ang="0">
                  <a:pos x="14" y="122"/>
                </a:cxn>
                <a:cxn ang="0">
                  <a:pos x="6" y="108"/>
                </a:cxn>
                <a:cxn ang="0">
                  <a:pos x="2" y="93"/>
                </a:cxn>
                <a:cxn ang="0">
                  <a:pos x="0" y="78"/>
                </a:cxn>
                <a:cxn ang="0">
                  <a:pos x="1" y="63"/>
                </a:cxn>
                <a:cxn ang="0">
                  <a:pos x="5" y="49"/>
                </a:cxn>
                <a:cxn ang="0">
                  <a:pos x="13" y="35"/>
                </a:cxn>
                <a:cxn ang="0">
                  <a:pos x="22" y="24"/>
                </a:cxn>
                <a:cxn ang="0">
                  <a:pos x="33" y="13"/>
                </a:cxn>
                <a:cxn ang="0">
                  <a:pos x="46" y="6"/>
                </a:cxn>
                <a:cxn ang="0">
                  <a:pos x="60" y="1"/>
                </a:cxn>
                <a:cxn ang="0">
                  <a:pos x="76" y="0"/>
                </a:cxn>
                <a:cxn ang="0">
                  <a:pos x="90" y="1"/>
                </a:cxn>
                <a:cxn ang="0">
                  <a:pos x="104" y="5"/>
                </a:cxn>
                <a:cxn ang="0">
                  <a:pos x="118" y="11"/>
                </a:cxn>
                <a:cxn ang="0">
                  <a:pos x="129" y="21"/>
                </a:cxn>
                <a:cxn ang="0">
                  <a:pos x="139" y="32"/>
                </a:cxn>
                <a:cxn ang="0">
                  <a:pos x="146" y="46"/>
                </a:cxn>
                <a:cxn ang="0">
                  <a:pos x="150" y="61"/>
                </a:cxn>
                <a:cxn ang="0">
                  <a:pos x="152" y="77"/>
                </a:cxn>
                <a:cxn ang="0">
                  <a:pos x="151" y="91"/>
                </a:cxn>
                <a:cxn ang="0">
                  <a:pos x="147" y="106"/>
                </a:cxn>
                <a:cxn ang="0">
                  <a:pos x="140" y="120"/>
                </a:cxn>
                <a:cxn ang="0">
                  <a:pos x="131" y="131"/>
                </a:cxn>
                <a:cxn ang="0">
                  <a:pos x="120" y="142"/>
                </a:cxn>
                <a:cxn ang="0">
                  <a:pos x="106" y="149"/>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round/>
              <a:headEnd/>
              <a:tailEnd/>
            </a:ln>
          </p:spPr>
          <p:txBody>
            <a:bodyPr/>
            <a:lstStyle/>
            <a:p>
              <a:endParaRPr lang="en-US"/>
            </a:p>
          </p:txBody>
        </p:sp>
        <p:sp>
          <p:nvSpPr>
            <p:cNvPr id="326" name="Freeform 398"/>
            <p:cNvSpPr>
              <a:spLocks/>
            </p:cNvSpPr>
            <p:nvPr/>
          </p:nvSpPr>
          <p:spPr bwMode="auto">
            <a:xfrm>
              <a:off x="3449" y="3083"/>
              <a:ext cx="6" cy="8"/>
            </a:xfrm>
            <a:custGeom>
              <a:avLst/>
              <a:gdLst/>
              <a:ahLst/>
              <a:cxnLst>
                <a:cxn ang="0">
                  <a:pos x="93" y="134"/>
                </a:cxn>
                <a:cxn ang="0">
                  <a:pos x="80" y="138"/>
                </a:cxn>
                <a:cxn ang="0">
                  <a:pos x="68" y="139"/>
                </a:cxn>
                <a:cxn ang="0">
                  <a:pos x="55" y="138"/>
                </a:cxn>
                <a:cxn ang="0">
                  <a:pos x="42" y="134"/>
                </a:cxn>
                <a:cxn ang="0">
                  <a:pos x="30" y="127"/>
                </a:cxn>
                <a:cxn ang="0">
                  <a:pos x="20" y="119"/>
                </a:cxn>
                <a:cxn ang="0">
                  <a:pos x="12" y="109"/>
                </a:cxn>
                <a:cxn ang="0">
                  <a:pos x="5" y="97"/>
                </a:cxn>
                <a:cxn ang="0">
                  <a:pos x="1" y="83"/>
                </a:cxn>
                <a:cxn ang="0">
                  <a:pos x="0" y="70"/>
                </a:cxn>
                <a:cxn ang="0">
                  <a:pos x="1" y="57"/>
                </a:cxn>
                <a:cxn ang="0">
                  <a:pos x="5" y="44"/>
                </a:cxn>
                <a:cxn ang="0">
                  <a:pos x="11" y="31"/>
                </a:cxn>
                <a:cxn ang="0">
                  <a:pos x="19" y="21"/>
                </a:cxn>
                <a:cxn ang="0">
                  <a:pos x="28" y="12"/>
                </a:cxn>
                <a:cxn ang="0">
                  <a:pos x="40" y="5"/>
                </a:cxn>
                <a:cxn ang="0">
                  <a:pos x="54" y="1"/>
                </a:cxn>
                <a:cxn ang="0">
                  <a:pos x="66" y="0"/>
                </a:cxn>
                <a:cxn ang="0">
                  <a:pos x="79" y="1"/>
                </a:cxn>
                <a:cxn ang="0">
                  <a:pos x="91" y="5"/>
                </a:cxn>
                <a:cxn ang="0">
                  <a:pos x="104" y="11"/>
                </a:cxn>
                <a:cxn ang="0">
                  <a:pos x="114" y="20"/>
                </a:cxn>
                <a:cxn ang="0">
                  <a:pos x="122" y="29"/>
                </a:cxn>
                <a:cxn ang="0">
                  <a:pos x="129" y="42"/>
                </a:cxn>
                <a:cxn ang="0">
                  <a:pos x="133" y="56"/>
                </a:cxn>
                <a:cxn ang="0">
                  <a:pos x="134" y="68"/>
                </a:cxn>
                <a:cxn ang="0">
                  <a:pos x="133" y="82"/>
                </a:cxn>
                <a:cxn ang="0">
                  <a:pos x="129" y="95"/>
                </a:cxn>
                <a:cxn ang="0">
                  <a:pos x="123" y="107"/>
                </a:cxn>
                <a:cxn ang="0">
                  <a:pos x="115" y="118"/>
                </a:cxn>
                <a:cxn ang="0">
                  <a:pos x="106" y="126"/>
                </a:cxn>
                <a:cxn ang="0">
                  <a:pos x="93" y="134"/>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round/>
              <a:headEnd/>
              <a:tailEnd/>
            </a:ln>
          </p:spPr>
          <p:txBody>
            <a:bodyPr/>
            <a:lstStyle/>
            <a:p>
              <a:endParaRPr lang="en-US"/>
            </a:p>
          </p:txBody>
        </p:sp>
        <p:sp>
          <p:nvSpPr>
            <p:cNvPr id="327" name="Freeform 399"/>
            <p:cNvSpPr>
              <a:spLocks/>
            </p:cNvSpPr>
            <p:nvPr/>
          </p:nvSpPr>
          <p:spPr bwMode="auto">
            <a:xfrm>
              <a:off x="3441" y="3093"/>
              <a:ext cx="1" cy="2"/>
            </a:xfrm>
            <a:custGeom>
              <a:avLst/>
              <a:gdLst/>
              <a:ahLst/>
              <a:cxnLst>
                <a:cxn ang="0">
                  <a:pos x="11" y="0"/>
                </a:cxn>
                <a:cxn ang="0">
                  <a:pos x="5" y="3"/>
                </a:cxn>
                <a:cxn ang="0">
                  <a:pos x="1" y="8"/>
                </a:cxn>
                <a:cxn ang="0">
                  <a:pos x="0" y="15"/>
                </a:cxn>
                <a:cxn ang="0">
                  <a:pos x="1" y="20"/>
                </a:cxn>
                <a:cxn ang="0">
                  <a:pos x="4" y="26"/>
                </a:cxn>
                <a:cxn ang="0">
                  <a:pos x="8" y="31"/>
                </a:cxn>
                <a:cxn ang="0">
                  <a:pos x="14" y="33"/>
                </a:cxn>
                <a:cxn ang="0">
                  <a:pos x="21" y="32"/>
                </a:cxn>
                <a:cxn ang="0">
                  <a:pos x="11" y="0"/>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round/>
              <a:headEnd/>
              <a:tailEnd/>
            </a:ln>
          </p:spPr>
          <p:txBody>
            <a:bodyPr/>
            <a:lstStyle/>
            <a:p>
              <a:endParaRPr lang="en-US"/>
            </a:p>
          </p:txBody>
        </p:sp>
        <p:sp>
          <p:nvSpPr>
            <p:cNvPr id="328" name="Freeform 400"/>
            <p:cNvSpPr>
              <a:spLocks/>
            </p:cNvSpPr>
            <p:nvPr/>
          </p:nvSpPr>
          <p:spPr bwMode="auto">
            <a:xfrm>
              <a:off x="3442" y="3089"/>
              <a:ext cx="3" cy="6"/>
            </a:xfrm>
            <a:custGeom>
              <a:avLst/>
              <a:gdLst/>
              <a:ahLst/>
              <a:cxnLst>
                <a:cxn ang="0">
                  <a:pos x="40" y="12"/>
                </a:cxn>
                <a:cxn ang="0">
                  <a:pos x="40" y="12"/>
                </a:cxn>
                <a:cxn ang="0">
                  <a:pos x="42" y="22"/>
                </a:cxn>
                <a:cxn ang="0">
                  <a:pos x="42" y="28"/>
                </a:cxn>
                <a:cxn ang="0">
                  <a:pos x="39" y="37"/>
                </a:cxn>
                <a:cxn ang="0">
                  <a:pos x="36" y="43"/>
                </a:cxn>
                <a:cxn ang="0">
                  <a:pos x="30" y="49"/>
                </a:cxn>
                <a:cxn ang="0">
                  <a:pos x="21" y="57"/>
                </a:cxn>
                <a:cxn ang="0">
                  <a:pos x="12" y="61"/>
                </a:cxn>
                <a:cxn ang="0">
                  <a:pos x="0" y="66"/>
                </a:cxn>
                <a:cxn ang="0">
                  <a:pos x="10" y="98"/>
                </a:cxn>
                <a:cxn ang="0">
                  <a:pos x="26" y="92"/>
                </a:cxn>
                <a:cxn ang="0">
                  <a:pos x="39" y="84"/>
                </a:cxn>
                <a:cxn ang="0">
                  <a:pos x="50" y="74"/>
                </a:cxn>
                <a:cxn ang="0">
                  <a:pos x="63" y="64"/>
                </a:cxn>
                <a:cxn ang="0">
                  <a:pos x="70" y="49"/>
                </a:cxn>
                <a:cxn ang="0">
                  <a:pos x="75" y="34"/>
                </a:cxn>
                <a:cxn ang="0">
                  <a:pos x="75" y="18"/>
                </a:cxn>
                <a:cxn ang="0">
                  <a:pos x="71" y="0"/>
                </a:cxn>
                <a:cxn ang="0">
                  <a:pos x="71" y="0"/>
                </a:cxn>
                <a:cxn ang="0">
                  <a:pos x="40" y="12"/>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round/>
              <a:headEnd/>
              <a:tailEnd/>
            </a:ln>
          </p:spPr>
          <p:txBody>
            <a:bodyPr/>
            <a:lstStyle/>
            <a:p>
              <a:endParaRPr lang="en-US"/>
            </a:p>
          </p:txBody>
        </p:sp>
        <p:sp>
          <p:nvSpPr>
            <p:cNvPr id="329" name="Freeform 401"/>
            <p:cNvSpPr>
              <a:spLocks/>
            </p:cNvSpPr>
            <p:nvPr/>
          </p:nvSpPr>
          <p:spPr bwMode="auto">
            <a:xfrm>
              <a:off x="3440" y="3087"/>
              <a:ext cx="5" cy="3"/>
            </a:xfrm>
            <a:custGeom>
              <a:avLst/>
              <a:gdLst/>
              <a:ahLst/>
              <a:cxnLst>
                <a:cxn ang="0">
                  <a:pos x="20" y="43"/>
                </a:cxn>
                <a:cxn ang="0">
                  <a:pos x="20" y="43"/>
                </a:cxn>
                <a:cxn ang="0">
                  <a:pos x="27" y="39"/>
                </a:cxn>
                <a:cxn ang="0">
                  <a:pos x="36" y="35"/>
                </a:cxn>
                <a:cxn ang="0">
                  <a:pos x="45" y="33"/>
                </a:cxn>
                <a:cxn ang="0">
                  <a:pos x="54" y="33"/>
                </a:cxn>
                <a:cxn ang="0">
                  <a:pos x="62" y="36"/>
                </a:cxn>
                <a:cxn ang="0">
                  <a:pos x="69" y="39"/>
                </a:cxn>
                <a:cxn ang="0">
                  <a:pos x="74" y="43"/>
                </a:cxn>
                <a:cxn ang="0">
                  <a:pos x="77" y="49"/>
                </a:cxn>
                <a:cxn ang="0">
                  <a:pos x="108" y="37"/>
                </a:cxn>
                <a:cxn ang="0">
                  <a:pos x="98" y="22"/>
                </a:cxn>
                <a:cxn ang="0">
                  <a:pos x="87" y="11"/>
                </a:cxn>
                <a:cxn ang="0">
                  <a:pos x="74" y="4"/>
                </a:cxn>
                <a:cxn ang="0">
                  <a:pos x="58" y="0"/>
                </a:cxn>
                <a:cxn ang="0">
                  <a:pos x="41" y="0"/>
                </a:cxn>
                <a:cxn ang="0">
                  <a:pos x="26" y="3"/>
                </a:cxn>
                <a:cxn ang="0">
                  <a:pos x="13" y="9"/>
                </a:cxn>
                <a:cxn ang="0">
                  <a:pos x="0" y="18"/>
                </a:cxn>
                <a:cxn ang="0">
                  <a:pos x="0" y="18"/>
                </a:cxn>
                <a:cxn ang="0">
                  <a:pos x="20" y="43"/>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round/>
              <a:headEnd/>
              <a:tailEnd/>
            </a:ln>
          </p:spPr>
          <p:txBody>
            <a:bodyPr/>
            <a:lstStyle/>
            <a:p>
              <a:endParaRPr lang="en-US"/>
            </a:p>
          </p:txBody>
        </p:sp>
        <p:sp>
          <p:nvSpPr>
            <p:cNvPr id="330" name="Freeform 402"/>
            <p:cNvSpPr>
              <a:spLocks/>
            </p:cNvSpPr>
            <p:nvPr/>
          </p:nvSpPr>
          <p:spPr bwMode="auto">
            <a:xfrm>
              <a:off x="3438" y="3088"/>
              <a:ext cx="3" cy="8"/>
            </a:xfrm>
            <a:custGeom>
              <a:avLst/>
              <a:gdLst/>
              <a:ahLst/>
              <a:cxnLst>
                <a:cxn ang="0">
                  <a:pos x="36" y="112"/>
                </a:cxn>
                <a:cxn ang="0">
                  <a:pos x="36" y="112"/>
                </a:cxn>
                <a:cxn ang="0">
                  <a:pos x="33" y="104"/>
                </a:cxn>
                <a:cxn ang="0">
                  <a:pos x="32" y="95"/>
                </a:cxn>
                <a:cxn ang="0">
                  <a:pos x="34" y="83"/>
                </a:cxn>
                <a:cxn ang="0">
                  <a:pos x="38" y="69"/>
                </a:cxn>
                <a:cxn ang="0">
                  <a:pos x="44" y="58"/>
                </a:cxn>
                <a:cxn ang="0">
                  <a:pos x="52" y="44"/>
                </a:cxn>
                <a:cxn ang="0">
                  <a:pos x="60" y="34"/>
                </a:cxn>
                <a:cxn ang="0">
                  <a:pos x="69" y="25"/>
                </a:cxn>
                <a:cxn ang="0">
                  <a:pos x="49" y="0"/>
                </a:cxn>
                <a:cxn ang="0">
                  <a:pos x="37" y="11"/>
                </a:cxn>
                <a:cxn ang="0">
                  <a:pos x="25" y="25"/>
                </a:cxn>
                <a:cxn ang="0">
                  <a:pos x="16" y="41"/>
                </a:cxn>
                <a:cxn ang="0">
                  <a:pos x="8" y="57"/>
                </a:cxn>
                <a:cxn ang="0">
                  <a:pos x="2" y="75"/>
                </a:cxn>
                <a:cxn ang="0">
                  <a:pos x="0" y="92"/>
                </a:cxn>
                <a:cxn ang="0">
                  <a:pos x="1" y="112"/>
                </a:cxn>
                <a:cxn ang="0">
                  <a:pos x="8" y="129"/>
                </a:cxn>
                <a:cxn ang="0">
                  <a:pos x="8" y="129"/>
                </a:cxn>
                <a:cxn ang="0">
                  <a:pos x="36" y="112"/>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round/>
              <a:headEnd/>
              <a:tailEnd/>
            </a:ln>
          </p:spPr>
          <p:txBody>
            <a:bodyPr/>
            <a:lstStyle/>
            <a:p>
              <a:endParaRPr lang="en-US"/>
            </a:p>
          </p:txBody>
        </p:sp>
        <p:sp>
          <p:nvSpPr>
            <p:cNvPr id="331" name="Freeform 403"/>
            <p:cNvSpPr>
              <a:spLocks/>
            </p:cNvSpPr>
            <p:nvPr/>
          </p:nvSpPr>
          <p:spPr bwMode="auto">
            <a:xfrm>
              <a:off x="3438" y="3095"/>
              <a:ext cx="5" cy="4"/>
            </a:xfrm>
            <a:custGeom>
              <a:avLst/>
              <a:gdLst/>
              <a:ahLst/>
              <a:cxnLst>
                <a:cxn ang="0">
                  <a:pos x="107" y="41"/>
                </a:cxn>
                <a:cxn ang="0">
                  <a:pos x="107" y="41"/>
                </a:cxn>
                <a:cxn ang="0">
                  <a:pos x="96" y="43"/>
                </a:cxn>
                <a:cxn ang="0">
                  <a:pos x="83" y="43"/>
                </a:cxn>
                <a:cxn ang="0">
                  <a:pos x="72" y="42"/>
                </a:cxn>
                <a:cxn ang="0">
                  <a:pos x="62" y="36"/>
                </a:cxn>
                <a:cxn ang="0">
                  <a:pos x="52" y="30"/>
                </a:cxn>
                <a:cxn ang="0">
                  <a:pos x="43" y="23"/>
                </a:cxn>
                <a:cxn ang="0">
                  <a:pos x="35" y="13"/>
                </a:cxn>
                <a:cxn ang="0">
                  <a:pos x="28" y="0"/>
                </a:cxn>
                <a:cxn ang="0">
                  <a:pos x="0" y="17"/>
                </a:cxn>
                <a:cxn ang="0">
                  <a:pos x="9" y="32"/>
                </a:cxn>
                <a:cxn ang="0">
                  <a:pos x="20" y="46"/>
                </a:cxn>
                <a:cxn ang="0">
                  <a:pos x="33" y="57"/>
                </a:cxn>
                <a:cxn ang="0">
                  <a:pos x="48" y="66"/>
                </a:cxn>
                <a:cxn ang="0">
                  <a:pos x="64" y="73"/>
                </a:cxn>
                <a:cxn ang="0">
                  <a:pos x="81" y="76"/>
                </a:cxn>
                <a:cxn ang="0">
                  <a:pos x="98" y="76"/>
                </a:cxn>
                <a:cxn ang="0">
                  <a:pos x="117" y="72"/>
                </a:cxn>
                <a:cxn ang="0">
                  <a:pos x="117" y="72"/>
                </a:cxn>
                <a:cxn ang="0">
                  <a:pos x="107" y="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round/>
              <a:headEnd/>
              <a:tailEnd/>
            </a:ln>
          </p:spPr>
          <p:txBody>
            <a:bodyPr/>
            <a:lstStyle/>
            <a:p>
              <a:endParaRPr lang="en-US"/>
            </a:p>
          </p:txBody>
        </p:sp>
        <p:sp>
          <p:nvSpPr>
            <p:cNvPr id="332" name="Freeform 404"/>
            <p:cNvSpPr>
              <a:spLocks/>
            </p:cNvSpPr>
            <p:nvPr/>
          </p:nvSpPr>
          <p:spPr bwMode="auto">
            <a:xfrm>
              <a:off x="3443" y="3094"/>
              <a:ext cx="4" cy="5"/>
            </a:xfrm>
            <a:custGeom>
              <a:avLst/>
              <a:gdLst/>
              <a:ahLst/>
              <a:cxnLst>
                <a:cxn ang="0">
                  <a:pos x="47" y="0"/>
                </a:cxn>
                <a:cxn ang="0">
                  <a:pos x="46" y="8"/>
                </a:cxn>
                <a:cxn ang="0">
                  <a:pos x="44" y="15"/>
                </a:cxn>
                <a:cxn ang="0">
                  <a:pos x="40" y="24"/>
                </a:cxn>
                <a:cxn ang="0">
                  <a:pos x="35" y="32"/>
                </a:cxn>
                <a:cxn ang="0">
                  <a:pos x="28" y="39"/>
                </a:cxn>
                <a:cxn ang="0">
                  <a:pos x="21" y="46"/>
                </a:cxn>
                <a:cxn ang="0">
                  <a:pos x="11" y="52"/>
                </a:cxn>
                <a:cxn ang="0">
                  <a:pos x="0" y="57"/>
                </a:cxn>
                <a:cxn ang="0">
                  <a:pos x="10" y="88"/>
                </a:cxn>
                <a:cxn ang="0">
                  <a:pos x="25" y="82"/>
                </a:cxn>
                <a:cxn ang="0">
                  <a:pos x="40" y="73"/>
                </a:cxn>
                <a:cxn ang="0">
                  <a:pos x="51" y="64"/>
                </a:cxn>
                <a:cxn ang="0">
                  <a:pos x="61" y="53"/>
                </a:cxn>
                <a:cxn ang="0">
                  <a:pos x="68" y="41"/>
                </a:cxn>
                <a:cxn ang="0">
                  <a:pos x="74" y="28"/>
                </a:cxn>
                <a:cxn ang="0">
                  <a:pos x="78" y="14"/>
                </a:cxn>
                <a:cxn ang="0">
                  <a:pos x="79" y="2"/>
                </a:cxn>
                <a:cxn ang="0">
                  <a:pos x="47" y="0"/>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round/>
              <a:headEnd/>
              <a:tailEnd/>
            </a:ln>
          </p:spPr>
          <p:txBody>
            <a:bodyPr/>
            <a:lstStyle/>
            <a:p>
              <a:endParaRPr lang="en-US"/>
            </a:p>
          </p:txBody>
        </p:sp>
        <p:sp>
          <p:nvSpPr>
            <p:cNvPr id="333" name="Freeform 405"/>
            <p:cNvSpPr>
              <a:spLocks/>
            </p:cNvSpPr>
            <p:nvPr/>
          </p:nvSpPr>
          <p:spPr bwMode="auto">
            <a:xfrm>
              <a:off x="3442" y="3097"/>
              <a:ext cx="2" cy="1"/>
            </a:xfrm>
            <a:custGeom>
              <a:avLst/>
              <a:gdLst/>
              <a:ahLst/>
              <a:cxnLst>
                <a:cxn ang="0">
                  <a:pos x="32" y="18"/>
                </a:cxn>
                <a:cxn ang="0">
                  <a:pos x="31" y="11"/>
                </a:cxn>
                <a:cxn ang="0">
                  <a:pos x="28" y="6"/>
                </a:cxn>
                <a:cxn ang="0">
                  <a:pos x="23" y="3"/>
                </a:cxn>
                <a:cxn ang="0">
                  <a:pos x="17" y="0"/>
                </a:cxn>
                <a:cxn ang="0">
                  <a:pos x="11" y="2"/>
                </a:cxn>
                <a:cxn ang="0">
                  <a:pos x="6" y="4"/>
                </a:cxn>
                <a:cxn ang="0">
                  <a:pos x="2" y="9"/>
                </a:cxn>
                <a:cxn ang="0">
                  <a:pos x="0" y="16"/>
                </a:cxn>
                <a:cxn ang="0">
                  <a:pos x="32" y="18"/>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round/>
              <a:headEnd/>
              <a:tailEnd/>
            </a:ln>
          </p:spPr>
          <p:txBody>
            <a:bodyPr/>
            <a:lstStyle/>
            <a:p>
              <a:endParaRPr lang="en-US"/>
            </a:p>
          </p:txBody>
        </p:sp>
        <p:sp>
          <p:nvSpPr>
            <p:cNvPr id="334" name="Freeform 406"/>
            <p:cNvSpPr>
              <a:spLocks/>
            </p:cNvSpPr>
            <p:nvPr/>
          </p:nvSpPr>
          <p:spPr bwMode="auto">
            <a:xfrm>
              <a:off x="3442" y="3094"/>
              <a:ext cx="1" cy="2"/>
            </a:xfrm>
            <a:custGeom>
              <a:avLst/>
              <a:gdLst/>
              <a:ahLst/>
              <a:cxnLst>
                <a:cxn ang="0">
                  <a:pos x="12" y="0"/>
                </a:cxn>
                <a:cxn ang="0">
                  <a:pos x="5" y="3"/>
                </a:cxn>
                <a:cxn ang="0">
                  <a:pos x="1" y="8"/>
                </a:cxn>
                <a:cxn ang="0">
                  <a:pos x="0" y="14"/>
                </a:cxn>
                <a:cxn ang="0">
                  <a:pos x="1" y="20"/>
                </a:cxn>
                <a:cxn ang="0">
                  <a:pos x="4" y="26"/>
                </a:cxn>
                <a:cxn ang="0">
                  <a:pos x="9" y="30"/>
                </a:cxn>
                <a:cxn ang="0">
                  <a:pos x="15" y="32"/>
                </a:cxn>
                <a:cxn ang="0">
                  <a:pos x="22" y="31"/>
                </a:cxn>
                <a:cxn ang="0">
                  <a:pos x="12" y="0"/>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round/>
              <a:headEnd/>
              <a:tailEnd/>
            </a:ln>
          </p:spPr>
          <p:txBody>
            <a:bodyPr/>
            <a:lstStyle/>
            <a:p>
              <a:endParaRPr lang="en-US"/>
            </a:p>
          </p:txBody>
        </p:sp>
        <p:sp>
          <p:nvSpPr>
            <p:cNvPr id="335" name="Freeform 407"/>
            <p:cNvSpPr>
              <a:spLocks/>
            </p:cNvSpPr>
            <p:nvPr/>
          </p:nvSpPr>
          <p:spPr bwMode="auto">
            <a:xfrm>
              <a:off x="3442" y="3090"/>
              <a:ext cx="4" cy="5"/>
            </a:xfrm>
            <a:custGeom>
              <a:avLst/>
              <a:gdLst/>
              <a:ahLst/>
              <a:cxnLst>
                <a:cxn ang="0">
                  <a:pos x="39" y="13"/>
                </a:cxn>
                <a:cxn ang="0">
                  <a:pos x="39" y="12"/>
                </a:cxn>
                <a:cxn ang="0">
                  <a:pos x="41" y="22"/>
                </a:cxn>
                <a:cxn ang="0">
                  <a:pos x="41" y="30"/>
                </a:cxn>
                <a:cxn ang="0">
                  <a:pos x="38" y="37"/>
                </a:cxn>
                <a:cxn ang="0">
                  <a:pos x="35" y="43"/>
                </a:cxn>
                <a:cxn ang="0">
                  <a:pos x="28" y="51"/>
                </a:cxn>
                <a:cxn ang="0">
                  <a:pos x="20" y="58"/>
                </a:cxn>
                <a:cxn ang="0">
                  <a:pos x="11" y="62"/>
                </a:cxn>
                <a:cxn ang="0">
                  <a:pos x="0" y="68"/>
                </a:cxn>
                <a:cxn ang="0">
                  <a:pos x="10" y="99"/>
                </a:cxn>
                <a:cxn ang="0">
                  <a:pos x="25" y="94"/>
                </a:cxn>
                <a:cxn ang="0">
                  <a:pos x="38" y="85"/>
                </a:cxn>
                <a:cxn ang="0">
                  <a:pos x="51" y="76"/>
                </a:cxn>
                <a:cxn ang="0">
                  <a:pos x="62" y="64"/>
                </a:cxn>
                <a:cxn ang="0">
                  <a:pos x="69" y="52"/>
                </a:cxn>
                <a:cxn ang="0">
                  <a:pos x="74" y="36"/>
                </a:cxn>
                <a:cxn ang="0">
                  <a:pos x="74" y="18"/>
                </a:cxn>
                <a:cxn ang="0">
                  <a:pos x="70" y="1"/>
                </a:cxn>
                <a:cxn ang="0">
                  <a:pos x="70" y="0"/>
                </a:cxn>
                <a:cxn ang="0">
                  <a:pos x="39" y="13"/>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round/>
              <a:headEnd/>
              <a:tailEnd/>
            </a:ln>
          </p:spPr>
          <p:txBody>
            <a:bodyPr/>
            <a:lstStyle/>
            <a:p>
              <a:endParaRPr lang="en-US"/>
            </a:p>
          </p:txBody>
        </p:sp>
        <p:sp>
          <p:nvSpPr>
            <p:cNvPr id="336" name="Freeform 408"/>
            <p:cNvSpPr>
              <a:spLocks/>
            </p:cNvSpPr>
            <p:nvPr/>
          </p:nvSpPr>
          <p:spPr bwMode="auto">
            <a:xfrm>
              <a:off x="3441" y="3088"/>
              <a:ext cx="5" cy="3"/>
            </a:xfrm>
            <a:custGeom>
              <a:avLst/>
              <a:gdLst/>
              <a:ahLst/>
              <a:cxnLst>
                <a:cxn ang="0">
                  <a:pos x="20" y="44"/>
                </a:cxn>
                <a:cxn ang="0">
                  <a:pos x="20" y="43"/>
                </a:cxn>
                <a:cxn ang="0">
                  <a:pos x="27" y="39"/>
                </a:cxn>
                <a:cxn ang="0">
                  <a:pos x="37" y="35"/>
                </a:cxn>
                <a:cxn ang="0">
                  <a:pos x="46" y="34"/>
                </a:cxn>
                <a:cxn ang="0">
                  <a:pos x="54" y="34"/>
                </a:cxn>
                <a:cxn ang="0">
                  <a:pos x="61" y="36"/>
                </a:cxn>
                <a:cxn ang="0">
                  <a:pos x="69" y="39"/>
                </a:cxn>
                <a:cxn ang="0">
                  <a:pos x="74" y="43"/>
                </a:cxn>
                <a:cxn ang="0">
                  <a:pos x="77" y="50"/>
                </a:cxn>
                <a:cxn ang="0">
                  <a:pos x="108" y="37"/>
                </a:cxn>
                <a:cxn ang="0">
                  <a:pos x="99" y="22"/>
                </a:cxn>
                <a:cxn ang="0">
                  <a:pos x="88" y="12"/>
                </a:cxn>
                <a:cxn ang="0">
                  <a:pos x="73" y="4"/>
                </a:cxn>
                <a:cxn ang="0">
                  <a:pos x="58" y="0"/>
                </a:cxn>
                <a:cxn ang="0">
                  <a:pos x="42" y="0"/>
                </a:cxn>
                <a:cxn ang="0">
                  <a:pos x="26" y="3"/>
                </a:cxn>
                <a:cxn ang="0">
                  <a:pos x="13" y="10"/>
                </a:cxn>
                <a:cxn ang="0">
                  <a:pos x="0" y="18"/>
                </a:cxn>
                <a:cxn ang="0">
                  <a:pos x="0" y="17"/>
                </a:cxn>
                <a:cxn ang="0">
                  <a:pos x="20" y="44"/>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round/>
              <a:headEnd/>
              <a:tailEnd/>
            </a:ln>
          </p:spPr>
          <p:txBody>
            <a:bodyPr/>
            <a:lstStyle/>
            <a:p>
              <a:endParaRPr lang="en-US"/>
            </a:p>
          </p:txBody>
        </p:sp>
        <p:sp>
          <p:nvSpPr>
            <p:cNvPr id="337" name="Freeform 409"/>
            <p:cNvSpPr>
              <a:spLocks/>
            </p:cNvSpPr>
            <p:nvPr/>
          </p:nvSpPr>
          <p:spPr bwMode="auto">
            <a:xfrm>
              <a:off x="3438" y="3089"/>
              <a:ext cx="4" cy="7"/>
            </a:xfrm>
            <a:custGeom>
              <a:avLst/>
              <a:gdLst/>
              <a:ahLst/>
              <a:cxnLst>
                <a:cxn ang="0">
                  <a:pos x="36" y="114"/>
                </a:cxn>
                <a:cxn ang="0">
                  <a:pos x="36" y="114"/>
                </a:cxn>
                <a:cxn ang="0">
                  <a:pos x="34" y="107"/>
                </a:cxn>
                <a:cxn ang="0">
                  <a:pos x="33" y="96"/>
                </a:cxn>
                <a:cxn ang="0">
                  <a:pos x="35" y="83"/>
                </a:cxn>
                <a:cxn ang="0">
                  <a:pos x="38" y="72"/>
                </a:cxn>
                <a:cxn ang="0">
                  <a:pos x="44" y="59"/>
                </a:cxn>
                <a:cxn ang="0">
                  <a:pos x="52" y="46"/>
                </a:cxn>
                <a:cxn ang="0">
                  <a:pos x="60" y="36"/>
                </a:cxn>
                <a:cxn ang="0">
                  <a:pos x="69" y="27"/>
                </a:cxn>
                <a:cxn ang="0">
                  <a:pos x="49" y="0"/>
                </a:cxn>
                <a:cxn ang="0">
                  <a:pos x="36" y="13"/>
                </a:cxn>
                <a:cxn ang="0">
                  <a:pos x="25" y="27"/>
                </a:cxn>
                <a:cxn ang="0">
                  <a:pos x="15" y="42"/>
                </a:cxn>
                <a:cxn ang="0">
                  <a:pos x="7" y="59"/>
                </a:cxn>
                <a:cxn ang="0">
                  <a:pos x="2" y="77"/>
                </a:cxn>
                <a:cxn ang="0">
                  <a:pos x="0" y="94"/>
                </a:cxn>
                <a:cxn ang="0">
                  <a:pos x="1" y="113"/>
                </a:cxn>
                <a:cxn ang="0">
                  <a:pos x="7" y="131"/>
                </a:cxn>
                <a:cxn ang="0">
                  <a:pos x="7" y="131"/>
                </a:cxn>
                <a:cxn ang="0">
                  <a:pos x="36" y="114"/>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round/>
              <a:headEnd/>
              <a:tailEnd/>
            </a:ln>
          </p:spPr>
          <p:txBody>
            <a:bodyPr/>
            <a:lstStyle/>
            <a:p>
              <a:endParaRPr lang="en-US"/>
            </a:p>
          </p:txBody>
        </p:sp>
        <p:sp>
          <p:nvSpPr>
            <p:cNvPr id="338" name="Freeform 410"/>
            <p:cNvSpPr>
              <a:spLocks/>
            </p:cNvSpPr>
            <p:nvPr/>
          </p:nvSpPr>
          <p:spPr bwMode="auto">
            <a:xfrm>
              <a:off x="3439" y="3095"/>
              <a:ext cx="5" cy="4"/>
            </a:xfrm>
            <a:custGeom>
              <a:avLst/>
              <a:gdLst/>
              <a:ahLst/>
              <a:cxnLst>
                <a:cxn ang="0">
                  <a:pos x="107" y="41"/>
                </a:cxn>
                <a:cxn ang="0">
                  <a:pos x="107" y="41"/>
                </a:cxn>
                <a:cxn ang="0">
                  <a:pos x="96" y="43"/>
                </a:cxn>
                <a:cxn ang="0">
                  <a:pos x="85" y="43"/>
                </a:cxn>
                <a:cxn ang="0">
                  <a:pos x="75" y="41"/>
                </a:cxn>
                <a:cxn ang="0">
                  <a:pos x="63" y="37"/>
                </a:cxn>
                <a:cxn ang="0">
                  <a:pos x="54" y="29"/>
                </a:cxn>
                <a:cxn ang="0">
                  <a:pos x="44" y="22"/>
                </a:cxn>
                <a:cxn ang="0">
                  <a:pos x="36" y="13"/>
                </a:cxn>
                <a:cxn ang="0">
                  <a:pos x="29" y="0"/>
                </a:cxn>
                <a:cxn ang="0">
                  <a:pos x="0" y="17"/>
                </a:cxn>
                <a:cxn ang="0">
                  <a:pos x="9" y="32"/>
                </a:cxn>
                <a:cxn ang="0">
                  <a:pos x="21" y="45"/>
                </a:cxn>
                <a:cxn ang="0">
                  <a:pos x="34" y="57"/>
                </a:cxn>
                <a:cxn ang="0">
                  <a:pos x="49" y="66"/>
                </a:cxn>
                <a:cxn ang="0">
                  <a:pos x="64" y="73"/>
                </a:cxn>
                <a:cxn ang="0">
                  <a:pos x="81" y="77"/>
                </a:cxn>
                <a:cxn ang="0">
                  <a:pos x="98" y="77"/>
                </a:cxn>
                <a:cxn ang="0">
                  <a:pos x="117" y="73"/>
                </a:cxn>
                <a:cxn ang="0">
                  <a:pos x="117" y="73"/>
                </a:cxn>
                <a:cxn ang="0">
                  <a:pos x="107" y="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round/>
              <a:headEnd/>
              <a:tailEnd/>
            </a:ln>
          </p:spPr>
          <p:txBody>
            <a:bodyPr/>
            <a:lstStyle/>
            <a:p>
              <a:endParaRPr lang="en-US"/>
            </a:p>
          </p:txBody>
        </p:sp>
        <p:sp>
          <p:nvSpPr>
            <p:cNvPr id="339" name="Freeform 411"/>
            <p:cNvSpPr>
              <a:spLocks/>
            </p:cNvSpPr>
            <p:nvPr/>
          </p:nvSpPr>
          <p:spPr bwMode="auto">
            <a:xfrm>
              <a:off x="3444" y="3094"/>
              <a:ext cx="3" cy="5"/>
            </a:xfrm>
            <a:custGeom>
              <a:avLst/>
              <a:gdLst/>
              <a:ahLst/>
              <a:cxnLst>
                <a:cxn ang="0">
                  <a:pos x="48" y="0"/>
                </a:cxn>
                <a:cxn ang="0">
                  <a:pos x="47" y="8"/>
                </a:cxn>
                <a:cxn ang="0">
                  <a:pos x="44" y="18"/>
                </a:cxn>
                <a:cxn ang="0">
                  <a:pos x="41" y="26"/>
                </a:cxn>
                <a:cxn ang="0">
                  <a:pos x="36" y="34"/>
                </a:cxn>
                <a:cxn ang="0">
                  <a:pos x="31" y="40"/>
                </a:cxn>
                <a:cxn ang="0">
                  <a:pos x="22" y="47"/>
                </a:cxn>
                <a:cxn ang="0">
                  <a:pos x="12" y="54"/>
                </a:cxn>
                <a:cxn ang="0">
                  <a:pos x="0" y="58"/>
                </a:cxn>
                <a:cxn ang="0">
                  <a:pos x="10" y="90"/>
                </a:cxn>
                <a:cxn ang="0">
                  <a:pos x="27" y="83"/>
                </a:cxn>
                <a:cxn ang="0">
                  <a:pos x="40" y="75"/>
                </a:cxn>
                <a:cxn ang="0">
                  <a:pos x="51" y="65"/>
                </a:cxn>
                <a:cxn ang="0">
                  <a:pos x="62" y="55"/>
                </a:cxn>
                <a:cxn ang="0">
                  <a:pos x="70" y="41"/>
                </a:cxn>
                <a:cxn ang="0">
                  <a:pos x="75" y="28"/>
                </a:cxn>
                <a:cxn ang="0">
                  <a:pos x="78" y="17"/>
                </a:cxn>
                <a:cxn ang="0">
                  <a:pos x="81" y="4"/>
                </a:cxn>
                <a:cxn ang="0">
                  <a:pos x="48" y="0"/>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round/>
              <a:headEnd/>
              <a:tailEnd/>
            </a:ln>
          </p:spPr>
          <p:txBody>
            <a:bodyPr/>
            <a:lstStyle/>
            <a:p>
              <a:endParaRPr lang="en-US"/>
            </a:p>
          </p:txBody>
        </p:sp>
        <p:sp>
          <p:nvSpPr>
            <p:cNvPr id="340" name="Freeform 412"/>
            <p:cNvSpPr>
              <a:spLocks/>
            </p:cNvSpPr>
            <p:nvPr/>
          </p:nvSpPr>
          <p:spPr bwMode="auto">
            <a:xfrm>
              <a:off x="3443" y="3097"/>
              <a:ext cx="2" cy="1"/>
            </a:xfrm>
            <a:custGeom>
              <a:avLst/>
              <a:gdLst/>
              <a:ahLst/>
              <a:cxnLst>
                <a:cxn ang="0">
                  <a:pos x="33" y="19"/>
                </a:cxn>
                <a:cxn ang="0">
                  <a:pos x="32" y="12"/>
                </a:cxn>
                <a:cxn ang="0">
                  <a:pos x="28" y="6"/>
                </a:cxn>
                <a:cxn ang="0">
                  <a:pos x="23" y="2"/>
                </a:cxn>
                <a:cxn ang="0">
                  <a:pos x="18" y="0"/>
                </a:cxn>
                <a:cxn ang="0">
                  <a:pos x="12" y="0"/>
                </a:cxn>
                <a:cxn ang="0">
                  <a:pos x="6" y="3"/>
                </a:cxn>
                <a:cxn ang="0">
                  <a:pos x="2" y="7"/>
                </a:cxn>
                <a:cxn ang="0">
                  <a:pos x="0" y="15"/>
                </a:cxn>
                <a:cxn ang="0">
                  <a:pos x="33" y="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round/>
              <a:headEnd/>
              <a:tailEnd/>
            </a:ln>
          </p:spPr>
          <p:txBody>
            <a:bodyPr/>
            <a:lstStyle/>
            <a:p>
              <a:endParaRPr lang="en-US"/>
            </a:p>
          </p:txBody>
        </p:sp>
        <p:sp>
          <p:nvSpPr>
            <p:cNvPr id="341" name="Freeform 413"/>
            <p:cNvSpPr>
              <a:spLocks/>
            </p:cNvSpPr>
            <p:nvPr/>
          </p:nvSpPr>
          <p:spPr bwMode="auto">
            <a:xfrm>
              <a:off x="3398" y="3240"/>
              <a:ext cx="1" cy="1"/>
            </a:xfrm>
            <a:custGeom>
              <a:avLst/>
              <a:gdLst/>
              <a:ahLst/>
              <a:cxnLst>
                <a:cxn ang="0">
                  <a:pos x="0" y="25"/>
                </a:cxn>
                <a:cxn ang="0">
                  <a:pos x="6" y="27"/>
                </a:cxn>
                <a:cxn ang="0">
                  <a:pos x="11" y="26"/>
                </a:cxn>
                <a:cxn ang="0">
                  <a:pos x="16" y="24"/>
                </a:cxn>
                <a:cxn ang="0">
                  <a:pos x="19" y="20"/>
                </a:cxn>
                <a:cxn ang="0">
                  <a:pos x="21" y="15"/>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342" name="Freeform 414"/>
            <p:cNvSpPr>
              <a:spLocks/>
            </p:cNvSpPr>
            <p:nvPr/>
          </p:nvSpPr>
          <p:spPr bwMode="auto">
            <a:xfrm>
              <a:off x="3389" y="3221"/>
              <a:ext cx="10" cy="20"/>
            </a:xfrm>
            <a:custGeom>
              <a:avLst/>
              <a:gdLst/>
              <a:ahLst/>
              <a:cxnLst>
                <a:cxn ang="0">
                  <a:pos x="0" y="0"/>
                </a:cxn>
                <a:cxn ang="0">
                  <a:pos x="0" y="0"/>
                </a:cxn>
                <a:cxn ang="0">
                  <a:pos x="1" y="29"/>
                </a:cxn>
                <a:cxn ang="0">
                  <a:pos x="3" y="56"/>
                </a:cxn>
                <a:cxn ang="0">
                  <a:pos x="8" y="84"/>
                </a:cxn>
                <a:cxn ang="0">
                  <a:pos x="15" y="110"/>
                </a:cxn>
                <a:cxn ang="0">
                  <a:pos x="22" y="135"/>
                </a:cxn>
                <a:cxn ang="0">
                  <a:pos x="31" y="162"/>
                </a:cxn>
                <a:cxn ang="0">
                  <a:pos x="41" y="187"/>
                </a:cxn>
                <a:cxn ang="0">
                  <a:pos x="55" y="211"/>
                </a:cxn>
                <a:cxn ang="0">
                  <a:pos x="68" y="235"/>
                </a:cxn>
                <a:cxn ang="0">
                  <a:pos x="84" y="258"/>
                </a:cxn>
                <a:cxn ang="0">
                  <a:pos x="102" y="278"/>
                </a:cxn>
                <a:cxn ang="0">
                  <a:pos x="119" y="298"/>
                </a:cxn>
                <a:cxn ang="0">
                  <a:pos x="138" y="317"/>
                </a:cxn>
                <a:cxn ang="0">
                  <a:pos x="159" y="335"/>
                </a:cxn>
                <a:cxn ang="0">
                  <a:pos x="180" y="352"/>
                </a:cxn>
                <a:cxn ang="0">
                  <a:pos x="204" y="365"/>
                </a:cxn>
                <a:cxn ang="0">
                  <a:pos x="218" y="340"/>
                </a:cxn>
                <a:cxn ang="0">
                  <a:pos x="196" y="326"/>
                </a:cxn>
                <a:cxn ang="0">
                  <a:pos x="177" y="311"/>
                </a:cxn>
                <a:cxn ang="0">
                  <a:pos x="157" y="296"/>
                </a:cxn>
                <a:cxn ang="0">
                  <a:pos x="139" y="277"/>
                </a:cxn>
                <a:cxn ang="0">
                  <a:pos x="122" y="259"/>
                </a:cxn>
                <a:cxn ang="0">
                  <a:pos x="107" y="239"/>
                </a:cxn>
                <a:cxn ang="0">
                  <a:pos x="92" y="218"/>
                </a:cxn>
                <a:cxn ang="0">
                  <a:pos x="79" y="197"/>
                </a:cxn>
                <a:cxn ang="0">
                  <a:pos x="68" y="174"/>
                </a:cxn>
                <a:cxn ang="0">
                  <a:pos x="58" y="151"/>
                </a:cxn>
                <a:cxn ang="0">
                  <a:pos x="49" y="127"/>
                </a:cxn>
                <a:cxn ang="0">
                  <a:pos x="41" y="102"/>
                </a:cxn>
                <a:cxn ang="0">
                  <a:pos x="36" y="77"/>
                </a:cxn>
                <a:cxn ang="0">
                  <a:pos x="31" y="52"/>
                </a:cxn>
                <a:cxn ang="0">
                  <a:pos x="29" y="27"/>
                </a:cxn>
                <a:cxn ang="0">
                  <a:pos x="28" y="0"/>
                </a:cxn>
                <a:cxn ang="0">
                  <a:pos x="28" y="0"/>
                </a:cxn>
                <a:cxn ang="0">
                  <a:pos x="0" y="0"/>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round/>
              <a:headEnd/>
              <a:tailEnd/>
            </a:ln>
          </p:spPr>
          <p:txBody>
            <a:bodyPr/>
            <a:lstStyle/>
            <a:p>
              <a:endParaRPr lang="en-US"/>
            </a:p>
          </p:txBody>
        </p:sp>
        <p:sp>
          <p:nvSpPr>
            <p:cNvPr id="343" name="Freeform 415"/>
            <p:cNvSpPr>
              <a:spLocks/>
            </p:cNvSpPr>
            <p:nvPr/>
          </p:nvSpPr>
          <p:spPr bwMode="auto">
            <a:xfrm>
              <a:off x="3389" y="3216"/>
              <a:ext cx="2" cy="5"/>
            </a:xfrm>
            <a:custGeom>
              <a:avLst/>
              <a:gdLst/>
              <a:ahLst/>
              <a:cxnLst>
                <a:cxn ang="0">
                  <a:pos x="9" y="0"/>
                </a:cxn>
                <a:cxn ang="0">
                  <a:pos x="7" y="10"/>
                </a:cxn>
                <a:cxn ang="0">
                  <a:pos x="5" y="23"/>
                </a:cxn>
                <a:cxn ang="0">
                  <a:pos x="4" y="33"/>
                </a:cxn>
                <a:cxn ang="0">
                  <a:pos x="2" y="45"/>
                </a:cxn>
                <a:cxn ang="0">
                  <a:pos x="1" y="58"/>
                </a:cxn>
                <a:cxn ang="0">
                  <a:pos x="1" y="69"/>
                </a:cxn>
                <a:cxn ang="0">
                  <a:pos x="0" y="80"/>
                </a:cxn>
                <a:cxn ang="0">
                  <a:pos x="0" y="92"/>
                </a:cxn>
                <a:cxn ang="0">
                  <a:pos x="28" y="92"/>
                </a:cxn>
                <a:cxn ang="0">
                  <a:pos x="28" y="82"/>
                </a:cxn>
                <a:cxn ang="0">
                  <a:pos x="29" y="71"/>
                </a:cxn>
                <a:cxn ang="0">
                  <a:pos x="29" y="60"/>
                </a:cxn>
                <a:cxn ang="0">
                  <a:pos x="30" y="49"/>
                </a:cxn>
                <a:cxn ang="0">
                  <a:pos x="32" y="38"/>
                </a:cxn>
                <a:cxn ang="0">
                  <a:pos x="33" y="27"/>
                </a:cxn>
                <a:cxn ang="0">
                  <a:pos x="35" y="17"/>
                </a:cxn>
                <a:cxn ang="0">
                  <a:pos x="37" y="6"/>
                </a:cxn>
                <a:cxn ang="0">
                  <a:pos x="9" y="0"/>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round/>
              <a:headEnd/>
              <a:tailEnd/>
            </a:ln>
          </p:spPr>
          <p:txBody>
            <a:bodyPr/>
            <a:lstStyle/>
            <a:p>
              <a:endParaRPr lang="en-US"/>
            </a:p>
          </p:txBody>
        </p:sp>
        <p:sp>
          <p:nvSpPr>
            <p:cNvPr id="344" name="Freeform 416"/>
            <p:cNvSpPr>
              <a:spLocks/>
            </p:cNvSpPr>
            <p:nvPr/>
          </p:nvSpPr>
          <p:spPr bwMode="auto">
            <a:xfrm>
              <a:off x="3389" y="3220"/>
              <a:ext cx="1" cy="1"/>
            </a:xfrm>
            <a:custGeom>
              <a:avLst/>
              <a:gdLst/>
              <a:ahLst/>
              <a:cxnLst>
                <a:cxn ang="0">
                  <a:pos x="28" y="18"/>
                </a:cxn>
                <a:cxn ang="0">
                  <a:pos x="28" y="11"/>
                </a:cxn>
                <a:cxn ang="0">
                  <a:pos x="26" y="6"/>
                </a:cxn>
                <a:cxn ang="0">
                  <a:pos x="22" y="2"/>
                </a:cxn>
                <a:cxn ang="0">
                  <a:pos x="17" y="0"/>
                </a:cxn>
                <a:cxn ang="0">
                  <a:pos x="12" y="0"/>
                </a:cxn>
                <a:cxn ang="0">
                  <a:pos x="7" y="2"/>
                </a:cxn>
                <a:cxn ang="0">
                  <a:pos x="3" y="5"/>
                </a:cxn>
                <a:cxn ang="0">
                  <a:pos x="0" y="11"/>
                </a:cxn>
                <a:cxn ang="0">
                  <a:pos x="28" y="18"/>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round/>
              <a:headEnd/>
              <a:tailEnd/>
            </a:ln>
          </p:spPr>
          <p:txBody>
            <a:bodyPr/>
            <a:lstStyle/>
            <a:p>
              <a:endParaRPr lang="en-US"/>
            </a:p>
          </p:txBody>
        </p:sp>
        <p:sp>
          <p:nvSpPr>
            <p:cNvPr id="345" name="Freeform 417"/>
            <p:cNvSpPr>
              <a:spLocks/>
            </p:cNvSpPr>
            <p:nvPr/>
          </p:nvSpPr>
          <p:spPr bwMode="auto">
            <a:xfrm>
              <a:off x="3397" y="3233"/>
              <a:ext cx="1" cy="2"/>
            </a:xfrm>
            <a:custGeom>
              <a:avLst/>
              <a:gdLst/>
              <a:ahLst/>
              <a:cxnLst>
                <a:cxn ang="0">
                  <a:pos x="0" y="25"/>
                </a:cxn>
                <a:cxn ang="0">
                  <a:pos x="6" y="27"/>
                </a:cxn>
                <a:cxn ang="0">
                  <a:pos x="11" y="26"/>
                </a:cxn>
                <a:cxn ang="0">
                  <a:pos x="16" y="24"/>
                </a:cxn>
                <a:cxn ang="0">
                  <a:pos x="19" y="20"/>
                </a:cxn>
                <a:cxn ang="0">
                  <a:pos x="21" y="14"/>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346" name="Freeform 418"/>
            <p:cNvSpPr>
              <a:spLocks/>
            </p:cNvSpPr>
            <p:nvPr/>
          </p:nvSpPr>
          <p:spPr bwMode="auto">
            <a:xfrm>
              <a:off x="3393" y="3224"/>
              <a:ext cx="5" cy="11"/>
            </a:xfrm>
            <a:custGeom>
              <a:avLst/>
              <a:gdLst/>
              <a:ahLst/>
              <a:cxnLst>
                <a:cxn ang="0">
                  <a:pos x="0" y="0"/>
                </a:cxn>
                <a:cxn ang="0">
                  <a:pos x="0" y="0"/>
                </a:cxn>
                <a:cxn ang="0">
                  <a:pos x="0" y="13"/>
                </a:cxn>
                <a:cxn ang="0">
                  <a:pos x="2" y="27"/>
                </a:cxn>
                <a:cxn ang="0">
                  <a:pos x="4" y="40"/>
                </a:cxn>
                <a:cxn ang="0">
                  <a:pos x="7" y="53"/>
                </a:cxn>
                <a:cxn ang="0">
                  <a:pos x="11" y="68"/>
                </a:cxn>
                <a:cxn ang="0">
                  <a:pos x="15" y="80"/>
                </a:cxn>
                <a:cxn ang="0">
                  <a:pos x="21" y="92"/>
                </a:cxn>
                <a:cxn ang="0">
                  <a:pos x="28" y="104"/>
                </a:cxn>
                <a:cxn ang="0">
                  <a:pos x="34" y="116"/>
                </a:cxn>
                <a:cxn ang="0">
                  <a:pos x="42" y="126"/>
                </a:cxn>
                <a:cxn ang="0">
                  <a:pos x="50" y="138"/>
                </a:cxn>
                <a:cxn ang="0">
                  <a:pos x="59" y="147"/>
                </a:cxn>
                <a:cxn ang="0">
                  <a:pos x="68" y="157"/>
                </a:cxn>
                <a:cxn ang="0">
                  <a:pos x="80" y="165"/>
                </a:cxn>
                <a:cxn ang="0">
                  <a:pos x="90" y="173"/>
                </a:cxn>
                <a:cxn ang="0">
                  <a:pos x="101" y="181"/>
                </a:cxn>
                <a:cxn ang="0">
                  <a:pos x="115" y="156"/>
                </a:cxn>
                <a:cxn ang="0">
                  <a:pos x="106" y="149"/>
                </a:cxn>
                <a:cxn ang="0">
                  <a:pos x="96" y="142"/>
                </a:cxn>
                <a:cxn ang="0">
                  <a:pos x="87" y="136"/>
                </a:cxn>
                <a:cxn ang="0">
                  <a:pos x="80" y="126"/>
                </a:cxn>
                <a:cxn ang="0">
                  <a:pos x="70" y="119"/>
                </a:cxn>
                <a:cxn ang="0">
                  <a:pos x="64" y="109"/>
                </a:cxn>
                <a:cxn ang="0">
                  <a:pos x="58" y="101"/>
                </a:cxn>
                <a:cxn ang="0">
                  <a:pos x="52" y="89"/>
                </a:cxn>
                <a:cxn ang="0">
                  <a:pos x="46" y="80"/>
                </a:cxn>
                <a:cxn ang="0">
                  <a:pos x="42" y="69"/>
                </a:cxn>
                <a:cxn ang="0">
                  <a:pos x="38" y="58"/>
                </a:cxn>
                <a:cxn ang="0">
                  <a:pos x="34" y="47"/>
                </a:cxn>
                <a:cxn ang="0">
                  <a:pos x="33" y="35"/>
                </a:cxn>
                <a:cxn ang="0">
                  <a:pos x="31" y="23"/>
                </a:cxn>
                <a:cxn ang="0">
                  <a:pos x="29" y="11"/>
                </a:cxn>
                <a:cxn ang="0">
                  <a:pos x="29" y="0"/>
                </a:cxn>
                <a:cxn ang="0">
                  <a:pos x="29" y="0"/>
                </a:cxn>
                <a:cxn ang="0">
                  <a:pos x="0" y="0"/>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round/>
              <a:headEnd/>
              <a:tailEnd/>
            </a:ln>
          </p:spPr>
          <p:txBody>
            <a:bodyPr/>
            <a:lstStyle/>
            <a:p>
              <a:endParaRPr lang="en-US"/>
            </a:p>
          </p:txBody>
        </p:sp>
        <p:sp>
          <p:nvSpPr>
            <p:cNvPr id="347" name="Freeform 419"/>
            <p:cNvSpPr>
              <a:spLocks/>
            </p:cNvSpPr>
            <p:nvPr/>
          </p:nvSpPr>
          <p:spPr bwMode="auto">
            <a:xfrm>
              <a:off x="3393" y="3222"/>
              <a:ext cx="1" cy="2"/>
            </a:xfrm>
            <a:custGeom>
              <a:avLst/>
              <a:gdLst/>
              <a:ahLst/>
              <a:cxnLst>
                <a:cxn ang="0">
                  <a:pos x="4" y="0"/>
                </a:cxn>
                <a:cxn ang="0">
                  <a:pos x="3" y="6"/>
                </a:cxn>
                <a:cxn ang="0">
                  <a:pos x="2" y="11"/>
                </a:cxn>
                <a:cxn ang="0">
                  <a:pos x="1" y="18"/>
                </a:cxn>
                <a:cxn ang="0">
                  <a:pos x="1" y="23"/>
                </a:cxn>
                <a:cxn ang="0">
                  <a:pos x="0" y="30"/>
                </a:cxn>
                <a:cxn ang="0">
                  <a:pos x="0" y="36"/>
                </a:cxn>
                <a:cxn ang="0">
                  <a:pos x="0" y="41"/>
                </a:cxn>
                <a:cxn ang="0">
                  <a:pos x="0" y="47"/>
                </a:cxn>
                <a:cxn ang="0">
                  <a:pos x="29" y="47"/>
                </a:cxn>
                <a:cxn ang="0">
                  <a:pos x="29" y="41"/>
                </a:cxn>
                <a:cxn ang="0">
                  <a:pos x="29" y="36"/>
                </a:cxn>
                <a:cxn ang="0">
                  <a:pos x="29" y="32"/>
                </a:cxn>
                <a:cxn ang="0">
                  <a:pos x="30" y="26"/>
                </a:cxn>
                <a:cxn ang="0">
                  <a:pos x="30" y="20"/>
                </a:cxn>
                <a:cxn ang="0">
                  <a:pos x="31" y="17"/>
                </a:cxn>
                <a:cxn ang="0">
                  <a:pos x="32" y="12"/>
                </a:cxn>
                <a:cxn ang="0">
                  <a:pos x="33" y="7"/>
                </a:cxn>
                <a:cxn ang="0">
                  <a:pos x="4" y="0"/>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round/>
              <a:headEnd/>
              <a:tailEnd/>
            </a:ln>
          </p:spPr>
          <p:txBody>
            <a:bodyPr/>
            <a:lstStyle/>
            <a:p>
              <a:endParaRPr lang="en-US"/>
            </a:p>
          </p:txBody>
        </p:sp>
        <p:sp>
          <p:nvSpPr>
            <p:cNvPr id="348" name="Freeform 420"/>
            <p:cNvSpPr>
              <a:spLocks/>
            </p:cNvSpPr>
            <p:nvPr/>
          </p:nvSpPr>
          <p:spPr bwMode="auto">
            <a:xfrm>
              <a:off x="3393" y="3224"/>
              <a:ext cx="1" cy="1"/>
            </a:xfrm>
            <a:custGeom>
              <a:avLst/>
              <a:gdLst/>
              <a:ahLst/>
              <a:cxnLst>
                <a:cxn ang="0">
                  <a:pos x="29" y="18"/>
                </a:cxn>
                <a:cxn ang="0">
                  <a:pos x="29" y="11"/>
                </a:cxn>
                <a:cxn ang="0">
                  <a:pos x="27" y="6"/>
                </a:cxn>
                <a:cxn ang="0">
                  <a:pos x="22" y="2"/>
                </a:cxn>
                <a:cxn ang="0">
                  <a:pos x="17" y="0"/>
                </a:cxn>
                <a:cxn ang="0">
                  <a:pos x="12" y="0"/>
                </a:cxn>
                <a:cxn ang="0">
                  <a:pos x="7" y="2"/>
                </a:cxn>
                <a:cxn ang="0">
                  <a:pos x="3" y="5"/>
                </a:cxn>
                <a:cxn ang="0">
                  <a:pos x="0" y="11"/>
                </a:cxn>
                <a:cxn ang="0">
                  <a:pos x="29" y="18"/>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round/>
              <a:headEnd/>
              <a:tailEnd/>
            </a:ln>
          </p:spPr>
          <p:txBody>
            <a:bodyPr/>
            <a:lstStyle/>
            <a:p>
              <a:endParaRPr lang="en-US"/>
            </a:p>
          </p:txBody>
        </p:sp>
        <p:sp>
          <p:nvSpPr>
            <p:cNvPr id="349" name="Freeform 421"/>
            <p:cNvSpPr>
              <a:spLocks/>
            </p:cNvSpPr>
            <p:nvPr/>
          </p:nvSpPr>
          <p:spPr bwMode="auto">
            <a:xfrm>
              <a:off x="3563" y="3123"/>
              <a:ext cx="1" cy="1"/>
            </a:xfrm>
            <a:custGeom>
              <a:avLst/>
              <a:gdLst/>
              <a:ahLst/>
              <a:cxnLst>
                <a:cxn ang="0">
                  <a:pos x="15" y="1"/>
                </a:cxn>
                <a:cxn ang="0">
                  <a:pos x="7" y="0"/>
                </a:cxn>
                <a:cxn ang="0">
                  <a:pos x="1" y="5"/>
                </a:cxn>
                <a:cxn ang="0">
                  <a:pos x="0" y="13"/>
                </a:cxn>
                <a:cxn ang="0">
                  <a:pos x="5" y="20"/>
                </a:cxn>
                <a:cxn ang="0">
                  <a:pos x="15" y="1"/>
                </a:cxn>
              </a:cxnLst>
              <a:rect l="0" t="0" r="r" b="b"/>
              <a:pathLst>
                <a:path w="15" h="20">
                  <a:moveTo>
                    <a:pt x="15" y="1"/>
                  </a:moveTo>
                  <a:lnTo>
                    <a:pt x="7" y="0"/>
                  </a:lnTo>
                  <a:lnTo>
                    <a:pt x="1" y="5"/>
                  </a:lnTo>
                  <a:lnTo>
                    <a:pt x="0" y="13"/>
                  </a:lnTo>
                  <a:lnTo>
                    <a:pt x="5" y="20"/>
                  </a:lnTo>
                  <a:lnTo>
                    <a:pt x="15" y="1"/>
                  </a:lnTo>
                  <a:close/>
                </a:path>
              </a:pathLst>
            </a:custGeom>
            <a:solidFill>
              <a:srgbClr val="000000"/>
            </a:solidFill>
            <a:ln w="9525">
              <a:noFill/>
              <a:round/>
              <a:headEnd/>
              <a:tailEnd/>
            </a:ln>
          </p:spPr>
          <p:txBody>
            <a:bodyPr/>
            <a:lstStyle/>
            <a:p>
              <a:endParaRPr lang="en-US"/>
            </a:p>
          </p:txBody>
        </p:sp>
        <p:sp>
          <p:nvSpPr>
            <p:cNvPr id="350" name="Freeform 422"/>
            <p:cNvSpPr>
              <a:spLocks/>
            </p:cNvSpPr>
            <p:nvPr/>
          </p:nvSpPr>
          <p:spPr bwMode="auto">
            <a:xfrm>
              <a:off x="3563" y="3123"/>
              <a:ext cx="7" cy="15"/>
            </a:xfrm>
            <a:custGeom>
              <a:avLst/>
              <a:gdLst/>
              <a:ahLst/>
              <a:cxnLst>
                <a:cxn ang="0">
                  <a:pos x="164" y="274"/>
                </a:cxn>
                <a:cxn ang="0">
                  <a:pos x="164" y="274"/>
                </a:cxn>
                <a:cxn ang="0">
                  <a:pos x="162" y="253"/>
                </a:cxn>
                <a:cxn ang="0">
                  <a:pos x="160" y="233"/>
                </a:cxn>
                <a:cxn ang="0">
                  <a:pos x="157" y="211"/>
                </a:cxn>
                <a:cxn ang="0">
                  <a:pos x="153" y="190"/>
                </a:cxn>
                <a:cxn ang="0">
                  <a:pos x="147" y="170"/>
                </a:cxn>
                <a:cxn ang="0">
                  <a:pos x="139" y="152"/>
                </a:cxn>
                <a:cxn ang="0">
                  <a:pos x="130" y="135"/>
                </a:cxn>
                <a:cxn ang="0">
                  <a:pos x="122" y="116"/>
                </a:cxn>
                <a:cxn ang="0">
                  <a:pos x="112" y="98"/>
                </a:cxn>
                <a:cxn ang="0">
                  <a:pos x="100" y="82"/>
                </a:cxn>
                <a:cxn ang="0">
                  <a:pos x="87" y="65"/>
                </a:cxn>
                <a:cxn ang="0">
                  <a:pos x="73" y="50"/>
                </a:cxn>
                <a:cxn ang="0">
                  <a:pos x="59" y="35"/>
                </a:cxn>
                <a:cxn ang="0">
                  <a:pos x="43" y="23"/>
                </a:cxn>
                <a:cxn ang="0">
                  <a:pos x="27" y="10"/>
                </a:cxn>
                <a:cxn ang="0">
                  <a:pos x="10" y="0"/>
                </a:cxn>
                <a:cxn ang="0">
                  <a:pos x="0" y="19"/>
                </a:cxn>
                <a:cxn ang="0">
                  <a:pos x="15" y="29"/>
                </a:cxn>
                <a:cxn ang="0">
                  <a:pos x="30" y="40"/>
                </a:cxn>
                <a:cxn ang="0">
                  <a:pos x="45" y="52"/>
                </a:cxn>
                <a:cxn ang="0">
                  <a:pos x="59" y="65"/>
                </a:cxn>
                <a:cxn ang="0">
                  <a:pos x="71" y="80"/>
                </a:cxn>
                <a:cxn ang="0">
                  <a:pos x="83" y="94"/>
                </a:cxn>
                <a:cxn ang="0">
                  <a:pos x="94" y="110"/>
                </a:cxn>
                <a:cxn ang="0">
                  <a:pos x="104" y="126"/>
                </a:cxn>
                <a:cxn ang="0">
                  <a:pos x="112" y="143"/>
                </a:cxn>
                <a:cxn ang="0">
                  <a:pos x="119" y="161"/>
                </a:cxn>
                <a:cxn ang="0">
                  <a:pos x="126" y="179"/>
                </a:cxn>
                <a:cxn ang="0">
                  <a:pos x="132" y="197"/>
                </a:cxn>
                <a:cxn ang="0">
                  <a:pos x="136" y="216"/>
                </a:cxn>
                <a:cxn ang="0">
                  <a:pos x="139" y="235"/>
                </a:cxn>
                <a:cxn ang="0">
                  <a:pos x="141" y="255"/>
                </a:cxn>
                <a:cxn ang="0">
                  <a:pos x="141" y="274"/>
                </a:cxn>
                <a:cxn ang="0">
                  <a:pos x="141" y="274"/>
                </a:cxn>
                <a:cxn ang="0">
                  <a:pos x="164" y="274"/>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round/>
              <a:headEnd/>
              <a:tailEnd/>
            </a:ln>
          </p:spPr>
          <p:txBody>
            <a:bodyPr/>
            <a:lstStyle/>
            <a:p>
              <a:endParaRPr lang="en-US"/>
            </a:p>
          </p:txBody>
        </p:sp>
        <p:sp>
          <p:nvSpPr>
            <p:cNvPr id="351" name="Freeform 423"/>
            <p:cNvSpPr>
              <a:spLocks/>
            </p:cNvSpPr>
            <p:nvPr/>
          </p:nvSpPr>
          <p:spPr bwMode="auto">
            <a:xfrm>
              <a:off x="3569" y="3138"/>
              <a:ext cx="1" cy="4"/>
            </a:xfrm>
            <a:custGeom>
              <a:avLst/>
              <a:gdLst/>
              <a:ahLst/>
              <a:cxnLst>
                <a:cxn ang="0">
                  <a:pos x="21" y="68"/>
                </a:cxn>
                <a:cxn ang="0">
                  <a:pos x="22" y="60"/>
                </a:cxn>
                <a:cxn ang="0">
                  <a:pos x="24" y="52"/>
                </a:cxn>
                <a:cxn ang="0">
                  <a:pos x="25" y="43"/>
                </a:cxn>
                <a:cxn ang="0">
                  <a:pos x="26" y="34"/>
                </a:cxn>
                <a:cxn ang="0">
                  <a:pos x="28" y="25"/>
                </a:cxn>
                <a:cxn ang="0">
                  <a:pos x="28" y="17"/>
                </a:cxn>
                <a:cxn ang="0">
                  <a:pos x="29" y="8"/>
                </a:cxn>
                <a:cxn ang="0">
                  <a:pos x="29" y="0"/>
                </a:cxn>
                <a:cxn ang="0">
                  <a:pos x="6" y="0"/>
                </a:cxn>
                <a:cxn ang="0">
                  <a:pos x="6" y="8"/>
                </a:cxn>
                <a:cxn ang="0">
                  <a:pos x="5" y="17"/>
                </a:cxn>
                <a:cxn ang="0">
                  <a:pos x="5" y="25"/>
                </a:cxn>
                <a:cxn ang="0">
                  <a:pos x="5" y="32"/>
                </a:cxn>
                <a:cxn ang="0">
                  <a:pos x="4" y="41"/>
                </a:cxn>
                <a:cxn ang="0">
                  <a:pos x="3" y="48"/>
                </a:cxn>
                <a:cxn ang="0">
                  <a:pos x="1" y="56"/>
                </a:cxn>
                <a:cxn ang="0">
                  <a:pos x="0" y="64"/>
                </a:cxn>
                <a:cxn ang="0">
                  <a:pos x="21" y="68"/>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round/>
              <a:headEnd/>
              <a:tailEnd/>
            </a:ln>
          </p:spPr>
          <p:txBody>
            <a:bodyPr/>
            <a:lstStyle/>
            <a:p>
              <a:endParaRPr lang="en-US"/>
            </a:p>
          </p:txBody>
        </p:sp>
        <p:sp>
          <p:nvSpPr>
            <p:cNvPr id="352" name="Freeform 424"/>
            <p:cNvSpPr>
              <a:spLocks/>
            </p:cNvSpPr>
            <p:nvPr/>
          </p:nvSpPr>
          <p:spPr bwMode="auto">
            <a:xfrm>
              <a:off x="3569" y="3138"/>
              <a:ext cx="1" cy="1"/>
            </a:xfrm>
            <a:custGeom>
              <a:avLst/>
              <a:gdLst/>
              <a:ahLst/>
              <a:cxnLst>
                <a:cxn ang="0">
                  <a:pos x="0" y="0"/>
                </a:cxn>
                <a:cxn ang="0">
                  <a:pos x="3" y="8"/>
                </a:cxn>
                <a:cxn ang="0">
                  <a:pos x="10" y="12"/>
                </a:cxn>
                <a:cxn ang="0">
                  <a:pos x="17" y="11"/>
                </a:cxn>
                <a:cxn ang="0">
                  <a:pos x="21" y="4"/>
                </a:cxn>
                <a:cxn ang="0">
                  <a:pos x="0" y="0"/>
                </a:cxn>
              </a:cxnLst>
              <a:rect l="0" t="0" r="r" b="b"/>
              <a:pathLst>
                <a:path w="21" h="12">
                  <a:moveTo>
                    <a:pt x="0" y="0"/>
                  </a:moveTo>
                  <a:lnTo>
                    <a:pt x="3" y="8"/>
                  </a:lnTo>
                  <a:lnTo>
                    <a:pt x="10" y="12"/>
                  </a:lnTo>
                  <a:lnTo>
                    <a:pt x="17" y="11"/>
                  </a:lnTo>
                  <a:lnTo>
                    <a:pt x="21" y="4"/>
                  </a:lnTo>
                  <a:lnTo>
                    <a:pt x="0" y="0"/>
                  </a:lnTo>
                  <a:close/>
                </a:path>
              </a:pathLst>
            </a:custGeom>
            <a:solidFill>
              <a:srgbClr val="000000"/>
            </a:solidFill>
            <a:ln w="9525">
              <a:noFill/>
              <a:round/>
              <a:headEnd/>
              <a:tailEnd/>
            </a:ln>
          </p:spPr>
          <p:txBody>
            <a:bodyPr/>
            <a:lstStyle/>
            <a:p>
              <a:endParaRPr lang="en-US"/>
            </a:p>
          </p:txBody>
        </p:sp>
        <p:sp>
          <p:nvSpPr>
            <p:cNvPr id="353" name="Freeform 425"/>
            <p:cNvSpPr>
              <a:spLocks/>
            </p:cNvSpPr>
            <p:nvPr/>
          </p:nvSpPr>
          <p:spPr bwMode="auto">
            <a:xfrm>
              <a:off x="3563" y="3128"/>
              <a:ext cx="1" cy="1"/>
            </a:xfrm>
            <a:custGeom>
              <a:avLst/>
              <a:gdLst/>
              <a:ahLst/>
              <a:cxnLst>
                <a:cxn ang="0">
                  <a:pos x="15" y="1"/>
                </a:cxn>
                <a:cxn ang="0">
                  <a:pos x="7" y="0"/>
                </a:cxn>
                <a:cxn ang="0">
                  <a:pos x="1" y="6"/>
                </a:cxn>
                <a:cxn ang="0">
                  <a:pos x="0" y="14"/>
                </a:cxn>
                <a:cxn ang="0">
                  <a:pos x="5" y="20"/>
                </a:cxn>
                <a:cxn ang="0">
                  <a:pos x="15" y="1"/>
                </a:cxn>
              </a:cxnLst>
              <a:rect l="0" t="0" r="r" b="b"/>
              <a:pathLst>
                <a:path w="15" h="20">
                  <a:moveTo>
                    <a:pt x="15" y="1"/>
                  </a:moveTo>
                  <a:lnTo>
                    <a:pt x="7" y="0"/>
                  </a:lnTo>
                  <a:lnTo>
                    <a:pt x="1" y="6"/>
                  </a:lnTo>
                  <a:lnTo>
                    <a:pt x="0" y="14"/>
                  </a:lnTo>
                  <a:lnTo>
                    <a:pt x="5" y="20"/>
                  </a:lnTo>
                  <a:lnTo>
                    <a:pt x="15" y="1"/>
                  </a:lnTo>
                  <a:close/>
                </a:path>
              </a:pathLst>
            </a:custGeom>
            <a:solidFill>
              <a:srgbClr val="000000"/>
            </a:solidFill>
            <a:ln w="9525">
              <a:noFill/>
              <a:round/>
              <a:headEnd/>
              <a:tailEnd/>
            </a:ln>
          </p:spPr>
          <p:txBody>
            <a:bodyPr/>
            <a:lstStyle/>
            <a:p>
              <a:endParaRPr lang="en-US"/>
            </a:p>
          </p:txBody>
        </p:sp>
        <p:sp>
          <p:nvSpPr>
            <p:cNvPr id="354" name="Freeform 426"/>
            <p:cNvSpPr>
              <a:spLocks/>
            </p:cNvSpPr>
            <p:nvPr/>
          </p:nvSpPr>
          <p:spPr bwMode="auto">
            <a:xfrm>
              <a:off x="3564" y="3128"/>
              <a:ext cx="4" cy="8"/>
            </a:xfrm>
            <a:custGeom>
              <a:avLst/>
              <a:gdLst/>
              <a:ahLst/>
              <a:cxnLst>
                <a:cxn ang="0">
                  <a:pos x="86" y="136"/>
                </a:cxn>
                <a:cxn ang="0">
                  <a:pos x="86" y="136"/>
                </a:cxn>
                <a:cxn ang="0">
                  <a:pos x="85" y="116"/>
                </a:cxn>
                <a:cxn ang="0">
                  <a:pos x="81" y="95"/>
                </a:cxn>
                <a:cxn ang="0">
                  <a:pos x="76" y="76"/>
                </a:cxn>
                <a:cxn ang="0">
                  <a:pos x="66" y="58"/>
                </a:cxn>
                <a:cxn ang="0">
                  <a:pos x="55" y="41"/>
                </a:cxn>
                <a:cxn ang="0">
                  <a:pos x="42" y="26"/>
                </a:cxn>
                <a:cxn ang="0">
                  <a:pos x="27" y="12"/>
                </a:cxn>
                <a:cxn ang="0">
                  <a:pos x="10" y="0"/>
                </a:cxn>
                <a:cxn ang="0">
                  <a:pos x="0" y="19"/>
                </a:cxn>
                <a:cxn ang="0">
                  <a:pos x="14" y="29"/>
                </a:cxn>
                <a:cxn ang="0">
                  <a:pos x="28" y="40"/>
                </a:cxn>
                <a:cxn ang="0">
                  <a:pos x="39" y="54"/>
                </a:cxn>
                <a:cxn ang="0">
                  <a:pos x="48" y="69"/>
                </a:cxn>
                <a:cxn ang="0">
                  <a:pos x="55" y="85"/>
                </a:cxn>
                <a:cxn ang="0">
                  <a:pos x="60" y="102"/>
                </a:cxn>
                <a:cxn ang="0">
                  <a:pos x="64" y="118"/>
                </a:cxn>
                <a:cxn ang="0">
                  <a:pos x="65" y="136"/>
                </a:cxn>
                <a:cxn ang="0">
                  <a:pos x="65" y="136"/>
                </a:cxn>
                <a:cxn ang="0">
                  <a:pos x="86" y="136"/>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round/>
              <a:headEnd/>
              <a:tailEnd/>
            </a:ln>
          </p:spPr>
          <p:txBody>
            <a:bodyPr/>
            <a:lstStyle/>
            <a:p>
              <a:endParaRPr lang="en-US"/>
            </a:p>
          </p:txBody>
        </p:sp>
        <p:sp>
          <p:nvSpPr>
            <p:cNvPr id="355" name="Freeform 427"/>
            <p:cNvSpPr>
              <a:spLocks/>
            </p:cNvSpPr>
            <p:nvPr/>
          </p:nvSpPr>
          <p:spPr bwMode="auto">
            <a:xfrm>
              <a:off x="3567" y="3136"/>
              <a:ext cx="1" cy="2"/>
            </a:xfrm>
            <a:custGeom>
              <a:avLst/>
              <a:gdLst/>
              <a:ahLst/>
              <a:cxnLst>
                <a:cxn ang="0">
                  <a:pos x="21" y="35"/>
                </a:cxn>
                <a:cxn ang="0">
                  <a:pos x="22" y="30"/>
                </a:cxn>
                <a:cxn ang="0">
                  <a:pos x="22" y="26"/>
                </a:cxn>
                <a:cxn ang="0">
                  <a:pos x="23" y="21"/>
                </a:cxn>
                <a:cxn ang="0">
                  <a:pos x="23" y="18"/>
                </a:cxn>
                <a:cxn ang="0">
                  <a:pos x="24" y="15"/>
                </a:cxn>
                <a:cxn ang="0">
                  <a:pos x="24" y="9"/>
                </a:cxn>
                <a:cxn ang="0">
                  <a:pos x="24" y="5"/>
                </a:cxn>
                <a:cxn ang="0">
                  <a:pos x="24" y="0"/>
                </a:cxn>
                <a:cxn ang="0">
                  <a:pos x="3" y="0"/>
                </a:cxn>
                <a:cxn ang="0">
                  <a:pos x="3" y="5"/>
                </a:cxn>
                <a:cxn ang="0">
                  <a:pos x="3" y="9"/>
                </a:cxn>
                <a:cxn ang="0">
                  <a:pos x="3" y="11"/>
                </a:cxn>
                <a:cxn ang="0">
                  <a:pos x="2" y="14"/>
                </a:cxn>
                <a:cxn ang="0">
                  <a:pos x="2" y="19"/>
                </a:cxn>
                <a:cxn ang="0">
                  <a:pos x="1" y="24"/>
                </a:cxn>
                <a:cxn ang="0">
                  <a:pos x="1" y="28"/>
                </a:cxn>
                <a:cxn ang="0">
                  <a:pos x="0" y="31"/>
                </a:cxn>
                <a:cxn ang="0">
                  <a:pos x="21" y="35"/>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round/>
              <a:headEnd/>
              <a:tailEnd/>
            </a:ln>
          </p:spPr>
          <p:txBody>
            <a:bodyPr/>
            <a:lstStyle/>
            <a:p>
              <a:endParaRPr lang="en-US"/>
            </a:p>
          </p:txBody>
        </p:sp>
        <p:sp>
          <p:nvSpPr>
            <p:cNvPr id="356" name="Freeform 428"/>
            <p:cNvSpPr>
              <a:spLocks/>
            </p:cNvSpPr>
            <p:nvPr/>
          </p:nvSpPr>
          <p:spPr bwMode="auto">
            <a:xfrm>
              <a:off x="3567" y="3135"/>
              <a:ext cx="1" cy="1"/>
            </a:xfrm>
            <a:custGeom>
              <a:avLst/>
              <a:gdLst/>
              <a:ahLst/>
              <a:cxnLst>
                <a:cxn ang="0">
                  <a:pos x="0" y="0"/>
                </a:cxn>
                <a:cxn ang="0">
                  <a:pos x="2" y="9"/>
                </a:cxn>
                <a:cxn ang="0">
                  <a:pos x="10" y="13"/>
                </a:cxn>
                <a:cxn ang="0">
                  <a:pos x="17" y="12"/>
                </a:cxn>
                <a:cxn ang="0">
                  <a:pos x="21" y="4"/>
                </a:cxn>
                <a:cxn ang="0">
                  <a:pos x="0" y="0"/>
                </a:cxn>
              </a:cxnLst>
              <a:rect l="0" t="0" r="r" b="b"/>
              <a:pathLst>
                <a:path w="21" h="13">
                  <a:moveTo>
                    <a:pt x="0" y="0"/>
                  </a:moveTo>
                  <a:lnTo>
                    <a:pt x="2" y="9"/>
                  </a:lnTo>
                  <a:lnTo>
                    <a:pt x="10" y="13"/>
                  </a:lnTo>
                  <a:lnTo>
                    <a:pt x="17" y="12"/>
                  </a:lnTo>
                  <a:lnTo>
                    <a:pt x="21" y="4"/>
                  </a:lnTo>
                  <a:lnTo>
                    <a:pt x="0" y="0"/>
                  </a:lnTo>
                  <a:close/>
                </a:path>
              </a:pathLst>
            </a:custGeom>
            <a:solidFill>
              <a:srgbClr val="000000"/>
            </a:solidFill>
            <a:ln w="9525">
              <a:noFill/>
              <a:round/>
              <a:headEnd/>
              <a:tailEnd/>
            </a:ln>
          </p:spPr>
          <p:txBody>
            <a:bodyPr/>
            <a:lstStyle/>
            <a:p>
              <a:endParaRPr lang="en-US"/>
            </a:p>
          </p:txBody>
        </p:sp>
        <p:sp>
          <p:nvSpPr>
            <p:cNvPr id="357" name="Freeform 429"/>
            <p:cNvSpPr>
              <a:spLocks/>
            </p:cNvSpPr>
            <p:nvPr/>
          </p:nvSpPr>
          <p:spPr bwMode="auto">
            <a:xfrm>
              <a:off x="3388" y="3300"/>
              <a:ext cx="53" cy="137"/>
            </a:xfrm>
            <a:custGeom>
              <a:avLst/>
              <a:gdLst/>
              <a:ahLst/>
              <a:cxnLst>
                <a:cxn ang="0">
                  <a:pos x="166" y="0"/>
                </a:cxn>
                <a:cxn ang="0">
                  <a:pos x="0" y="73"/>
                </a:cxn>
                <a:cxn ang="0">
                  <a:pos x="959" y="2481"/>
                </a:cxn>
                <a:cxn ang="0">
                  <a:pos x="1169" y="2389"/>
                </a:cxn>
                <a:cxn ang="0">
                  <a:pos x="166" y="0"/>
                </a:cxn>
              </a:cxnLst>
              <a:rect l="0" t="0" r="r" b="b"/>
              <a:pathLst>
                <a:path w="1169" h="2481">
                  <a:moveTo>
                    <a:pt x="166" y="0"/>
                  </a:moveTo>
                  <a:lnTo>
                    <a:pt x="0" y="73"/>
                  </a:lnTo>
                  <a:lnTo>
                    <a:pt x="959" y="2481"/>
                  </a:lnTo>
                  <a:lnTo>
                    <a:pt x="1169" y="2389"/>
                  </a:lnTo>
                  <a:lnTo>
                    <a:pt x="166" y="0"/>
                  </a:lnTo>
                  <a:close/>
                </a:path>
              </a:pathLst>
            </a:custGeom>
            <a:solidFill>
              <a:srgbClr val="545959"/>
            </a:solidFill>
            <a:ln w="9525">
              <a:noFill/>
              <a:round/>
              <a:headEnd/>
              <a:tailEnd/>
            </a:ln>
          </p:spPr>
          <p:txBody>
            <a:bodyPr/>
            <a:lstStyle/>
            <a:p>
              <a:endParaRPr lang="en-US"/>
            </a:p>
          </p:txBody>
        </p:sp>
        <p:sp>
          <p:nvSpPr>
            <p:cNvPr id="358" name="Freeform 430"/>
            <p:cNvSpPr>
              <a:spLocks/>
            </p:cNvSpPr>
            <p:nvPr/>
          </p:nvSpPr>
          <p:spPr bwMode="auto">
            <a:xfrm>
              <a:off x="3388" y="3300"/>
              <a:ext cx="52" cy="137"/>
            </a:xfrm>
            <a:custGeom>
              <a:avLst/>
              <a:gdLst/>
              <a:ahLst/>
              <a:cxnLst>
                <a:cxn ang="0">
                  <a:pos x="126" y="6"/>
                </a:cxn>
                <a:cxn ang="0">
                  <a:pos x="104" y="14"/>
                </a:cxn>
                <a:cxn ang="0">
                  <a:pos x="81" y="24"/>
                </a:cxn>
                <a:cxn ang="0">
                  <a:pos x="36" y="44"/>
                </a:cxn>
                <a:cxn ang="0">
                  <a:pos x="29" y="132"/>
                </a:cxn>
                <a:cxn ang="0">
                  <a:pos x="81" y="260"/>
                </a:cxn>
                <a:cxn ang="0">
                  <a:pos x="125" y="370"/>
                </a:cxn>
                <a:cxn ang="0">
                  <a:pos x="163" y="467"/>
                </a:cxn>
                <a:cxn ang="0">
                  <a:pos x="198" y="554"/>
                </a:cxn>
                <a:cxn ang="0">
                  <a:pos x="232" y="637"/>
                </a:cxn>
                <a:cxn ang="0">
                  <a:pos x="265" y="723"/>
                </a:cxn>
                <a:cxn ang="0">
                  <a:pos x="302" y="812"/>
                </a:cxn>
                <a:cxn ang="0">
                  <a:pos x="342" y="913"/>
                </a:cxn>
                <a:cxn ang="0">
                  <a:pos x="388" y="1029"/>
                </a:cxn>
                <a:cxn ang="0">
                  <a:pos x="442" y="1164"/>
                </a:cxn>
                <a:cxn ang="0">
                  <a:pos x="505" y="1323"/>
                </a:cxn>
                <a:cxn ang="0">
                  <a:pos x="581" y="1511"/>
                </a:cxn>
                <a:cxn ang="0">
                  <a:pos x="669" y="1733"/>
                </a:cxn>
                <a:cxn ang="0">
                  <a:pos x="773" y="1993"/>
                </a:cxn>
                <a:cxn ang="0">
                  <a:pos x="895" y="2297"/>
                </a:cxn>
                <a:cxn ang="0">
                  <a:pos x="972" y="2462"/>
                </a:cxn>
                <a:cxn ang="0">
                  <a:pos x="989" y="2455"/>
                </a:cxn>
                <a:cxn ang="0">
                  <a:pos x="1003" y="2449"/>
                </a:cxn>
                <a:cxn ang="0">
                  <a:pos x="1015" y="2442"/>
                </a:cxn>
                <a:cxn ang="0">
                  <a:pos x="1030" y="2436"/>
                </a:cxn>
                <a:cxn ang="0">
                  <a:pos x="1050" y="2428"/>
                </a:cxn>
                <a:cxn ang="0">
                  <a:pos x="1077" y="2416"/>
                </a:cxn>
                <a:cxn ang="0">
                  <a:pos x="1116" y="2399"/>
                </a:cxn>
                <a:cxn ang="0">
                  <a:pos x="1110" y="2318"/>
                </a:cxn>
                <a:cxn ang="0">
                  <a:pos x="1056" y="2190"/>
                </a:cxn>
                <a:cxn ang="0">
                  <a:pos x="1011" y="2082"/>
                </a:cxn>
                <a:cxn ang="0">
                  <a:pos x="970" y="1985"/>
                </a:cxn>
                <a:cxn ang="0">
                  <a:pos x="935" y="1897"/>
                </a:cxn>
                <a:cxn ang="0">
                  <a:pos x="899" y="1814"/>
                </a:cxn>
                <a:cxn ang="0">
                  <a:pos x="864" y="1730"/>
                </a:cxn>
                <a:cxn ang="0">
                  <a:pos x="826" y="1640"/>
                </a:cxn>
                <a:cxn ang="0">
                  <a:pos x="785" y="1541"/>
                </a:cxn>
                <a:cxn ang="0">
                  <a:pos x="738" y="1426"/>
                </a:cxn>
                <a:cxn ang="0">
                  <a:pos x="682" y="1292"/>
                </a:cxn>
                <a:cxn ang="0">
                  <a:pos x="615" y="1134"/>
                </a:cxn>
                <a:cxn ang="0">
                  <a:pos x="537" y="947"/>
                </a:cxn>
                <a:cxn ang="0">
                  <a:pos x="445" y="727"/>
                </a:cxn>
                <a:cxn ang="0">
                  <a:pos x="337" y="469"/>
                </a:cxn>
                <a:cxn ang="0">
                  <a:pos x="210" y="16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round/>
              <a:headEnd/>
              <a:tailEnd/>
            </a:ln>
          </p:spPr>
          <p:txBody>
            <a:bodyPr/>
            <a:lstStyle/>
            <a:p>
              <a:endParaRPr lang="en-US"/>
            </a:p>
          </p:txBody>
        </p:sp>
        <p:sp>
          <p:nvSpPr>
            <p:cNvPr id="359" name="Freeform 431"/>
            <p:cNvSpPr>
              <a:spLocks/>
            </p:cNvSpPr>
            <p:nvPr/>
          </p:nvSpPr>
          <p:spPr bwMode="auto">
            <a:xfrm>
              <a:off x="3389" y="3301"/>
              <a:ext cx="50" cy="136"/>
            </a:xfrm>
            <a:custGeom>
              <a:avLst/>
              <a:gdLst/>
              <a:ahLst/>
              <a:cxnLst>
                <a:cxn ang="0">
                  <a:pos x="100" y="4"/>
                </a:cxn>
                <a:cxn ang="0">
                  <a:pos x="84" y="12"/>
                </a:cxn>
                <a:cxn ang="0">
                  <a:pos x="65" y="19"/>
                </a:cxn>
                <a:cxn ang="0">
                  <a:pos x="29" y="36"/>
                </a:cxn>
                <a:cxn ang="0">
                  <a:pos x="29" y="120"/>
                </a:cxn>
                <a:cxn ang="0">
                  <a:pos x="81" y="248"/>
                </a:cxn>
                <a:cxn ang="0">
                  <a:pos x="125" y="358"/>
                </a:cxn>
                <a:cxn ang="0">
                  <a:pos x="164" y="455"/>
                </a:cxn>
                <a:cxn ang="0">
                  <a:pos x="199" y="542"/>
                </a:cxn>
                <a:cxn ang="0">
                  <a:pos x="233" y="625"/>
                </a:cxn>
                <a:cxn ang="0">
                  <a:pos x="267" y="711"/>
                </a:cxn>
                <a:cxn ang="0">
                  <a:pos x="302" y="800"/>
                </a:cxn>
                <a:cxn ang="0">
                  <a:pos x="343" y="900"/>
                </a:cxn>
                <a:cxn ang="0">
                  <a:pos x="389" y="1016"/>
                </a:cxn>
                <a:cxn ang="0">
                  <a:pos x="443" y="1151"/>
                </a:cxn>
                <a:cxn ang="0">
                  <a:pos x="507" y="1311"/>
                </a:cxn>
                <a:cxn ang="0">
                  <a:pos x="583" y="1499"/>
                </a:cxn>
                <a:cxn ang="0">
                  <a:pos x="672" y="1721"/>
                </a:cxn>
                <a:cxn ang="0">
                  <a:pos x="777" y="1981"/>
                </a:cxn>
                <a:cxn ang="0">
                  <a:pos x="898" y="2285"/>
                </a:cxn>
                <a:cxn ang="0">
                  <a:pos x="982" y="2447"/>
                </a:cxn>
                <a:cxn ang="0">
                  <a:pos x="1003" y="2436"/>
                </a:cxn>
                <a:cxn ang="0">
                  <a:pos x="1029" y="2426"/>
                </a:cxn>
                <a:cxn ang="0">
                  <a:pos x="1073" y="2407"/>
                </a:cxn>
                <a:cxn ang="0">
                  <a:pos x="1080" y="2320"/>
                </a:cxn>
                <a:cxn ang="0">
                  <a:pos x="1027" y="2193"/>
                </a:cxn>
                <a:cxn ang="0">
                  <a:pos x="981" y="2083"/>
                </a:cxn>
                <a:cxn ang="0">
                  <a:pos x="941" y="1987"/>
                </a:cxn>
                <a:cxn ang="0">
                  <a:pos x="905" y="1900"/>
                </a:cxn>
                <a:cxn ang="0">
                  <a:pos x="869" y="1817"/>
                </a:cxn>
                <a:cxn ang="0">
                  <a:pos x="835" y="1732"/>
                </a:cxn>
                <a:cxn ang="0">
                  <a:pos x="797" y="1643"/>
                </a:cxn>
                <a:cxn ang="0">
                  <a:pos x="756" y="1542"/>
                </a:cxn>
                <a:cxn ang="0">
                  <a:pos x="708" y="1428"/>
                </a:cxn>
                <a:cxn ang="0">
                  <a:pos x="652" y="1294"/>
                </a:cxn>
                <a:cxn ang="0">
                  <a:pos x="586" y="1136"/>
                </a:cxn>
                <a:cxn ang="0">
                  <a:pos x="508" y="948"/>
                </a:cxn>
                <a:cxn ang="0">
                  <a:pos x="417" y="728"/>
                </a:cxn>
                <a:cxn ang="0">
                  <a:pos x="308" y="469"/>
                </a:cxn>
                <a:cxn ang="0">
                  <a:pos x="183" y="168"/>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round/>
              <a:headEnd/>
              <a:tailEnd/>
            </a:ln>
          </p:spPr>
          <p:txBody>
            <a:bodyPr/>
            <a:lstStyle/>
            <a:p>
              <a:endParaRPr lang="en-US"/>
            </a:p>
          </p:txBody>
        </p:sp>
        <p:sp>
          <p:nvSpPr>
            <p:cNvPr id="360" name="Freeform 432"/>
            <p:cNvSpPr>
              <a:spLocks/>
            </p:cNvSpPr>
            <p:nvPr/>
          </p:nvSpPr>
          <p:spPr bwMode="auto">
            <a:xfrm>
              <a:off x="3389" y="3301"/>
              <a:ext cx="49" cy="136"/>
            </a:xfrm>
            <a:custGeom>
              <a:avLst/>
              <a:gdLst/>
              <a:ahLst/>
              <a:cxnLst>
                <a:cxn ang="0">
                  <a:pos x="77" y="3"/>
                </a:cxn>
                <a:cxn ang="0">
                  <a:pos x="65" y="8"/>
                </a:cxn>
                <a:cxn ang="0">
                  <a:pos x="49" y="14"/>
                </a:cxn>
                <a:cxn ang="0">
                  <a:pos x="22" y="27"/>
                </a:cxn>
                <a:cxn ang="0">
                  <a:pos x="30" y="108"/>
                </a:cxn>
                <a:cxn ang="0">
                  <a:pos x="81" y="236"/>
                </a:cxn>
                <a:cxn ang="0">
                  <a:pos x="126" y="345"/>
                </a:cxn>
                <a:cxn ang="0">
                  <a:pos x="165" y="442"/>
                </a:cxn>
                <a:cxn ang="0">
                  <a:pos x="199" y="530"/>
                </a:cxn>
                <a:cxn ang="0">
                  <a:pos x="234" y="613"/>
                </a:cxn>
                <a:cxn ang="0">
                  <a:pos x="268" y="698"/>
                </a:cxn>
                <a:cxn ang="0">
                  <a:pos x="304" y="788"/>
                </a:cxn>
                <a:cxn ang="0">
                  <a:pos x="345" y="888"/>
                </a:cxn>
                <a:cxn ang="0">
                  <a:pos x="391" y="1003"/>
                </a:cxn>
                <a:cxn ang="0">
                  <a:pos x="445" y="1138"/>
                </a:cxn>
                <a:cxn ang="0">
                  <a:pos x="509" y="1297"/>
                </a:cxn>
                <a:cxn ang="0">
                  <a:pos x="585" y="1486"/>
                </a:cxn>
                <a:cxn ang="0">
                  <a:pos x="675" y="1707"/>
                </a:cxn>
                <a:cxn ang="0">
                  <a:pos x="780" y="1968"/>
                </a:cxn>
                <a:cxn ang="0">
                  <a:pos x="901" y="2270"/>
                </a:cxn>
                <a:cxn ang="0">
                  <a:pos x="982" y="2435"/>
                </a:cxn>
                <a:cxn ang="0">
                  <a:pos x="998" y="2426"/>
                </a:cxn>
                <a:cxn ang="0">
                  <a:pos x="1016" y="2419"/>
                </a:cxn>
                <a:cxn ang="0">
                  <a:pos x="1050" y="2404"/>
                </a:cxn>
                <a:cxn ang="0">
                  <a:pos x="1048" y="2322"/>
                </a:cxn>
                <a:cxn ang="0">
                  <a:pos x="995" y="2195"/>
                </a:cxn>
                <a:cxn ang="0">
                  <a:pos x="950" y="2085"/>
                </a:cxn>
                <a:cxn ang="0">
                  <a:pos x="910" y="1989"/>
                </a:cxn>
                <a:cxn ang="0">
                  <a:pos x="875" y="1901"/>
                </a:cxn>
                <a:cxn ang="0">
                  <a:pos x="840" y="1817"/>
                </a:cxn>
                <a:cxn ang="0">
                  <a:pos x="805" y="1733"/>
                </a:cxn>
                <a:cxn ang="0">
                  <a:pos x="768" y="1643"/>
                </a:cxn>
                <a:cxn ang="0">
                  <a:pos x="727" y="1543"/>
                </a:cxn>
                <a:cxn ang="0">
                  <a:pos x="679" y="1428"/>
                </a:cxn>
                <a:cxn ang="0">
                  <a:pos x="624" y="1294"/>
                </a:cxn>
                <a:cxn ang="0">
                  <a:pos x="557" y="1135"/>
                </a:cxn>
                <a:cxn ang="0">
                  <a:pos x="480" y="948"/>
                </a:cxn>
                <a:cxn ang="0">
                  <a:pos x="388" y="728"/>
                </a:cxn>
                <a:cxn ang="0">
                  <a:pos x="281" y="469"/>
                </a:cxn>
                <a:cxn ang="0">
                  <a:pos x="155" y="168"/>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round/>
              <a:headEnd/>
              <a:tailEnd/>
            </a:ln>
          </p:spPr>
          <p:txBody>
            <a:bodyPr/>
            <a:lstStyle/>
            <a:p>
              <a:endParaRPr lang="en-US"/>
            </a:p>
          </p:txBody>
        </p:sp>
        <p:sp>
          <p:nvSpPr>
            <p:cNvPr id="361" name="Freeform 433"/>
            <p:cNvSpPr>
              <a:spLocks/>
            </p:cNvSpPr>
            <p:nvPr/>
          </p:nvSpPr>
          <p:spPr bwMode="auto">
            <a:xfrm>
              <a:off x="3389" y="3302"/>
              <a:ext cx="48" cy="135"/>
            </a:xfrm>
            <a:custGeom>
              <a:avLst/>
              <a:gdLst/>
              <a:ahLst/>
              <a:cxnLst>
                <a:cxn ang="0">
                  <a:pos x="52" y="2"/>
                </a:cxn>
                <a:cxn ang="0">
                  <a:pos x="43" y="5"/>
                </a:cxn>
                <a:cxn ang="0">
                  <a:pos x="33" y="10"/>
                </a:cxn>
                <a:cxn ang="0">
                  <a:pos x="15" y="18"/>
                </a:cxn>
                <a:cxn ang="0">
                  <a:pos x="29" y="97"/>
                </a:cxn>
                <a:cxn ang="0">
                  <a:pos x="80" y="225"/>
                </a:cxn>
                <a:cxn ang="0">
                  <a:pos x="125" y="334"/>
                </a:cxn>
                <a:cxn ang="0">
                  <a:pos x="164" y="430"/>
                </a:cxn>
                <a:cxn ang="0">
                  <a:pos x="199" y="518"/>
                </a:cxn>
                <a:cxn ang="0">
                  <a:pos x="233" y="601"/>
                </a:cxn>
                <a:cxn ang="0">
                  <a:pos x="268" y="686"/>
                </a:cxn>
                <a:cxn ang="0">
                  <a:pos x="305" y="776"/>
                </a:cxn>
                <a:cxn ang="0">
                  <a:pos x="344" y="876"/>
                </a:cxn>
                <a:cxn ang="0">
                  <a:pos x="391" y="991"/>
                </a:cxn>
                <a:cxn ang="0">
                  <a:pos x="445" y="1126"/>
                </a:cxn>
                <a:cxn ang="0">
                  <a:pos x="511" y="1285"/>
                </a:cxn>
                <a:cxn ang="0">
                  <a:pos x="586" y="1474"/>
                </a:cxn>
                <a:cxn ang="0">
                  <a:pos x="676" y="1695"/>
                </a:cxn>
                <a:cxn ang="0">
                  <a:pos x="781" y="1956"/>
                </a:cxn>
                <a:cxn ang="0">
                  <a:pos x="903" y="2258"/>
                </a:cxn>
                <a:cxn ang="0">
                  <a:pos x="980" y="2424"/>
                </a:cxn>
                <a:cxn ang="0">
                  <a:pos x="991" y="2419"/>
                </a:cxn>
                <a:cxn ang="0">
                  <a:pos x="1004" y="2412"/>
                </a:cxn>
                <a:cxn ang="0">
                  <a:pos x="1028" y="2403"/>
                </a:cxn>
                <a:cxn ang="0">
                  <a:pos x="1017" y="2324"/>
                </a:cxn>
                <a:cxn ang="0">
                  <a:pos x="964" y="2196"/>
                </a:cxn>
                <a:cxn ang="0">
                  <a:pos x="920" y="2086"/>
                </a:cxn>
                <a:cxn ang="0">
                  <a:pos x="880" y="1990"/>
                </a:cxn>
                <a:cxn ang="0">
                  <a:pos x="843" y="1903"/>
                </a:cxn>
                <a:cxn ang="0">
                  <a:pos x="809" y="1819"/>
                </a:cxn>
                <a:cxn ang="0">
                  <a:pos x="774" y="1734"/>
                </a:cxn>
                <a:cxn ang="0">
                  <a:pos x="737" y="1645"/>
                </a:cxn>
                <a:cxn ang="0">
                  <a:pos x="696" y="1545"/>
                </a:cxn>
                <a:cxn ang="0">
                  <a:pos x="648" y="1430"/>
                </a:cxn>
                <a:cxn ang="0">
                  <a:pos x="593" y="1296"/>
                </a:cxn>
                <a:cxn ang="0">
                  <a:pos x="528" y="1138"/>
                </a:cxn>
                <a:cxn ang="0">
                  <a:pos x="450" y="950"/>
                </a:cxn>
                <a:cxn ang="0">
                  <a:pos x="359" y="730"/>
                </a:cxn>
                <a:cxn ang="0">
                  <a:pos x="251" y="470"/>
                </a:cxn>
                <a:cxn ang="0">
                  <a:pos x="127" y="16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round/>
              <a:headEnd/>
              <a:tailEnd/>
            </a:ln>
          </p:spPr>
          <p:txBody>
            <a:bodyPr/>
            <a:lstStyle/>
            <a:p>
              <a:endParaRPr lang="en-US"/>
            </a:p>
          </p:txBody>
        </p:sp>
        <p:sp>
          <p:nvSpPr>
            <p:cNvPr id="362" name="Freeform 434"/>
            <p:cNvSpPr>
              <a:spLocks/>
            </p:cNvSpPr>
            <p:nvPr/>
          </p:nvSpPr>
          <p:spPr bwMode="auto">
            <a:xfrm>
              <a:off x="3389" y="3302"/>
              <a:ext cx="46" cy="134"/>
            </a:xfrm>
            <a:custGeom>
              <a:avLst/>
              <a:gdLst/>
              <a:ahLst/>
              <a:cxnLst>
                <a:cxn ang="0">
                  <a:pos x="32" y="0"/>
                </a:cxn>
                <a:cxn ang="0">
                  <a:pos x="0" y="13"/>
                </a:cxn>
                <a:cxn ang="0">
                  <a:pos x="977" y="2414"/>
                </a:cxn>
                <a:cxn ang="0">
                  <a:pos x="1017" y="2396"/>
                </a:cxn>
                <a:cxn ang="0">
                  <a:pos x="32" y="0"/>
                </a:cxn>
              </a:cxnLst>
              <a:rect l="0" t="0" r="r" b="b"/>
              <a:pathLst>
                <a:path w="1017" h="2414">
                  <a:moveTo>
                    <a:pt x="32" y="0"/>
                  </a:moveTo>
                  <a:lnTo>
                    <a:pt x="0" y="13"/>
                  </a:lnTo>
                  <a:lnTo>
                    <a:pt x="977" y="2414"/>
                  </a:lnTo>
                  <a:lnTo>
                    <a:pt x="1017" y="2396"/>
                  </a:lnTo>
                  <a:lnTo>
                    <a:pt x="32" y="0"/>
                  </a:lnTo>
                  <a:close/>
                </a:path>
              </a:pathLst>
            </a:custGeom>
            <a:solidFill>
              <a:srgbClr val="E0E8E8"/>
            </a:solidFill>
            <a:ln w="9525">
              <a:noFill/>
              <a:round/>
              <a:headEnd/>
              <a:tailEnd/>
            </a:ln>
          </p:spPr>
          <p:txBody>
            <a:bodyPr/>
            <a:lstStyle/>
            <a:p>
              <a:endParaRPr lang="en-US"/>
            </a:p>
          </p:txBody>
        </p:sp>
        <p:sp>
          <p:nvSpPr>
            <p:cNvPr id="363" name="Freeform 435"/>
            <p:cNvSpPr>
              <a:spLocks/>
            </p:cNvSpPr>
            <p:nvPr/>
          </p:nvSpPr>
          <p:spPr bwMode="auto">
            <a:xfrm>
              <a:off x="3388" y="3298"/>
              <a:ext cx="8" cy="6"/>
            </a:xfrm>
            <a:custGeom>
              <a:avLst/>
              <a:gdLst/>
              <a:ahLst/>
              <a:cxnLst>
                <a:cxn ang="0">
                  <a:pos x="173" y="20"/>
                </a:cxn>
                <a:cxn ang="0">
                  <a:pos x="7" y="95"/>
                </a:cxn>
                <a:cxn ang="0">
                  <a:pos x="0" y="75"/>
                </a:cxn>
                <a:cxn ang="0">
                  <a:pos x="166" y="0"/>
                </a:cxn>
                <a:cxn ang="0">
                  <a:pos x="173" y="20"/>
                </a:cxn>
              </a:cxnLst>
              <a:rect l="0" t="0" r="r" b="b"/>
              <a:pathLst>
                <a:path w="173" h="95">
                  <a:moveTo>
                    <a:pt x="173" y="20"/>
                  </a:moveTo>
                  <a:lnTo>
                    <a:pt x="7" y="95"/>
                  </a:lnTo>
                  <a:lnTo>
                    <a:pt x="0" y="75"/>
                  </a:lnTo>
                  <a:lnTo>
                    <a:pt x="166" y="0"/>
                  </a:lnTo>
                  <a:lnTo>
                    <a:pt x="173" y="20"/>
                  </a:lnTo>
                  <a:close/>
                </a:path>
              </a:pathLst>
            </a:custGeom>
            <a:solidFill>
              <a:srgbClr val="111919"/>
            </a:solidFill>
            <a:ln w="9525">
              <a:noFill/>
              <a:round/>
              <a:headEnd/>
              <a:tailEnd/>
            </a:ln>
          </p:spPr>
          <p:txBody>
            <a:bodyPr/>
            <a:lstStyle/>
            <a:p>
              <a:endParaRPr lang="en-US"/>
            </a:p>
          </p:txBody>
        </p:sp>
        <p:sp>
          <p:nvSpPr>
            <p:cNvPr id="364" name="Freeform 436"/>
            <p:cNvSpPr>
              <a:spLocks/>
            </p:cNvSpPr>
            <p:nvPr/>
          </p:nvSpPr>
          <p:spPr bwMode="auto">
            <a:xfrm>
              <a:off x="3386" y="3293"/>
              <a:ext cx="9" cy="10"/>
            </a:xfrm>
            <a:custGeom>
              <a:avLst/>
              <a:gdLst/>
              <a:ahLst/>
              <a:cxnLst>
                <a:cxn ang="0">
                  <a:pos x="200" y="106"/>
                </a:cxn>
                <a:cxn ang="0">
                  <a:pos x="33" y="179"/>
                </a:cxn>
                <a:cxn ang="0">
                  <a:pos x="0" y="100"/>
                </a:cxn>
                <a:cxn ang="0">
                  <a:pos x="58" y="0"/>
                </a:cxn>
                <a:cxn ang="0">
                  <a:pos x="168" y="26"/>
                </a:cxn>
                <a:cxn ang="0">
                  <a:pos x="200" y="106"/>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w="9525">
              <a:noFill/>
              <a:round/>
              <a:headEnd/>
              <a:tailEnd/>
            </a:ln>
          </p:spPr>
          <p:txBody>
            <a:bodyPr/>
            <a:lstStyle/>
            <a:p>
              <a:endParaRPr lang="en-US"/>
            </a:p>
          </p:txBody>
        </p:sp>
        <p:sp>
          <p:nvSpPr>
            <p:cNvPr id="365" name="Freeform 437"/>
            <p:cNvSpPr>
              <a:spLocks/>
            </p:cNvSpPr>
            <p:nvPr/>
          </p:nvSpPr>
          <p:spPr bwMode="auto">
            <a:xfrm>
              <a:off x="3386" y="3293"/>
              <a:ext cx="8" cy="10"/>
            </a:xfrm>
            <a:custGeom>
              <a:avLst/>
              <a:gdLst/>
              <a:ahLst/>
              <a:cxnLst>
                <a:cxn ang="0">
                  <a:pos x="173" y="116"/>
                </a:cxn>
                <a:cxn ang="0">
                  <a:pos x="159" y="122"/>
                </a:cxn>
                <a:cxn ang="0">
                  <a:pos x="147" y="126"/>
                </a:cxn>
                <a:cxn ang="0">
                  <a:pos x="137" y="131"/>
                </a:cxn>
                <a:cxn ang="0">
                  <a:pos x="127" y="135"/>
                </a:cxn>
                <a:cxn ang="0">
                  <a:pos x="114" y="141"/>
                </a:cxn>
                <a:cxn ang="0">
                  <a:pos x="94" y="150"/>
                </a:cxn>
                <a:cxn ang="0">
                  <a:pos x="69" y="161"/>
                </a:cxn>
                <a:cxn ang="0">
                  <a:pos x="33" y="177"/>
                </a:cxn>
                <a:cxn ang="0">
                  <a:pos x="30" y="168"/>
                </a:cxn>
                <a:cxn ang="0">
                  <a:pos x="27" y="161"/>
                </a:cxn>
                <a:cxn ang="0">
                  <a:pos x="25" y="156"/>
                </a:cxn>
                <a:cxn ang="0">
                  <a:pos x="23" y="150"/>
                </a:cxn>
                <a:cxn ang="0">
                  <a:pos x="20" y="141"/>
                </a:cxn>
                <a:cxn ang="0">
                  <a:pos x="16" y="131"/>
                </a:cxn>
                <a:cxn ang="0">
                  <a:pos x="9" y="117"/>
                </a:cxn>
                <a:cxn ang="0">
                  <a:pos x="0" y="97"/>
                </a:cxn>
                <a:cxn ang="0">
                  <a:pos x="7" y="86"/>
                </a:cxn>
                <a:cxn ang="0">
                  <a:pos x="11" y="78"/>
                </a:cxn>
                <a:cxn ang="0">
                  <a:pos x="15" y="70"/>
                </a:cxn>
                <a:cxn ang="0">
                  <a:pos x="19" y="63"/>
                </a:cxn>
                <a:cxn ang="0">
                  <a:pos x="24" y="54"/>
                </a:cxn>
                <a:cxn ang="0">
                  <a:pos x="31" y="41"/>
                </a:cxn>
                <a:cxn ang="0">
                  <a:pos x="40" y="24"/>
                </a:cxn>
                <a:cxn ang="0">
                  <a:pos x="52" y="0"/>
                </a:cxn>
                <a:cxn ang="0">
                  <a:pos x="63" y="3"/>
                </a:cxn>
                <a:cxn ang="0">
                  <a:pos x="70" y="6"/>
                </a:cxn>
                <a:cxn ang="0">
                  <a:pos x="76" y="8"/>
                </a:cxn>
                <a:cxn ang="0">
                  <a:pos x="83" y="11"/>
                </a:cxn>
                <a:cxn ang="0">
                  <a:pos x="91" y="15"/>
                </a:cxn>
                <a:cxn ang="0">
                  <a:pos x="102" y="20"/>
                </a:cxn>
                <a:cxn ang="0">
                  <a:pos x="119" y="27"/>
                </a:cxn>
                <a:cxn ang="0">
                  <a:pos x="140" y="37"/>
                </a:cxn>
                <a:cxn ang="0">
                  <a:pos x="144" y="44"/>
                </a:cxn>
                <a:cxn ang="0">
                  <a:pos x="146" y="50"/>
                </a:cxn>
                <a:cxn ang="0">
                  <a:pos x="149" y="56"/>
                </a:cxn>
                <a:cxn ang="0">
                  <a:pos x="151" y="61"/>
                </a:cxn>
                <a:cxn ang="0">
                  <a:pos x="154" y="69"/>
                </a:cxn>
                <a:cxn ang="0">
                  <a:pos x="159" y="80"/>
                </a:cxn>
                <a:cxn ang="0">
                  <a:pos x="165" y="95"/>
                </a:cxn>
                <a:cxn ang="0">
                  <a:pos x="173" y="116"/>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round/>
              <a:headEnd/>
              <a:tailEnd/>
            </a:ln>
          </p:spPr>
          <p:txBody>
            <a:bodyPr/>
            <a:lstStyle/>
            <a:p>
              <a:endParaRPr lang="en-US"/>
            </a:p>
          </p:txBody>
        </p:sp>
        <p:sp>
          <p:nvSpPr>
            <p:cNvPr id="366" name="Freeform 438"/>
            <p:cNvSpPr>
              <a:spLocks/>
            </p:cNvSpPr>
            <p:nvPr/>
          </p:nvSpPr>
          <p:spPr bwMode="auto">
            <a:xfrm>
              <a:off x="3387" y="3293"/>
              <a:ext cx="6" cy="9"/>
            </a:xfrm>
            <a:custGeom>
              <a:avLst/>
              <a:gdLst/>
              <a:ahLst/>
              <a:cxnLst>
                <a:cxn ang="0">
                  <a:pos x="142" y="126"/>
                </a:cxn>
                <a:cxn ang="0">
                  <a:pos x="131" y="131"/>
                </a:cxn>
                <a:cxn ang="0">
                  <a:pos x="122" y="135"/>
                </a:cxn>
                <a:cxn ang="0">
                  <a:pos x="115" y="137"/>
                </a:cxn>
                <a:cxn ang="0">
                  <a:pos x="107" y="141"/>
                </a:cxn>
                <a:cxn ang="0">
                  <a:pos x="96" y="145"/>
                </a:cxn>
                <a:cxn ang="0">
                  <a:pos x="81" y="152"/>
                </a:cxn>
                <a:cxn ang="0">
                  <a:pos x="61" y="161"/>
                </a:cxn>
                <a:cxn ang="0">
                  <a:pos x="32" y="175"/>
                </a:cxn>
                <a:cxn ang="0">
                  <a:pos x="29" y="165"/>
                </a:cxn>
                <a:cxn ang="0">
                  <a:pos x="26" y="159"/>
                </a:cxn>
                <a:cxn ang="0">
                  <a:pos x="24" y="153"/>
                </a:cxn>
                <a:cxn ang="0">
                  <a:pos x="22" y="146"/>
                </a:cxn>
                <a:cxn ang="0">
                  <a:pos x="19" y="139"/>
                </a:cxn>
                <a:cxn ang="0">
                  <a:pos x="15" y="128"/>
                </a:cxn>
                <a:cxn ang="0">
                  <a:pos x="8" y="114"/>
                </a:cxn>
                <a:cxn ang="0">
                  <a:pos x="0" y="95"/>
                </a:cxn>
                <a:cxn ang="0">
                  <a:pos x="5" y="84"/>
                </a:cxn>
                <a:cxn ang="0">
                  <a:pos x="9" y="76"/>
                </a:cxn>
                <a:cxn ang="0">
                  <a:pos x="12" y="68"/>
                </a:cxn>
                <a:cxn ang="0">
                  <a:pos x="16" y="61"/>
                </a:cxn>
                <a:cxn ang="0">
                  <a:pos x="20" y="53"/>
                </a:cxn>
                <a:cxn ang="0">
                  <a:pos x="26" y="40"/>
                </a:cxn>
                <a:cxn ang="0">
                  <a:pos x="34" y="23"/>
                </a:cxn>
                <a:cxn ang="0">
                  <a:pos x="45" y="0"/>
                </a:cxn>
                <a:cxn ang="0">
                  <a:pos x="53" y="4"/>
                </a:cxn>
                <a:cxn ang="0">
                  <a:pos x="59" y="8"/>
                </a:cxn>
                <a:cxn ang="0">
                  <a:pos x="63" y="11"/>
                </a:cxn>
                <a:cxn ang="0">
                  <a:pos x="68" y="15"/>
                </a:cxn>
                <a:cxn ang="0">
                  <a:pos x="74" y="19"/>
                </a:cxn>
                <a:cxn ang="0">
                  <a:pos x="83" y="25"/>
                </a:cxn>
                <a:cxn ang="0">
                  <a:pos x="94" y="34"/>
                </a:cxn>
                <a:cxn ang="0">
                  <a:pos x="111" y="46"/>
                </a:cxn>
                <a:cxn ang="0">
                  <a:pos x="115" y="55"/>
                </a:cxn>
                <a:cxn ang="0">
                  <a:pos x="117" y="60"/>
                </a:cxn>
                <a:cxn ang="0">
                  <a:pos x="120" y="65"/>
                </a:cxn>
                <a:cxn ang="0">
                  <a:pos x="122" y="71"/>
                </a:cxn>
                <a:cxn ang="0">
                  <a:pos x="125" y="79"/>
                </a:cxn>
                <a:cxn ang="0">
                  <a:pos x="129" y="89"/>
                </a:cxn>
                <a:cxn ang="0">
                  <a:pos x="135" y="105"/>
                </a:cxn>
                <a:cxn ang="0">
                  <a:pos x="142" y="126"/>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round/>
              <a:headEnd/>
              <a:tailEnd/>
            </a:ln>
          </p:spPr>
          <p:txBody>
            <a:bodyPr/>
            <a:lstStyle/>
            <a:p>
              <a:endParaRPr lang="en-US"/>
            </a:p>
          </p:txBody>
        </p:sp>
        <p:sp>
          <p:nvSpPr>
            <p:cNvPr id="367" name="Freeform 439"/>
            <p:cNvSpPr>
              <a:spLocks/>
            </p:cNvSpPr>
            <p:nvPr/>
          </p:nvSpPr>
          <p:spPr bwMode="auto">
            <a:xfrm>
              <a:off x="3387" y="3293"/>
              <a:ext cx="5" cy="9"/>
            </a:xfrm>
            <a:custGeom>
              <a:avLst/>
              <a:gdLst/>
              <a:ahLst/>
              <a:cxnLst>
                <a:cxn ang="0">
                  <a:pos x="116" y="136"/>
                </a:cxn>
                <a:cxn ang="0">
                  <a:pos x="107" y="139"/>
                </a:cxn>
                <a:cxn ang="0">
                  <a:pos x="101" y="141"/>
                </a:cxn>
                <a:cxn ang="0">
                  <a:pos x="95" y="144"/>
                </a:cxn>
                <a:cxn ang="0">
                  <a:pos x="88" y="146"/>
                </a:cxn>
                <a:cxn ang="0">
                  <a:pos x="80" y="150"/>
                </a:cxn>
                <a:cxn ang="0">
                  <a:pos x="69" y="155"/>
                </a:cxn>
                <a:cxn ang="0">
                  <a:pos x="54" y="162"/>
                </a:cxn>
                <a:cxn ang="0">
                  <a:pos x="32" y="172"/>
                </a:cxn>
                <a:cxn ang="0">
                  <a:pos x="29" y="163"/>
                </a:cxn>
                <a:cxn ang="0">
                  <a:pos x="26" y="156"/>
                </a:cxn>
                <a:cxn ang="0">
                  <a:pos x="24" y="151"/>
                </a:cxn>
                <a:cxn ang="0">
                  <a:pos x="22" y="144"/>
                </a:cxn>
                <a:cxn ang="0">
                  <a:pos x="19" y="136"/>
                </a:cxn>
                <a:cxn ang="0">
                  <a:pos x="15" y="126"/>
                </a:cxn>
                <a:cxn ang="0">
                  <a:pos x="8" y="112"/>
                </a:cxn>
                <a:cxn ang="0">
                  <a:pos x="0" y="93"/>
                </a:cxn>
                <a:cxn ang="0">
                  <a:pos x="5" y="82"/>
                </a:cxn>
                <a:cxn ang="0">
                  <a:pos x="8" y="74"/>
                </a:cxn>
                <a:cxn ang="0">
                  <a:pos x="11" y="67"/>
                </a:cxn>
                <a:cxn ang="0">
                  <a:pos x="14" y="60"/>
                </a:cxn>
                <a:cxn ang="0">
                  <a:pos x="18" y="51"/>
                </a:cxn>
                <a:cxn ang="0">
                  <a:pos x="23" y="39"/>
                </a:cxn>
                <a:cxn ang="0">
                  <a:pos x="31" y="22"/>
                </a:cxn>
                <a:cxn ang="0">
                  <a:pos x="40" y="0"/>
                </a:cxn>
                <a:cxn ang="0">
                  <a:pos x="46" y="5"/>
                </a:cxn>
                <a:cxn ang="0">
                  <a:pos x="50" y="9"/>
                </a:cxn>
                <a:cxn ang="0">
                  <a:pos x="53" y="14"/>
                </a:cxn>
                <a:cxn ang="0">
                  <a:pos x="56" y="18"/>
                </a:cxn>
                <a:cxn ang="0">
                  <a:pos x="60" y="23"/>
                </a:cxn>
                <a:cxn ang="0">
                  <a:pos x="65" y="30"/>
                </a:cxn>
                <a:cxn ang="0">
                  <a:pos x="73" y="41"/>
                </a:cxn>
                <a:cxn ang="0">
                  <a:pos x="83" y="56"/>
                </a:cxn>
                <a:cxn ang="0">
                  <a:pos x="87" y="64"/>
                </a:cxn>
                <a:cxn ang="0">
                  <a:pos x="89" y="69"/>
                </a:cxn>
                <a:cxn ang="0">
                  <a:pos x="92" y="75"/>
                </a:cxn>
                <a:cxn ang="0">
                  <a:pos x="95" y="81"/>
                </a:cxn>
                <a:cxn ang="0">
                  <a:pos x="98" y="88"/>
                </a:cxn>
                <a:cxn ang="0">
                  <a:pos x="102" y="99"/>
                </a:cxn>
                <a:cxn ang="0">
                  <a:pos x="108" y="115"/>
                </a:cxn>
                <a:cxn ang="0">
                  <a:pos x="116" y="136"/>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round/>
              <a:headEnd/>
              <a:tailEnd/>
            </a:ln>
          </p:spPr>
          <p:txBody>
            <a:bodyPr/>
            <a:lstStyle/>
            <a:p>
              <a:endParaRPr lang="en-US"/>
            </a:p>
          </p:txBody>
        </p:sp>
        <p:sp>
          <p:nvSpPr>
            <p:cNvPr id="368" name="Freeform 440"/>
            <p:cNvSpPr>
              <a:spLocks/>
            </p:cNvSpPr>
            <p:nvPr/>
          </p:nvSpPr>
          <p:spPr bwMode="auto">
            <a:xfrm>
              <a:off x="3387" y="3293"/>
              <a:ext cx="4" cy="9"/>
            </a:xfrm>
            <a:custGeom>
              <a:avLst/>
              <a:gdLst/>
              <a:ahLst/>
              <a:cxnLst>
                <a:cxn ang="0">
                  <a:pos x="88" y="145"/>
                </a:cxn>
                <a:cxn ang="0">
                  <a:pos x="81" y="147"/>
                </a:cxn>
                <a:cxn ang="0">
                  <a:pos x="77" y="150"/>
                </a:cxn>
                <a:cxn ang="0">
                  <a:pos x="73" y="151"/>
                </a:cxn>
                <a:cxn ang="0">
                  <a:pos x="69" y="153"/>
                </a:cxn>
                <a:cxn ang="0">
                  <a:pos x="64" y="155"/>
                </a:cxn>
                <a:cxn ang="0">
                  <a:pos x="57" y="158"/>
                </a:cxn>
                <a:cxn ang="0">
                  <a:pos x="47" y="163"/>
                </a:cxn>
                <a:cxn ang="0">
                  <a:pos x="32" y="170"/>
                </a:cxn>
                <a:cxn ang="0">
                  <a:pos x="29" y="161"/>
                </a:cxn>
                <a:cxn ang="0">
                  <a:pos x="26" y="154"/>
                </a:cxn>
                <a:cxn ang="0">
                  <a:pos x="24" y="148"/>
                </a:cxn>
                <a:cxn ang="0">
                  <a:pos x="22" y="142"/>
                </a:cxn>
                <a:cxn ang="0">
                  <a:pos x="19" y="134"/>
                </a:cxn>
                <a:cxn ang="0">
                  <a:pos x="15" y="123"/>
                </a:cxn>
                <a:cxn ang="0">
                  <a:pos x="8" y="109"/>
                </a:cxn>
                <a:cxn ang="0">
                  <a:pos x="0" y="89"/>
                </a:cxn>
                <a:cxn ang="0">
                  <a:pos x="4" y="79"/>
                </a:cxn>
                <a:cxn ang="0">
                  <a:pos x="7" y="71"/>
                </a:cxn>
                <a:cxn ang="0">
                  <a:pos x="9" y="65"/>
                </a:cxn>
                <a:cxn ang="0">
                  <a:pos x="12" y="58"/>
                </a:cxn>
                <a:cxn ang="0">
                  <a:pos x="15" y="49"/>
                </a:cxn>
                <a:cxn ang="0">
                  <a:pos x="19" y="38"/>
                </a:cxn>
                <a:cxn ang="0">
                  <a:pos x="26" y="22"/>
                </a:cxn>
                <a:cxn ang="0">
                  <a:pos x="34" y="0"/>
                </a:cxn>
                <a:cxn ang="0">
                  <a:pos x="40" y="11"/>
                </a:cxn>
                <a:cxn ang="0">
                  <a:pos x="43" y="21"/>
                </a:cxn>
                <a:cxn ang="0">
                  <a:pos x="47" y="36"/>
                </a:cxn>
                <a:cxn ang="0">
                  <a:pos x="55" y="65"/>
                </a:cxn>
                <a:cxn ang="0">
                  <a:pos x="59" y="74"/>
                </a:cxn>
                <a:cxn ang="0">
                  <a:pos x="61" y="79"/>
                </a:cxn>
                <a:cxn ang="0">
                  <a:pos x="64" y="84"/>
                </a:cxn>
                <a:cxn ang="0">
                  <a:pos x="66" y="90"/>
                </a:cxn>
                <a:cxn ang="0">
                  <a:pos x="69" y="98"/>
                </a:cxn>
                <a:cxn ang="0">
                  <a:pos x="73" y="108"/>
                </a:cxn>
                <a:cxn ang="0">
                  <a:pos x="79" y="124"/>
                </a:cxn>
                <a:cxn ang="0">
                  <a:pos x="88" y="145"/>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round/>
              <a:headEnd/>
              <a:tailEnd/>
            </a:ln>
          </p:spPr>
          <p:txBody>
            <a:bodyPr/>
            <a:lstStyle/>
            <a:p>
              <a:endParaRPr lang="en-US"/>
            </a:p>
          </p:txBody>
        </p:sp>
        <p:sp>
          <p:nvSpPr>
            <p:cNvPr id="369" name="Freeform 441"/>
            <p:cNvSpPr>
              <a:spLocks/>
            </p:cNvSpPr>
            <p:nvPr/>
          </p:nvSpPr>
          <p:spPr bwMode="auto">
            <a:xfrm>
              <a:off x="3388" y="3293"/>
              <a:ext cx="2" cy="9"/>
            </a:xfrm>
            <a:custGeom>
              <a:avLst/>
              <a:gdLst/>
              <a:ahLst/>
              <a:cxnLst>
                <a:cxn ang="0">
                  <a:pos x="59" y="155"/>
                </a:cxn>
                <a:cxn ang="0">
                  <a:pos x="33" y="167"/>
                </a:cxn>
                <a:cxn ang="0">
                  <a:pos x="0" y="87"/>
                </a:cxn>
                <a:cxn ang="0">
                  <a:pos x="29" y="0"/>
                </a:cxn>
                <a:cxn ang="0">
                  <a:pos x="26" y="76"/>
                </a:cxn>
                <a:cxn ang="0">
                  <a:pos x="59" y="155"/>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w="9525">
              <a:noFill/>
              <a:round/>
              <a:headEnd/>
              <a:tailEnd/>
            </a:ln>
          </p:spPr>
          <p:txBody>
            <a:bodyPr/>
            <a:lstStyle/>
            <a:p>
              <a:endParaRPr lang="en-US"/>
            </a:p>
          </p:txBody>
        </p:sp>
        <p:sp>
          <p:nvSpPr>
            <p:cNvPr id="370" name="Freeform 442"/>
            <p:cNvSpPr>
              <a:spLocks/>
            </p:cNvSpPr>
            <p:nvPr/>
          </p:nvSpPr>
          <p:spPr bwMode="auto">
            <a:xfrm>
              <a:off x="3386" y="3294"/>
              <a:ext cx="8" cy="4"/>
            </a:xfrm>
            <a:custGeom>
              <a:avLst/>
              <a:gdLst/>
              <a:ahLst/>
              <a:cxnLst>
                <a:cxn ang="0">
                  <a:pos x="170" y="4"/>
                </a:cxn>
                <a:cxn ang="0">
                  <a:pos x="168" y="0"/>
                </a:cxn>
                <a:cxn ang="0">
                  <a:pos x="0" y="73"/>
                </a:cxn>
                <a:cxn ang="0">
                  <a:pos x="4" y="81"/>
                </a:cxn>
                <a:cxn ang="0">
                  <a:pos x="172" y="8"/>
                </a:cxn>
                <a:cxn ang="0">
                  <a:pos x="170" y="4"/>
                </a:cxn>
              </a:cxnLst>
              <a:rect l="0" t="0" r="r" b="b"/>
              <a:pathLst>
                <a:path w="172" h="81">
                  <a:moveTo>
                    <a:pt x="170" y="4"/>
                  </a:moveTo>
                  <a:lnTo>
                    <a:pt x="168" y="0"/>
                  </a:lnTo>
                  <a:lnTo>
                    <a:pt x="0" y="73"/>
                  </a:lnTo>
                  <a:lnTo>
                    <a:pt x="4" y="81"/>
                  </a:lnTo>
                  <a:lnTo>
                    <a:pt x="172" y="8"/>
                  </a:lnTo>
                  <a:lnTo>
                    <a:pt x="170" y="4"/>
                  </a:lnTo>
                  <a:close/>
                </a:path>
              </a:pathLst>
            </a:custGeom>
            <a:solidFill>
              <a:srgbClr val="EDF5F5"/>
            </a:solidFill>
            <a:ln w="9525">
              <a:noFill/>
              <a:round/>
              <a:headEnd/>
              <a:tailEnd/>
            </a:ln>
          </p:spPr>
          <p:txBody>
            <a:bodyPr/>
            <a:lstStyle/>
            <a:p>
              <a:endParaRPr lang="en-US"/>
            </a:p>
          </p:txBody>
        </p:sp>
        <p:sp>
          <p:nvSpPr>
            <p:cNvPr id="371" name="Freeform 443"/>
            <p:cNvSpPr>
              <a:spLocks/>
            </p:cNvSpPr>
            <p:nvPr/>
          </p:nvSpPr>
          <p:spPr bwMode="auto">
            <a:xfrm>
              <a:off x="3432" y="3432"/>
              <a:ext cx="10" cy="6"/>
            </a:xfrm>
            <a:custGeom>
              <a:avLst/>
              <a:gdLst/>
              <a:ahLst/>
              <a:cxnLst>
                <a:cxn ang="0">
                  <a:pos x="216" y="12"/>
                </a:cxn>
                <a:cxn ang="0">
                  <a:pos x="4" y="103"/>
                </a:cxn>
                <a:cxn ang="0">
                  <a:pos x="0" y="93"/>
                </a:cxn>
                <a:cxn ang="0">
                  <a:pos x="211" y="0"/>
                </a:cxn>
                <a:cxn ang="0">
                  <a:pos x="216" y="12"/>
                </a:cxn>
              </a:cxnLst>
              <a:rect l="0" t="0" r="r" b="b"/>
              <a:pathLst>
                <a:path w="216" h="103">
                  <a:moveTo>
                    <a:pt x="216" y="12"/>
                  </a:moveTo>
                  <a:lnTo>
                    <a:pt x="4" y="103"/>
                  </a:lnTo>
                  <a:lnTo>
                    <a:pt x="0" y="93"/>
                  </a:lnTo>
                  <a:lnTo>
                    <a:pt x="211" y="0"/>
                  </a:lnTo>
                  <a:lnTo>
                    <a:pt x="216" y="12"/>
                  </a:lnTo>
                  <a:close/>
                </a:path>
              </a:pathLst>
            </a:custGeom>
            <a:solidFill>
              <a:srgbClr val="111919"/>
            </a:solidFill>
            <a:ln w="9525">
              <a:noFill/>
              <a:round/>
              <a:headEnd/>
              <a:tailEnd/>
            </a:ln>
          </p:spPr>
          <p:txBody>
            <a:bodyPr/>
            <a:lstStyle/>
            <a:p>
              <a:endParaRPr lang="en-US"/>
            </a:p>
          </p:txBody>
        </p:sp>
        <p:sp>
          <p:nvSpPr>
            <p:cNvPr id="372" name="Freeform 444"/>
            <p:cNvSpPr>
              <a:spLocks/>
            </p:cNvSpPr>
            <p:nvPr/>
          </p:nvSpPr>
          <p:spPr bwMode="auto">
            <a:xfrm>
              <a:off x="3432" y="3433"/>
              <a:ext cx="11" cy="16"/>
            </a:xfrm>
            <a:custGeom>
              <a:avLst/>
              <a:gdLst/>
              <a:ahLst/>
              <a:cxnLst>
                <a:cxn ang="0">
                  <a:pos x="207" y="296"/>
                </a:cxn>
                <a:cxn ang="0">
                  <a:pos x="219" y="286"/>
                </a:cxn>
                <a:cxn ang="0">
                  <a:pos x="232" y="267"/>
                </a:cxn>
                <a:cxn ang="0">
                  <a:pos x="242" y="241"/>
                </a:cxn>
                <a:cxn ang="0">
                  <a:pos x="248" y="206"/>
                </a:cxn>
                <a:cxn ang="0">
                  <a:pos x="250" y="165"/>
                </a:cxn>
                <a:cxn ang="0">
                  <a:pos x="245" y="116"/>
                </a:cxn>
                <a:cxn ang="0">
                  <a:pos x="233" y="62"/>
                </a:cxn>
                <a:cxn ang="0">
                  <a:pos x="211" y="0"/>
                </a:cxn>
                <a:cxn ang="0">
                  <a:pos x="198" y="6"/>
                </a:cxn>
                <a:cxn ang="0">
                  <a:pos x="185" y="12"/>
                </a:cxn>
                <a:cxn ang="0">
                  <a:pos x="171" y="17"/>
                </a:cxn>
                <a:cxn ang="0">
                  <a:pos x="158" y="24"/>
                </a:cxn>
                <a:cxn ang="0">
                  <a:pos x="145" y="29"/>
                </a:cxn>
                <a:cxn ang="0">
                  <a:pos x="132" y="35"/>
                </a:cxn>
                <a:cxn ang="0">
                  <a:pos x="118" y="41"/>
                </a:cxn>
                <a:cxn ang="0">
                  <a:pos x="106" y="46"/>
                </a:cxn>
                <a:cxn ang="0">
                  <a:pos x="93" y="52"/>
                </a:cxn>
                <a:cxn ang="0">
                  <a:pos x="80" y="57"/>
                </a:cxn>
                <a:cxn ang="0">
                  <a:pos x="66" y="64"/>
                </a:cxn>
                <a:cxn ang="0">
                  <a:pos x="53" y="69"/>
                </a:cxn>
                <a:cxn ang="0">
                  <a:pos x="40" y="75"/>
                </a:cxn>
                <a:cxn ang="0">
                  <a:pos x="27" y="81"/>
                </a:cxn>
                <a:cxn ang="0">
                  <a:pos x="13" y="87"/>
                </a:cxn>
                <a:cxn ang="0">
                  <a:pos x="0" y="92"/>
                </a:cxn>
                <a:cxn ang="0">
                  <a:pos x="13" y="123"/>
                </a:cxn>
                <a:cxn ang="0">
                  <a:pos x="28" y="150"/>
                </a:cxn>
                <a:cxn ang="0">
                  <a:pos x="42" y="175"/>
                </a:cxn>
                <a:cxn ang="0">
                  <a:pos x="57" y="198"/>
                </a:cxn>
                <a:cxn ang="0">
                  <a:pos x="73" y="218"/>
                </a:cxn>
                <a:cxn ang="0">
                  <a:pos x="87" y="236"/>
                </a:cxn>
                <a:cxn ang="0">
                  <a:pos x="102" y="250"/>
                </a:cxn>
                <a:cxn ang="0">
                  <a:pos x="117" y="263"/>
                </a:cxn>
                <a:cxn ang="0">
                  <a:pos x="132" y="274"/>
                </a:cxn>
                <a:cxn ang="0">
                  <a:pos x="145" y="283"/>
                </a:cxn>
                <a:cxn ang="0">
                  <a:pos x="158" y="289"/>
                </a:cxn>
                <a:cxn ang="0">
                  <a:pos x="170" y="294"/>
                </a:cxn>
                <a:cxn ang="0">
                  <a:pos x="182" y="297"/>
                </a:cxn>
                <a:cxn ang="0">
                  <a:pos x="192" y="298"/>
                </a:cxn>
                <a:cxn ang="0">
                  <a:pos x="200" y="298"/>
                </a:cxn>
                <a:cxn ang="0">
                  <a:pos x="207" y="296"/>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round/>
              <a:headEnd/>
              <a:tailEnd/>
            </a:ln>
          </p:spPr>
          <p:txBody>
            <a:bodyPr/>
            <a:lstStyle/>
            <a:p>
              <a:endParaRPr lang="en-US"/>
            </a:p>
          </p:txBody>
        </p:sp>
        <p:sp>
          <p:nvSpPr>
            <p:cNvPr id="373" name="Freeform 445"/>
            <p:cNvSpPr>
              <a:spLocks/>
            </p:cNvSpPr>
            <p:nvPr/>
          </p:nvSpPr>
          <p:spPr bwMode="auto">
            <a:xfrm>
              <a:off x="3432" y="3433"/>
              <a:ext cx="10" cy="16"/>
            </a:xfrm>
            <a:custGeom>
              <a:avLst/>
              <a:gdLst/>
              <a:ahLst/>
              <a:cxnLst>
                <a:cxn ang="0">
                  <a:pos x="199" y="285"/>
                </a:cxn>
                <a:cxn ang="0">
                  <a:pos x="209" y="276"/>
                </a:cxn>
                <a:cxn ang="0">
                  <a:pos x="217" y="259"/>
                </a:cxn>
                <a:cxn ang="0">
                  <a:pos x="224" y="234"/>
                </a:cxn>
                <a:cxn ang="0">
                  <a:pos x="226" y="202"/>
                </a:cxn>
                <a:cxn ang="0">
                  <a:pos x="223" y="162"/>
                </a:cxn>
                <a:cxn ang="0">
                  <a:pos x="214" y="115"/>
                </a:cxn>
                <a:cxn ang="0">
                  <a:pos x="200" y="61"/>
                </a:cxn>
                <a:cxn ang="0">
                  <a:pos x="178" y="0"/>
                </a:cxn>
                <a:cxn ang="0">
                  <a:pos x="166" y="5"/>
                </a:cxn>
                <a:cxn ang="0">
                  <a:pos x="155" y="10"/>
                </a:cxn>
                <a:cxn ang="0">
                  <a:pos x="144" y="15"/>
                </a:cxn>
                <a:cxn ang="0">
                  <a:pos x="134" y="20"/>
                </a:cxn>
                <a:cxn ang="0">
                  <a:pos x="123" y="24"/>
                </a:cxn>
                <a:cxn ang="0">
                  <a:pos x="111" y="30"/>
                </a:cxn>
                <a:cxn ang="0">
                  <a:pos x="100" y="34"/>
                </a:cxn>
                <a:cxn ang="0">
                  <a:pos x="89" y="39"/>
                </a:cxn>
                <a:cxn ang="0">
                  <a:pos x="78" y="44"/>
                </a:cxn>
                <a:cxn ang="0">
                  <a:pos x="67" y="49"/>
                </a:cxn>
                <a:cxn ang="0">
                  <a:pos x="55" y="54"/>
                </a:cxn>
                <a:cxn ang="0">
                  <a:pos x="45" y="58"/>
                </a:cxn>
                <a:cxn ang="0">
                  <a:pos x="34" y="63"/>
                </a:cxn>
                <a:cxn ang="0">
                  <a:pos x="23" y="69"/>
                </a:cxn>
                <a:cxn ang="0">
                  <a:pos x="11" y="73"/>
                </a:cxn>
                <a:cxn ang="0">
                  <a:pos x="0" y="78"/>
                </a:cxn>
                <a:cxn ang="0">
                  <a:pos x="13" y="109"/>
                </a:cxn>
                <a:cxn ang="0">
                  <a:pos x="28" y="136"/>
                </a:cxn>
                <a:cxn ang="0">
                  <a:pos x="42" y="161"/>
                </a:cxn>
                <a:cxn ang="0">
                  <a:pos x="56" y="184"/>
                </a:cxn>
                <a:cxn ang="0">
                  <a:pos x="72" y="204"/>
                </a:cxn>
                <a:cxn ang="0">
                  <a:pos x="86" y="221"/>
                </a:cxn>
                <a:cxn ang="0">
                  <a:pos x="101" y="236"/>
                </a:cxn>
                <a:cxn ang="0">
                  <a:pos x="115" y="250"/>
                </a:cxn>
                <a:cxn ang="0">
                  <a:pos x="129" y="260"/>
                </a:cxn>
                <a:cxn ang="0">
                  <a:pos x="142" y="270"/>
                </a:cxn>
                <a:cxn ang="0">
                  <a:pos x="155" y="276"/>
                </a:cxn>
                <a:cxn ang="0">
                  <a:pos x="166" y="282"/>
                </a:cxn>
                <a:cxn ang="0">
                  <a:pos x="177" y="285"/>
                </a:cxn>
                <a:cxn ang="0">
                  <a:pos x="186" y="287"/>
                </a:cxn>
                <a:cxn ang="0">
                  <a:pos x="193" y="287"/>
                </a:cxn>
                <a:cxn ang="0">
                  <a:pos x="199" y="285"/>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round/>
              <a:headEnd/>
              <a:tailEnd/>
            </a:ln>
          </p:spPr>
          <p:txBody>
            <a:bodyPr/>
            <a:lstStyle/>
            <a:p>
              <a:endParaRPr lang="en-US"/>
            </a:p>
          </p:txBody>
        </p:sp>
        <p:sp>
          <p:nvSpPr>
            <p:cNvPr id="374" name="Freeform 446"/>
            <p:cNvSpPr>
              <a:spLocks/>
            </p:cNvSpPr>
            <p:nvPr/>
          </p:nvSpPr>
          <p:spPr bwMode="auto">
            <a:xfrm>
              <a:off x="3433" y="3434"/>
              <a:ext cx="9" cy="15"/>
            </a:xfrm>
            <a:custGeom>
              <a:avLst/>
              <a:gdLst/>
              <a:ahLst/>
              <a:cxnLst>
                <a:cxn ang="0">
                  <a:pos x="189" y="273"/>
                </a:cxn>
                <a:cxn ang="0">
                  <a:pos x="196" y="265"/>
                </a:cxn>
                <a:cxn ang="0">
                  <a:pos x="201" y="251"/>
                </a:cxn>
                <a:cxn ang="0">
                  <a:pos x="202" y="227"/>
                </a:cxn>
                <a:cxn ang="0">
                  <a:pos x="200" y="197"/>
                </a:cxn>
                <a:cxn ang="0">
                  <a:pos x="193" y="159"/>
                </a:cxn>
                <a:cxn ang="0">
                  <a:pos x="182" y="114"/>
                </a:cxn>
                <a:cxn ang="0">
                  <a:pos x="165" y="60"/>
                </a:cxn>
                <a:cxn ang="0">
                  <a:pos x="142" y="0"/>
                </a:cxn>
                <a:cxn ang="0">
                  <a:pos x="125" y="7"/>
                </a:cxn>
                <a:cxn ang="0">
                  <a:pos x="107" y="14"/>
                </a:cxn>
                <a:cxn ang="0">
                  <a:pos x="89" y="23"/>
                </a:cxn>
                <a:cxn ang="0">
                  <a:pos x="72" y="30"/>
                </a:cxn>
                <a:cxn ang="0">
                  <a:pos x="53" y="39"/>
                </a:cxn>
                <a:cxn ang="0">
                  <a:pos x="36" y="46"/>
                </a:cxn>
                <a:cxn ang="0">
                  <a:pos x="18" y="54"/>
                </a:cxn>
                <a:cxn ang="0">
                  <a:pos x="0" y="62"/>
                </a:cxn>
                <a:cxn ang="0">
                  <a:pos x="14" y="92"/>
                </a:cxn>
                <a:cxn ang="0">
                  <a:pos x="28" y="120"/>
                </a:cxn>
                <a:cxn ang="0">
                  <a:pos x="41" y="145"/>
                </a:cxn>
                <a:cxn ang="0">
                  <a:pos x="57" y="168"/>
                </a:cxn>
                <a:cxn ang="0">
                  <a:pos x="71" y="188"/>
                </a:cxn>
                <a:cxn ang="0">
                  <a:pos x="85" y="206"/>
                </a:cxn>
                <a:cxn ang="0">
                  <a:pos x="98" y="221"/>
                </a:cxn>
                <a:cxn ang="0">
                  <a:pos x="113" y="235"/>
                </a:cxn>
                <a:cxn ang="0">
                  <a:pos x="126" y="246"/>
                </a:cxn>
                <a:cxn ang="0">
                  <a:pos x="138" y="256"/>
                </a:cxn>
                <a:cxn ang="0">
                  <a:pos x="149" y="262"/>
                </a:cxn>
                <a:cxn ang="0">
                  <a:pos x="160" y="268"/>
                </a:cxn>
                <a:cxn ang="0">
                  <a:pos x="170" y="272"/>
                </a:cxn>
                <a:cxn ang="0">
                  <a:pos x="178" y="274"/>
                </a:cxn>
                <a:cxn ang="0">
                  <a:pos x="184" y="274"/>
                </a:cxn>
                <a:cxn ang="0">
                  <a:pos x="189" y="273"/>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round/>
              <a:headEnd/>
              <a:tailEnd/>
            </a:ln>
          </p:spPr>
          <p:txBody>
            <a:bodyPr/>
            <a:lstStyle/>
            <a:p>
              <a:endParaRPr lang="en-US"/>
            </a:p>
          </p:txBody>
        </p:sp>
        <p:sp>
          <p:nvSpPr>
            <p:cNvPr id="375" name="Freeform 447"/>
            <p:cNvSpPr>
              <a:spLocks/>
            </p:cNvSpPr>
            <p:nvPr/>
          </p:nvSpPr>
          <p:spPr bwMode="auto">
            <a:xfrm>
              <a:off x="3433" y="3435"/>
              <a:ext cx="9" cy="14"/>
            </a:xfrm>
            <a:custGeom>
              <a:avLst/>
              <a:gdLst/>
              <a:ahLst/>
              <a:cxnLst>
                <a:cxn ang="0">
                  <a:pos x="180" y="263"/>
                </a:cxn>
                <a:cxn ang="0">
                  <a:pos x="185" y="256"/>
                </a:cxn>
                <a:cxn ang="0">
                  <a:pos x="186" y="243"/>
                </a:cxn>
                <a:cxn ang="0">
                  <a:pos x="183" y="222"/>
                </a:cxn>
                <a:cxn ang="0">
                  <a:pos x="177" y="193"/>
                </a:cxn>
                <a:cxn ang="0">
                  <a:pos x="166" y="157"/>
                </a:cxn>
                <a:cxn ang="0">
                  <a:pos x="151" y="113"/>
                </a:cxn>
                <a:cxn ang="0">
                  <a:pos x="131" y="60"/>
                </a:cxn>
                <a:cxn ang="0">
                  <a:pos x="108" y="0"/>
                </a:cxn>
                <a:cxn ang="0">
                  <a:pos x="94" y="7"/>
                </a:cxn>
                <a:cxn ang="0">
                  <a:pos x="80" y="13"/>
                </a:cxn>
                <a:cxn ang="0">
                  <a:pos x="67" y="18"/>
                </a:cxn>
                <a:cxn ang="0">
                  <a:pos x="54" y="24"/>
                </a:cxn>
                <a:cxn ang="0">
                  <a:pos x="40" y="30"/>
                </a:cxn>
                <a:cxn ang="0">
                  <a:pos x="27" y="36"/>
                </a:cxn>
                <a:cxn ang="0">
                  <a:pos x="13" y="41"/>
                </a:cxn>
                <a:cxn ang="0">
                  <a:pos x="0" y="48"/>
                </a:cxn>
                <a:cxn ang="0">
                  <a:pos x="13" y="78"/>
                </a:cxn>
                <a:cxn ang="0">
                  <a:pos x="26" y="106"/>
                </a:cxn>
                <a:cxn ang="0">
                  <a:pos x="40" y="131"/>
                </a:cxn>
                <a:cxn ang="0">
                  <a:pos x="55" y="154"/>
                </a:cxn>
                <a:cxn ang="0">
                  <a:pos x="69" y="174"/>
                </a:cxn>
                <a:cxn ang="0">
                  <a:pos x="83" y="192"/>
                </a:cxn>
                <a:cxn ang="0">
                  <a:pos x="96" y="208"/>
                </a:cxn>
                <a:cxn ang="0">
                  <a:pos x="110" y="222"/>
                </a:cxn>
                <a:cxn ang="0">
                  <a:pos x="122" y="233"/>
                </a:cxn>
                <a:cxn ang="0">
                  <a:pos x="134" y="243"/>
                </a:cxn>
                <a:cxn ang="0">
                  <a:pos x="145" y="250"/>
                </a:cxn>
                <a:cxn ang="0">
                  <a:pos x="155" y="256"/>
                </a:cxn>
                <a:cxn ang="0">
                  <a:pos x="164" y="261"/>
                </a:cxn>
                <a:cxn ang="0">
                  <a:pos x="171" y="263"/>
                </a:cxn>
                <a:cxn ang="0">
                  <a:pos x="176" y="264"/>
                </a:cxn>
                <a:cxn ang="0">
                  <a:pos x="180" y="263"/>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round/>
              <a:headEnd/>
              <a:tailEnd/>
            </a:ln>
          </p:spPr>
          <p:txBody>
            <a:bodyPr/>
            <a:lstStyle/>
            <a:p>
              <a:endParaRPr lang="en-US"/>
            </a:p>
          </p:txBody>
        </p:sp>
        <p:sp>
          <p:nvSpPr>
            <p:cNvPr id="376" name="Freeform 448"/>
            <p:cNvSpPr>
              <a:spLocks/>
            </p:cNvSpPr>
            <p:nvPr/>
          </p:nvSpPr>
          <p:spPr bwMode="auto">
            <a:xfrm>
              <a:off x="3433" y="3435"/>
              <a:ext cx="8" cy="14"/>
            </a:xfrm>
            <a:custGeom>
              <a:avLst/>
              <a:gdLst/>
              <a:ahLst/>
              <a:cxnLst>
                <a:cxn ang="0">
                  <a:pos x="171" y="251"/>
                </a:cxn>
                <a:cxn ang="0">
                  <a:pos x="173" y="245"/>
                </a:cxn>
                <a:cxn ang="0">
                  <a:pos x="170" y="233"/>
                </a:cxn>
                <a:cxn ang="0">
                  <a:pos x="164" y="214"/>
                </a:cxn>
                <a:cxn ang="0">
                  <a:pos x="153" y="187"/>
                </a:cxn>
                <a:cxn ang="0">
                  <a:pos x="137" y="153"/>
                </a:cxn>
                <a:cxn ang="0">
                  <a:pos x="119" y="110"/>
                </a:cxn>
                <a:cxn ang="0">
                  <a:pos x="97" y="60"/>
                </a:cxn>
                <a:cxn ang="0">
                  <a:pos x="72" y="0"/>
                </a:cxn>
                <a:cxn ang="0">
                  <a:pos x="63" y="4"/>
                </a:cxn>
                <a:cxn ang="0">
                  <a:pos x="54" y="7"/>
                </a:cxn>
                <a:cxn ang="0">
                  <a:pos x="45" y="11"/>
                </a:cxn>
                <a:cxn ang="0">
                  <a:pos x="36" y="16"/>
                </a:cxn>
                <a:cxn ang="0">
                  <a:pos x="27" y="20"/>
                </a:cxn>
                <a:cxn ang="0">
                  <a:pos x="18" y="23"/>
                </a:cxn>
                <a:cxn ang="0">
                  <a:pos x="9" y="27"/>
                </a:cxn>
                <a:cxn ang="0">
                  <a:pos x="0" y="31"/>
                </a:cxn>
                <a:cxn ang="0">
                  <a:pos x="13" y="62"/>
                </a:cxn>
                <a:cxn ang="0">
                  <a:pos x="26" y="89"/>
                </a:cxn>
                <a:cxn ang="0">
                  <a:pos x="41" y="115"/>
                </a:cxn>
                <a:cxn ang="0">
                  <a:pos x="54" y="138"/>
                </a:cxn>
                <a:cxn ang="0">
                  <a:pos x="68" y="159"/>
                </a:cxn>
                <a:cxn ang="0">
                  <a:pos x="81" y="177"/>
                </a:cxn>
                <a:cxn ang="0">
                  <a:pos x="95" y="193"/>
                </a:cxn>
                <a:cxn ang="0">
                  <a:pos x="107" y="206"/>
                </a:cxn>
                <a:cxn ang="0">
                  <a:pos x="119" y="218"/>
                </a:cxn>
                <a:cxn ang="0">
                  <a:pos x="130" y="229"/>
                </a:cxn>
                <a:cxn ang="0">
                  <a:pos x="141" y="236"/>
                </a:cxn>
                <a:cxn ang="0">
                  <a:pos x="150" y="242"/>
                </a:cxn>
                <a:cxn ang="0">
                  <a:pos x="157" y="246"/>
                </a:cxn>
                <a:cxn ang="0">
                  <a:pos x="163" y="250"/>
                </a:cxn>
                <a:cxn ang="0">
                  <a:pos x="168" y="251"/>
                </a:cxn>
                <a:cxn ang="0">
                  <a:pos x="171" y="251"/>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round/>
              <a:headEnd/>
              <a:tailEnd/>
            </a:ln>
          </p:spPr>
          <p:txBody>
            <a:bodyPr/>
            <a:lstStyle/>
            <a:p>
              <a:endParaRPr lang="en-US"/>
            </a:p>
          </p:txBody>
        </p:sp>
        <p:sp>
          <p:nvSpPr>
            <p:cNvPr id="377" name="Freeform 449"/>
            <p:cNvSpPr>
              <a:spLocks/>
            </p:cNvSpPr>
            <p:nvPr/>
          </p:nvSpPr>
          <p:spPr bwMode="auto">
            <a:xfrm>
              <a:off x="3434" y="3436"/>
              <a:ext cx="7" cy="13"/>
            </a:xfrm>
            <a:custGeom>
              <a:avLst/>
              <a:gdLst/>
              <a:ahLst/>
              <a:cxnLst>
                <a:cxn ang="0">
                  <a:pos x="163" y="240"/>
                </a:cxn>
                <a:cxn ang="0">
                  <a:pos x="162" y="235"/>
                </a:cxn>
                <a:cxn ang="0">
                  <a:pos x="156" y="225"/>
                </a:cxn>
                <a:cxn ang="0">
                  <a:pos x="145" y="208"/>
                </a:cxn>
                <a:cxn ang="0">
                  <a:pos x="129" y="183"/>
                </a:cxn>
                <a:cxn ang="0">
                  <a:pos x="110" y="150"/>
                </a:cxn>
                <a:cxn ang="0">
                  <a:pos x="89" y="110"/>
                </a:cxn>
                <a:cxn ang="0">
                  <a:pos x="64" y="59"/>
                </a:cxn>
                <a:cxn ang="0">
                  <a:pos x="39" y="0"/>
                </a:cxn>
                <a:cxn ang="0">
                  <a:pos x="34" y="2"/>
                </a:cxn>
                <a:cxn ang="0">
                  <a:pos x="28" y="5"/>
                </a:cxn>
                <a:cxn ang="0">
                  <a:pos x="24" y="7"/>
                </a:cxn>
                <a:cxn ang="0">
                  <a:pos x="19" y="9"/>
                </a:cxn>
                <a:cxn ang="0">
                  <a:pos x="14" y="11"/>
                </a:cxn>
                <a:cxn ang="0">
                  <a:pos x="10" y="13"/>
                </a:cxn>
                <a:cxn ang="0">
                  <a:pos x="5" y="15"/>
                </a:cxn>
                <a:cxn ang="0">
                  <a:pos x="0" y="17"/>
                </a:cxn>
                <a:cxn ang="0">
                  <a:pos x="13" y="48"/>
                </a:cxn>
                <a:cxn ang="0">
                  <a:pos x="26" y="75"/>
                </a:cxn>
                <a:cxn ang="0">
                  <a:pos x="41" y="102"/>
                </a:cxn>
                <a:cxn ang="0">
                  <a:pos x="54" y="124"/>
                </a:cxn>
                <a:cxn ang="0">
                  <a:pos x="68" y="145"/>
                </a:cxn>
                <a:cxn ang="0">
                  <a:pos x="82" y="163"/>
                </a:cxn>
                <a:cxn ang="0">
                  <a:pos x="94" y="180"/>
                </a:cxn>
                <a:cxn ang="0">
                  <a:pos x="106" y="193"/>
                </a:cxn>
                <a:cxn ang="0">
                  <a:pos x="117" y="205"/>
                </a:cxn>
                <a:cxn ang="0">
                  <a:pos x="127" y="215"/>
                </a:cxn>
                <a:cxn ang="0">
                  <a:pos x="138" y="224"/>
                </a:cxn>
                <a:cxn ang="0">
                  <a:pos x="146" y="230"/>
                </a:cxn>
                <a:cxn ang="0">
                  <a:pos x="152" y="234"/>
                </a:cxn>
                <a:cxn ang="0">
                  <a:pos x="158" y="238"/>
                </a:cxn>
                <a:cxn ang="0">
                  <a:pos x="161" y="240"/>
                </a:cxn>
                <a:cxn ang="0">
                  <a:pos x="163" y="240"/>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round/>
              <a:headEnd/>
              <a:tailEnd/>
            </a:ln>
          </p:spPr>
          <p:txBody>
            <a:bodyPr/>
            <a:lstStyle/>
            <a:p>
              <a:endParaRPr lang="en-US"/>
            </a:p>
          </p:txBody>
        </p:sp>
        <p:sp>
          <p:nvSpPr>
            <p:cNvPr id="378" name="Freeform 450"/>
            <p:cNvSpPr>
              <a:spLocks/>
            </p:cNvSpPr>
            <p:nvPr/>
          </p:nvSpPr>
          <p:spPr bwMode="auto">
            <a:xfrm>
              <a:off x="3441" y="3449"/>
              <a:ext cx="2" cy="5"/>
            </a:xfrm>
            <a:custGeom>
              <a:avLst/>
              <a:gdLst/>
              <a:ahLst/>
              <a:cxnLst>
                <a:cxn ang="0">
                  <a:pos x="13" y="0"/>
                </a:cxn>
                <a:cxn ang="0">
                  <a:pos x="44" y="76"/>
                </a:cxn>
                <a:cxn ang="0">
                  <a:pos x="48" y="92"/>
                </a:cxn>
                <a:cxn ang="0">
                  <a:pos x="46" y="99"/>
                </a:cxn>
                <a:cxn ang="0">
                  <a:pos x="39" y="96"/>
                </a:cxn>
                <a:cxn ang="0">
                  <a:pos x="31" y="83"/>
                </a:cxn>
                <a:cxn ang="0">
                  <a:pos x="0" y="7"/>
                </a:cxn>
                <a:cxn ang="0">
                  <a:pos x="13" y="0"/>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round/>
              <a:headEnd/>
              <a:tailEnd/>
            </a:ln>
          </p:spPr>
          <p:txBody>
            <a:bodyPr/>
            <a:lstStyle/>
            <a:p>
              <a:endParaRPr lang="en-US"/>
            </a:p>
          </p:txBody>
        </p:sp>
      </p:grpSp>
      <p:grpSp>
        <p:nvGrpSpPr>
          <p:cNvPr id="379" name="Group 451"/>
          <p:cNvGrpSpPr>
            <a:grpSpLocks/>
          </p:cNvGrpSpPr>
          <p:nvPr/>
        </p:nvGrpSpPr>
        <p:grpSpPr bwMode="auto">
          <a:xfrm>
            <a:off x="2514600" y="2819400"/>
            <a:ext cx="469900" cy="685800"/>
            <a:chOff x="3360" y="3024"/>
            <a:chExt cx="296" cy="432"/>
          </a:xfrm>
        </p:grpSpPr>
        <p:sp>
          <p:nvSpPr>
            <p:cNvPr id="380" name="Freeform 452"/>
            <p:cNvSpPr>
              <a:spLocks/>
            </p:cNvSpPr>
            <p:nvPr/>
          </p:nvSpPr>
          <p:spPr bwMode="auto">
            <a:xfrm>
              <a:off x="3394" y="3298"/>
              <a:ext cx="9" cy="5"/>
            </a:xfrm>
            <a:custGeom>
              <a:avLst/>
              <a:gdLst/>
              <a:ahLst/>
              <a:cxnLst>
                <a:cxn ang="0">
                  <a:pos x="0" y="67"/>
                </a:cxn>
                <a:cxn ang="0">
                  <a:pos x="199" y="0"/>
                </a:cxn>
                <a:cxn ang="0">
                  <a:pos x="206" y="17"/>
                </a:cxn>
                <a:cxn ang="0">
                  <a:pos x="7" y="84"/>
                </a:cxn>
                <a:cxn ang="0">
                  <a:pos x="0" y="67"/>
                </a:cxn>
              </a:cxnLst>
              <a:rect l="0" t="0" r="r" b="b"/>
              <a:pathLst>
                <a:path w="206" h="84">
                  <a:moveTo>
                    <a:pt x="0" y="67"/>
                  </a:moveTo>
                  <a:lnTo>
                    <a:pt x="199" y="0"/>
                  </a:lnTo>
                  <a:lnTo>
                    <a:pt x="206" y="17"/>
                  </a:lnTo>
                  <a:lnTo>
                    <a:pt x="7" y="84"/>
                  </a:lnTo>
                  <a:lnTo>
                    <a:pt x="0" y="67"/>
                  </a:lnTo>
                  <a:close/>
                </a:path>
              </a:pathLst>
            </a:custGeom>
            <a:solidFill>
              <a:srgbClr val="6B6859"/>
            </a:solidFill>
            <a:ln w="9525">
              <a:noFill/>
              <a:round/>
              <a:headEnd/>
              <a:tailEnd/>
            </a:ln>
          </p:spPr>
          <p:txBody>
            <a:bodyPr/>
            <a:lstStyle/>
            <a:p>
              <a:endParaRPr lang="en-US"/>
            </a:p>
          </p:txBody>
        </p:sp>
        <p:sp>
          <p:nvSpPr>
            <p:cNvPr id="381" name="Freeform 453"/>
            <p:cNvSpPr>
              <a:spLocks/>
            </p:cNvSpPr>
            <p:nvPr/>
          </p:nvSpPr>
          <p:spPr bwMode="auto">
            <a:xfrm>
              <a:off x="3453" y="3450"/>
              <a:ext cx="3" cy="6"/>
            </a:xfrm>
            <a:custGeom>
              <a:avLst/>
              <a:gdLst/>
              <a:ahLst/>
              <a:cxnLst>
                <a:cxn ang="0">
                  <a:pos x="45" y="0"/>
                </a:cxn>
                <a:cxn ang="0">
                  <a:pos x="80" y="77"/>
                </a:cxn>
                <a:cxn ang="0">
                  <a:pos x="82" y="87"/>
                </a:cxn>
                <a:cxn ang="0">
                  <a:pos x="80" y="95"/>
                </a:cxn>
                <a:cxn ang="0">
                  <a:pos x="74" y="102"/>
                </a:cxn>
                <a:cxn ang="0">
                  <a:pos x="66" y="106"/>
                </a:cxn>
                <a:cxn ang="0">
                  <a:pos x="57" y="108"/>
                </a:cxn>
                <a:cxn ang="0">
                  <a:pos x="49" y="106"/>
                </a:cxn>
                <a:cxn ang="0">
                  <a:pos x="41" y="102"/>
                </a:cxn>
                <a:cxn ang="0">
                  <a:pos x="35" y="93"/>
                </a:cxn>
                <a:cxn ang="0">
                  <a:pos x="0" y="16"/>
                </a:cxn>
                <a:cxn ang="0">
                  <a:pos x="45" y="0"/>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round/>
              <a:headEnd/>
              <a:tailEnd/>
            </a:ln>
          </p:spPr>
          <p:txBody>
            <a:bodyPr/>
            <a:lstStyle/>
            <a:p>
              <a:endParaRPr lang="en-US"/>
            </a:p>
          </p:txBody>
        </p:sp>
        <p:sp>
          <p:nvSpPr>
            <p:cNvPr id="382" name="Freeform 454"/>
            <p:cNvSpPr>
              <a:spLocks/>
            </p:cNvSpPr>
            <p:nvPr/>
          </p:nvSpPr>
          <p:spPr bwMode="auto">
            <a:xfrm>
              <a:off x="3443" y="3433"/>
              <a:ext cx="13" cy="18"/>
            </a:xfrm>
            <a:custGeom>
              <a:avLst/>
              <a:gdLst/>
              <a:ahLst/>
              <a:cxnLst>
                <a:cxn ang="0">
                  <a:pos x="247" y="317"/>
                </a:cxn>
                <a:cxn ang="0">
                  <a:pos x="261" y="307"/>
                </a:cxn>
                <a:cxn ang="0">
                  <a:pos x="275" y="287"/>
                </a:cxn>
                <a:cxn ang="0">
                  <a:pos x="285" y="256"/>
                </a:cxn>
                <a:cxn ang="0">
                  <a:pos x="292" y="218"/>
                </a:cxn>
                <a:cxn ang="0">
                  <a:pos x="293" y="173"/>
                </a:cxn>
                <a:cxn ang="0">
                  <a:pos x="288" y="120"/>
                </a:cxn>
                <a:cxn ang="0">
                  <a:pos x="274" y="62"/>
                </a:cxn>
                <a:cxn ang="0">
                  <a:pos x="251" y="0"/>
                </a:cxn>
                <a:cxn ang="0">
                  <a:pos x="235" y="5"/>
                </a:cxn>
                <a:cxn ang="0">
                  <a:pos x="219" y="10"/>
                </a:cxn>
                <a:cxn ang="0">
                  <a:pos x="204" y="17"/>
                </a:cxn>
                <a:cxn ang="0">
                  <a:pos x="188" y="22"/>
                </a:cxn>
                <a:cxn ang="0">
                  <a:pos x="172" y="28"/>
                </a:cxn>
                <a:cxn ang="0">
                  <a:pos x="157" y="34"/>
                </a:cxn>
                <a:cxn ang="0">
                  <a:pos x="140" y="40"/>
                </a:cxn>
                <a:cxn ang="0">
                  <a:pos x="125" y="45"/>
                </a:cxn>
                <a:cxn ang="0">
                  <a:pos x="110" y="52"/>
                </a:cxn>
                <a:cxn ang="0">
                  <a:pos x="94" y="58"/>
                </a:cxn>
                <a:cxn ang="0">
                  <a:pos x="78" y="63"/>
                </a:cxn>
                <a:cxn ang="0">
                  <a:pos x="63" y="69"/>
                </a:cxn>
                <a:cxn ang="0">
                  <a:pos x="47" y="75"/>
                </a:cxn>
                <a:cxn ang="0">
                  <a:pos x="31" y="81"/>
                </a:cxn>
                <a:cxn ang="0">
                  <a:pos x="15" y="86"/>
                </a:cxn>
                <a:cxn ang="0">
                  <a:pos x="0" y="92"/>
                </a:cxn>
                <a:cxn ang="0">
                  <a:pos x="15" y="122"/>
                </a:cxn>
                <a:cxn ang="0">
                  <a:pos x="30" y="152"/>
                </a:cxn>
                <a:cxn ang="0">
                  <a:pos x="48" y="177"/>
                </a:cxn>
                <a:cxn ang="0">
                  <a:pos x="65" y="201"/>
                </a:cxn>
                <a:cxn ang="0">
                  <a:pos x="82" y="222"/>
                </a:cxn>
                <a:cxn ang="0">
                  <a:pos x="101" y="242"/>
                </a:cxn>
                <a:cxn ang="0">
                  <a:pos x="119" y="259"/>
                </a:cxn>
                <a:cxn ang="0">
                  <a:pos x="136" y="274"/>
                </a:cxn>
                <a:cxn ang="0">
                  <a:pos x="154" y="287"/>
                </a:cxn>
                <a:cxn ang="0">
                  <a:pos x="171" y="297"/>
                </a:cxn>
                <a:cxn ang="0">
                  <a:pos x="186" y="306"/>
                </a:cxn>
                <a:cxn ang="0">
                  <a:pos x="202" y="312"/>
                </a:cxn>
                <a:cxn ang="0">
                  <a:pos x="215" y="316"/>
                </a:cxn>
                <a:cxn ang="0">
                  <a:pos x="227" y="318"/>
                </a:cxn>
                <a:cxn ang="0">
                  <a:pos x="238" y="319"/>
                </a:cxn>
                <a:cxn ang="0">
                  <a:pos x="247" y="317"/>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round/>
              <a:headEnd/>
              <a:tailEnd/>
            </a:ln>
          </p:spPr>
          <p:txBody>
            <a:bodyPr/>
            <a:lstStyle/>
            <a:p>
              <a:endParaRPr lang="en-US"/>
            </a:p>
          </p:txBody>
        </p:sp>
        <p:sp>
          <p:nvSpPr>
            <p:cNvPr id="383" name="Freeform 455"/>
            <p:cNvSpPr>
              <a:spLocks/>
            </p:cNvSpPr>
            <p:nvPr/>
          </p:nvSpPr>
          <p:spPr bwMode="auto">
            <a:xfrm>
              <a:off x="3394" y="3299"/>
              <a:ext cx="60" cy="139"/>
            </a:xfrm>
            <a:custGeom>
              <a:avLst/>
              <a:gdLst/>
              <a:ahLst/>
              <a:cxnLst>
                <a:cxn ang="0">
                  <a:pos x="198" y="0"/>
                </a:cxn>
                <a:cxn ang="0">
                  <a:pos x="0" y="66"/>
                </a:cxn>
                <a:cxn ang="0">
                  <a:pos x="1064" y="2506"/>
                </a:cxn>
                <a:cxn ang="0">
                  <a:pos x="1314" y="2421"/>
                </a:cxn>
                <a:cxn ang="0">
                  <a:pos x="198" y="0"/>
                </a:cxn>
              </a:cxnLst>
              <a:rect l="0" t="0" r="r" b="b"/>
              <a:pathLst>
                <a:path w="1314" h="2506">
                  <a:moveTo>
                    <a:pt x="198" y="0"/>
                  </a:moveTo>
                  <a:lnTo>
                    <a:pt x="0" y="66"/>
                  </a:lnTo>
                  <a:lnTo>
                    <a:pt x="1064" y="2506"/>
                  </a:lnTo>
                  <a:lnTo>
                    <a:pt x="1314" y="2421"/>
                  </a:lnTo>
                  <a:lnTo>
                    <a:pt x="198" y="0"/>
                  </a:lnTo>
                  <a:close/>
                </a:path>
              </a:pathLst>
            </a:custGeom>
            <a:solidFill>
              <a:srgbClr val="6B6859"/>
            </a:solidFill>
            <a:ln w="9525">
              <a:noFill/>
              <a:round/>
              <a:headEnd/>
              <a:tailEnd/>
            </a:ln>
          </p:spPr>
          <p:txBody>
            <a:bodyPr/>
            <a:lstStyle/>
            <a:p>
              <a:endParaRPr lang="en-US"/>
            </a:p>
          </p:txBody>
        </p:sp>
        <p:sp>
          <p:nvSpPr>
            <p:cNvPr id="384" name="Freeform 456"/>
            <p:cNvSpPr>
              <a:spLocks/>
            </p:cNvSpPr>
            <p:nvPr/>
          </p:nvSpPr>
          <p:spPr bwMode="auto">
            <a:xfrm>
              <a:off x="3392" y="3292"/>
              <a:ext cx="11" cy="10"/>
            </a:xfrm>
            <a:custGeom>
              <a:avLst/>
              <a:gdLst/>
              <a:ahLst/>
              <a:cxnLst>
                <a:cxn ang="0">
                  <a:pos x="235" y="111"/>
                </a:cxn>
                <a:cxn ang="0">
                  <a:pos x="36" y="179"/>
                </a:cxn>
                <a:cxn ang="0">
                  <a:pos x="0" y="97"/>
                </a:cxn>
                <a:cxn ang="0">
                  <a:pos x="70" y="0"/>
                </a:cxn>
                <a:cxn ang="0">
                  <a:pos x="199" y="30"/>
                </a:cxn>
                <a:cxn ang="0">
                  <a:pos x="235" y="1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w="9525">
              <a:noFill/>
              <a:round/>
              <a:headEnd/>
              <a:tailEnd/>
            </a:ln>
          </p:spPr>
          <p:txBody>
            <a:bodyPr/>
            <a:lstStyle/>
            <a:p>
              <a:endParaRPr lang="en-US"/>
            </a:p>
          </p:txBody>
        </p:sp>
        <p:sp>
          <p:nvSpPr>
            <p:cNvPr id="385" name="Freeform 457"/>
            <p:cNvSpPr>
              <a:spLocks/>
            </p:cNvSpPr>
            <p:nvPr/>
          </p:nvSpPr>
          <p:spPr bwMode="auto">
            <a:xfrm>
              <a:off x="3403" y="3103"/>
              <a:ext cx="208" cy="202"/>
            </a:xfrm>
            <a:custGeom>
              <a:avLst/>
              <a:gdLst/>
              <a:ahLst/>
              <a:cxnLst>
                <a:cxn ang="0">
                  <a:pos x="0" y="1626"/>
                </a:cxn>
                <a:cxn ang="0">
                  <a:pos x="3650" y="0"/>
                </a:cxn>
                <a:cxn ang="0">
                  <a:pos x="4569" y="1998"/>
                </a:cxn>
                <a:cxn ang="0">
                  <a:pos x="873" y="3641"/>
                </a:cxn>
                <a:cxn ang="0">
                  <a:pos x="0" y="1626"/>
                </a:cxn>
              </a:cxnLst>
              <a:rect l="0" t="0" r="r" b="b"/>
              <a:pathLst>
                <a:path w="4569" h="3641">
                  <a:moveTo>
                    <a:pt x="0" y="1626"/>
                  </a:moveTo>
                  <a:lnTo>
                    <a:pt x="3650" y="0"/>
                  </a:lnTo>
                  <a:lnTo>
                    <a:pt x="4569" y="1998"/>
                  </a:lnTo>
                  <a:lnTo>
                    <a:pt x="873" y="3641"/>
                  </a:lnTo>
                  <a:lnTo>
                    <a:pt x="0" y="1626"/>
                  </a:lnTo>
                  <a:close/>
                </a:path>
              </a:pathLst>
            </a:custGeom>
            <a:solidFill>
              <a:srgbClr val="6B6859"/>
            </a:solidFill>
            <a:ln w="9525">
              <a:noFill/>
              <a:round/>
              <a:headEnd/>
              <a:tailEnd/>
            </a:ln>
          </p:spPr>
          <p:txBody>
            <a:bodyPr/>
            <a:lstStyle/>
            <a:p>
              <a:endParaRPr lang="en-US"/>
            </a:p>
          </p:txBody>
        </p:sp>
        <p:sp>
          <p:nvSpPr>
            <p:cNvPr id="386" name="Freeform 458"/>
            <p:cNvSpPr>
              <a:spLocks/>
            </p:cNvSpPr>
            <p:nvPr/>
          </p:nvSpPr>
          <p:spPr bwMode="auto">
            <a:xfrm>
              <a:off x="3385" y="3045"/>
              <a:ext cx="271" cy="393"/>
            </a:xfrm>
            <a:custGeom>
              <a:avLst/>
              <a:gdLst/>
              <a:ahLst/>
              <a:cxnLst>
                <a:cxn ang="0">
                  <a:pos x="2496" y="7056"/>
                </a:cxn>
                <a:cxn ang="0">
                  <a:pos x="5894" y="5433"/>
                </a:cxn>
                <a:cxn ang="0">
                  <a:pos x="5912" y="5421"/>
                </a:cxn>
                <a:cxn ang="0">
                  <a:pos x="5927" y="5407"/>
                </a:cxn>
                <a:cxn ang="0">
                  <a:pos x="5941" y="5389"/>
                </a:cxn>
                <a:cxn ang="0">
                  <a:pos x="5950" y="5369"/>
                </a:cxn>
                <a:cxn ang="0">
                  <a:pos x="5955" y="5348"/>
                </a:cxn>
                <a:cxn ang="0">
                  <a:pos x="5957" y="5325"/>
                </a:cxn>
                <a:cxn ang="0">
                  <a:pos x="5955" y="5303"/>
                </a:cxn>
                <a:cxn ang="0">
                  <a:pos x="5948" y="5282"/>
                </a:cxn>
                <a:cxn ang="0">
                  <a:pos x="3503" y="65"/>
                </a:cxn>
                <a:cxn ang="0">
                  <a:pos x="3492" y="47"/>
                </a:cxn>
                <a:cxn ang="0">
                  <a:pos x="3477" y="31"/>
                </a:cxn>
                <a:cxn ang="0">
                  <a:pos x="3460" y="18"/>
                </a:cxn>
                <a:cxn ang="0">
                  <a:pos x="3441" y="9"/>
                </a:cxn>
                <a:cxn ang="0">
                  <a:pos x="3420" y="3"/>
                </a:cxn>
                <a:cxn ang="0">
                  <a:pos x="3399" y="0"/>
                </a:cxn>
                <a:cxn ang="0">
                  <a:pos x="3377" y="3"/>
                </a:cxn>
                <a:cxn ang="0">
                  <a:pos x="3357" y="9"/>
                </a:cxn>
                <a:cxn ang="0">
                  <a:pos x="63" y="1487"/>
                </a:cxn>
                <a:cxn ang="0">
                  <a:pos x="45" y="1497"/>
                </a:cxn>
                <a:cxn ang="0">
                  <a:pos x="29" y="1512"/>
                </a:cxn>
                <a:cxn ang="0">
                  <a:pos x="16" y="1530"/>
                </a:cxn>
                <a:cxn ang="0">
                  <a:pos x="7" y="1550"/>
                </a:cxn>
                <a:cxn ang="0">
                  <a:pos x="2" y="1572"/>
                </a:cxn>
                <a:cxn ang="0">
                  <a:pos x="0" y="1594"/>
                </a:cxn>
                <a:cxn ang="0">
                  <a:pos x="3" y="1616"/>
                </a:cxn>
                <a:cxn ang="0">
                  <a:pos x="9" y="1637"/>
                </a:cxn>
                <a:cxn ang="0">
                  <a:pos x="2350" y="7000"/>
                </a:cxn>
                <a:cxn ang="0">
                  <a:pos x="2361" y="7018"/>
                </a:cxn>
                <a:cxn ang="0">
                  <a:pos x="2376" y="7034"/>
                </a:cxn>
                <a:cxn ang="0">
                  <a:pos x="2393" y="7048"/>
                </a:cxn>
                <a:cxn ang="0">
                  <a:pos x="2412" y="7057"/>
                </a:cxn>
                <a:cxn ang="0">
                  <a:pos x="2433" y="7064"/>
                </a:cxn>
                <a:cxn ang="0">
                  <a:pos x="2454" y="7066"/>
                </a:cxn>
                <a:cxn ang="0">
                  <a:pos x="2476" y="7064"/>
                </a:cxn>
                <a:cxn ang="0">
                  <a:pos x="2496" y="7056"/>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round/>
              <a:headEnd/>
              <a:tailEnd/>
            </a:ln>
          </p:spPr>
          <p:txBody>
            <a:bodyPr/>
            <a:lstStyle/>
            <a:p>
              <a:endParaRPr lang="en-US"/>
            </a:p>
          </p:txBody>
        </p:sp>
        <p:sp>
          <p:nvSpPr>
            <p:cNvPr id="387" name="Freeform 459"/>
            <p:cNvSpPr>
              <a:spLocks/>
            </p:cNvSpPr>
            <p:nvPr/>
          </p:nvSpPr>
          <p:spPr bwMode="auto">
            <a:xfrm>
              <a:off x="3569" y="3096"/>
              <a:ext cx="51" cy="121"/>
            </a:xfrm>
            <a:custGeom>
              <a:avLst/>
              <a:gdLst/>
              <a:ahLst/>
              <a:cxnLst>
                <a:cxn ang="0">
                  <a:pos x="917" y="2127"/>
                </a:cxn>
                <a:cxn ang="0">
                  <a:pos x="0" y="131"/>
                </a:cxn>
                <a:cxn ang="0">
                  <a:pos x="33" y="0"/>
                </a:cxn>
                <a:cxn ang="0">
                  <a:pos x="70" y="14"/>
                </a:cxn>
                <a:cxn ang="0">
                  <a:pos x="106" y="29"/>
                </a:cxn>
                <a:cxn ang="0">
                  <a:pos x="143" y="44"/>
                </a:cxn>
                <a:cxn ang="0">
                  <a:pos x="180" y="61"/>
                </a:cxn>
                <a:cxn ang="0">
                  <a:pos x="217" y="78"/>
                </a:cxn>
                <a:cxn ang="0">
                  <a:pos x="252" y="96"/>
                </a:cxn>
                <a:cxn ang="0">
                  <a:pos x="288" y="116"/>
                </a:cxn>
                <a:cxn ang="0">
                  <a:pos x="324" y="136"/>
                </a:cxn>
                <a:cxn ang="0">
                  <a:pos x="358" y="159"/>
                </a:cxn>
                <a:cxn ang="0">
                  <a:pos x="393" y="181"/>
                </a:cxn>
                <a:cxn ang="0">
                  <a:pos x="428" y="204"/>
                </a:cxn>
                <a:cxn ang="0">
                  <a:pos x="461" y="228"/>
                </a:cxn>
                <a:cxn ang="0">
                  <a:pos x="495" y="252"/>
                </a:cxn>
                <a:cxn ang="0">
                  <a:pos x="528" y="279"/>
                </a:cxn>
                <a:cxn ang="0">
                  <a:pos x="560" y="305"/>
                </a:cxn>
                <a:cxn ang="0">
                  <a:pos x="592" y="333"/>
                </a:cxn>
                <a:cxn ang="0">
                  <a:pos x="624" y="361"/>
                </a:cxn>
                <a:cxn ang="0">
                  <a:pos x="654" y="389"/>
                </a:cxn>
                <a:cxn ang="0">
                  <a:pos x="684" y="419"/>
                </a:cxn>
                <a:cxn ang="0">
                  <a:pos x="713" y="450"/>
                </a:cxn>
                <a:cxn ang="0">
                  <a:pos x="742" y="481"/>
                </a:cxn>
                <a:cxn ang="0">
                  <a:pos x="769" y="513"/>
                </a:cxn>
                <a:cxn ang="0">
                  <a:pos x="796" y="545"/>
                </a:cxn>
                <a:cxn ang="0">
                  <a:pos x="822" y="578"/>
                </a:cxn>
                <a:cxn ang="0">
                  <a:pos x="847" y="612"/>
                </a:cxn>
                <a:cxn ang="0">
                  <a:pos x="871" y="647"/>
                </a:cxn>
                <a:cxn ang="0">
                  <a:pos x="895" y="681"/>
                </a:cxn>
                <a:cxn ang="0">
                  <a:pos x="917" y="717"/>
                </a:cxn>
                <a:cxn ang="0">
                  <a:pos x="939" y="754"/>
                </a:cxn>
                <a:cxn ang="0">
                  <a:pos x="959" y="791"/>
                </a:cxn>
                <a:cxn ang="0">
                  <a:pos x="979" y="828"/>
                </a:cxn>
                <a:cxn ang="0">
                  <a:pos x="997" y="866"/>
                </a:cxn>
                <a:cxn ang="0">
                  <a:pos x="1026" y="938"/>
                </a:cxn>
                <a:cxn ang="0">
                  <a:pos x="1053" y="1015"/>
                </a:cxn>
                <a:cxn ang="0">
                  <a:pos x="1075" y="1096"/>
                </a:cxn>
                <a:cxn ang="0">
                  <a:pos x="1095" y="1180"/>
                </a:cxn>
                <a:cxn ang="0">
                  <a:pos x="1110" y="1267"/>
                </a:cxn>
                <a:cxn ang="0">
                  <a:pos x="1121" y="1356"/>
                </a:cxn>
                <a:cxn ang="0">
                  <a:pos x="1130" y="1446"/>
                </a:cxn>
                <a:cxn ang="0">
                  <a:pos x="1134" y="1536"/>
                </a:cxn>
                <a:cxn ang="0">
                  <a:pos x="1134" y="1626"/>
                </a:cxn>
                <a:cxn ang="0">
                  <a:pos x="1131" y="1716"/>
                </a:cxn>
                <a:cxn ang="0">
                  <a:pos x="1122" y="1802"/>
                </a:cxn>
                <a:cxn ang="0">
                  <a:pos x="1111" y="1886"/>
                </a:cxn>
                <a:cxn ang="0">
                  <a:pos x="1096" y="1967"/>
                </a:cxn>
                <a:cxn ang="0">
                  <a:pos x="1076" y="2044"/>
                </a:cxn>
                <a:cxn ang="0">
                  <a:pos x="1053" y="2115"/>
                </a:cxn>
                <a:cxn ang="0">
                  <a:pos x="1025" y="2180"/>
                </a:cxn>
                <a:cxn ang="0">
                  <a:pos x="917" y="2127"/>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round/>
              <a:headEnd/>
              <a:tailEnd/>
            </a:ln>
          </p:spPr>
          <p:txBody>
            <a:bodyPr/>
            <a:lstStyle/>
            <a:p>
              <a:endParaRPr lang="en-US"/>
            </a:p>
          </p:txBody>
        </p:sp>
        <p:sp>
          <p:nvSpPr>
            <p:cNvPr id="388" name="Freeform 460"/>
            <p:cNvSpPr>
              <a:spLocks/>
            </p:cNvSpPr>
            <p:nvPr/>
          </p:nvSpPr>
          <p:spPr bwMode="auto">
            <a:xfrm>
              <a:off x="3378" y="3082"/>
              <a:ext cx="207" cy="202"/>
            </a:xfrm>
            <a:custGeom>
              <a:avLst/>
              <a:gdLst/>
              <a:ahLst/>
              <a:cxnLst>
                <a:cxn ang="0">
                  <a:pos x="0" y="1625"/>
                </a:cxn>
                <a:cxn ang="0">
                  <a:pos x="3650" y="0"/>
                </a:cxn>
                <a:cxn ang="0">
                  <a:pos x="4569" y="1997"/>
                </a:cxn>
                <a:cxn ang="0">
                  <a:pos x="873" y="3641"/>
                </a:cxn>
                <a:cxn ang="0">
                  <a:pos x="0" y="1625"/>
                </a:cxn>
              </a:cxnLst>
              <a:rect l="0" t="0" r="r" b="b"/>
              <a:pathLst>
                <a:path w="4569" h="3641">
                  <a:moveTo>
                    <a:pt x="0" y="1625"/>
                  </a:moveTo>
                  <a:lnTo>
                    <a:pt x="3650" y="0"/>
                  </a:lnTo>
                  <a:lnTo>
                    <a:pt x="4569" y="1997"/>
                  </a:lnTo>
                  <a:lnTo>
                    <a:pt x="873" y="3641"/>
                  </a:lnTo>
                  <a:lnTo>
                    <a:pt x="0" y="1625"/>
                  </a:lnTo>
                  <a:close/>
                </a:path>
              </a:pathLst>
            </a:custGeom>
            <a:solidFill>
              <a:srgbClr val="545959"/>
            </a:solidFill>
            <a:ln w="9525">
              <a:noFill/>
              <a:round/>
              <a:headEnd/>
              <a:tailEnd/>
            </a:ln>
          </p:spPr>
          <p:txBody>
            <a:bodyPr/>
            <a:lstStyle/>
            <a:p>
              <a:endParaRPr lang="en-US"/>
            </a:p>
          </p:txBody>
        </p:sp>
        <p:sp>
          <p:nvSpPr>
            <p:cNvPr id="389" name="Freeform 461"/>
            <p:cNvSpPr>
              <a:spLocks/>
            </p:cNvSpPr>
            <p:nvPr/>
          </p:nvSpPr>
          <p:spPr bwMode="auto">
            <a:xfrm>
              <a:off x="3360" y="3024"/>
              <a:ext cx="271" cy="393"/>
            </a:xfrm>
            <a:custGeom>
              <a:avLst/>
              <a:gdLst/>
              <a:ahLst/>
              <a:cxnLst>
                <a:cxn ang="0">
                  <a:pos x="2497" y="7056"/>
                </a:cxn>
                <a:cxn ang="0">
                  <a:pos x="5894" y="5432"/>
                </a:cxn>
                <a:cxn ang="0">
                  <a:pos x="5912" y="5421"/>
                </a:cxn>
                <a:cxn ang="0">
                  <a:pos x="5928" y="5406"/>
                </a:cxn>
                <a:cxn ang="0">
                  <a:pos x="5941" y="5388"/>
                </a:cxn>
                <a:cxn ang="0">
                  <a:pos x="5950" y="5368"/>
                </a:cxn>
                <a:cxn ang="0">
                  <a:pos x="5955" y="5347"/>
                </a:cxn>
                <a:cxn ang="0">
                  <a:pos x="5957" y="5325"/>
                </a:cxn>
                <a:cxn ang="0">
                  <a:pos x="5955" y="5303"/>
                </a:cxn>
                <a:cxn ang="0">
                  <a:pos x="5948" y="5282"/>
                </a:cxn>
                <a:cxn ang="0">
                  <a:pos x="3503" y="64"/>
                </a:cxn>
                <a:cxn ang="0">
                  <a:pos x="3492" y="46"/>
                </a:cxn>
                <a:cxn ang="0">
                  <a:pos x="3477" y="31"/>
                </a:cxn>
                <a:cxn ang="0">
                  <a:pos x="3460" y="18"/>
                </a:cxn>
                <a:cxn ang="0">
                  <a:pos x="3441" y="8"/>
                </a:cxn>
                <a:cxn ang="0">
                  <a:pos x="3420" y="2"/>
                </a:cxn>
                <a:cxn ang="0">
                  <a:pos x="3399" y="0"/>
                </a:cxn>
                <a:cxn ang="0">
                  <a:pos x="3377" y="2"/>
                </a:cxn>
                <a:cxn ang="0">
                  <a:pos x="3357" y="8"/>
                </a:cxn>
                <a:cxn ang="0">
                  <a:pos x="63" y="1486"/>
                </a:cxn>
                <a:cxn ang="0">
                  <a:pos x="45" y="1497"/>
                </a:cxn>
                <a:cxn ang="0">
                  <a:pos x="30" y="1512"/>
                </a:cxn>
                <a:cxn ang="0">
                  <a:pos x="16" y="1530"/>
                </a:cxn>
                <a:cxn ang="0">
                  <a:pos x="7" y="1550"/>
                </a:cxn>
                <a:cxn ang="0">
                  <a:pos x="2" y="1572"/>
                </a:cxn>
                <a:cxn ang="0">
                  <a:pos x="0" y="1594"/>
                </a:cxn>
                <a:cxn ang="0">
                  <a:pos x="3" y="1615"/>
                </a:cxn>
                <a:cxn ang="0">
                  <a:pos x="9" y="1636"/>
                </a:cxn>
                <a:cxn ang="0">
                  <a:pos x="2351" y="6999"/>
                </a:cxn>
                <a:cxn ang="0">
                  <a:pos x="2362" y="7018"/>
                </a:cxn>
                <a:cxn ang="0">
                  <a:pos x="2377" y="7034"/>
                </a:cxn>
                <a:cxn ang="0">
                  <a:pos x="2394" y="7048"/>
                </a:cxn>
                <a:cxn ang="0">
                  <a:pos x="2413" y="7057"/>
                </a:cxn>
                <a:cxn ang="0">
                  <a:pos x="2434" y="7063"/>
                </a:cxn>
                <a:cxn ang="0">
                  <a:pos x="2455" y="7065"/>
                </a:cxn>
                <a:cxn ang="0">
                  <a:pos x="2477" y="7063"/>
                </a:cxn>
                <a:cxn ang="0">
                  <a:pos x="2497" y="7056"/>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round/>
              <a:headEnd/>
              <a:tailEnd/>
            </a:ln>
          </p:spPr>
          <p:txBody>
            <a:bodyPr/>
            <a:lstStyle/>
            <a:p>
              <a:endParaRPr lang="en-US"/>
            </a:p>
          </p:txBody>
        </p:sp>
        <p:sp>
          <p:nvSpPr>
            <p:cNvPr id="390" name="Freeform 462"/>
            <p:cNvSpPr>
              <a:spLocks/>
            </p:cNvSpPr>
            <p:nvPr/>
          </p:nvSpPr>
          <p:spPr bwMode="auto">
            <a:xfrm>
              <a:off x="3360" y="3024"/>
              <a:ext cx="162" cy="99"/>
            </a:xfrm>
            <a:custGeom>
              <a:avLst/>
              <a:gdLst/>
              <a:ahLst/>
              <a:cxnLst>
                <a:cxn ang="0">
                  <a:pos x="3562" y="1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68" y="1773"/>
                </a:cxn>
                <a:cxn ang="0">
                  <a:pos x="3562" y="183"/>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round/>
              <a:headEnd/>
              <a:tailEnd/>
            </a:ln>
          </p:spPr>
          <p:txBody>
            <a:bodyPr/>
            <a:lstStyle/>
            <a:p>
              <a:endParaRPr lang="en-US"/>
            </a:p>
          </p:txBody>
        </p:sp>
        <p:sp>
          <p:nvSpPr>
            <p:cNvPr id="391" name="Freeform 463"/>
            <p:cNvSpPr>
              <a:spLocks/>
            </p:cNvSpPr>
            <p:nvPr/>
          </p:nvSpPr>
          <p:spPr bwMode="auto">
            <a:xfrm>
              <a:off x="3360" y="3024"/>
              <a:ext cx="161" cy="97"/>
            </a:xfrm>
            <a:custGeom>
              <a:avLst/>
              <a:gdLst/>
              <a:ahLst/>
              <a:cxnLst>
                <a:cxn ang="0">
                  <a:pos x="3545" y="153"/>
                </a:cxn>
                <a:cxn ang="0">
                  <a:pos x="3538" y="137"/>
                </a:cxn>
                <a:cxn ang="0">
                  <a:pos x="3529" y="120"/>
                </a:cxn>
                <a:cxn ang="0">
                  <a:pos x="3514" y="90"/>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1" y="1665"/>
                </a:cxn>
                <a:cxn ang="0">
                  <a:pos x="31" y="1685"/>
                </a:cxn>
                <a:cxn ang="0">
                  <a:pos x="46" y="1719"/>
                </a:cxn>
                <a:cxn ang="0">
                  <a:pos x="162" y="1700"/>
                </a:cxn>
                <a:cxn ang="0">
                  <a:pos x="348" y="1616"/>
                </a:cxn>
                <a:cxn ang="0">
                  <a:pos x="508" y="1543"/>
                </a:cxn>
                <a:cxn ang="0">
                  <a:pos x="648" y="1480"/>
                </a:cxn>
                <a:cxn ang="0">
                  <a:pos x="776" y="1422"/>
                </a:cxn>
                <a:cxn ang="0">
                  <a:pos x="898" y="1367"/>
                </a:cxn>
                <a:cxn ang="0">
                  <a:pos x="1021" y="1311"/>
                </a:cxn>
                <a:cxn ang="0">
                  <a:pos x="1153" y="1251"/>
                </a:cxn>
                <a:cxn ang="0">
                  <a:pos x="1299" y="1186"/>
                </a:cxn>
                <a:cxn ang="0">
                  <a:pos x="1466" y="1110"/>
                </a:cxn>
                <a:cxn ang="0">
                  <a:pos x="1662" y="1020"/>
                </a:cxn>
                <a:cxn ang="0">
                  <a:pos x="1892" y="916"/>
                </a:cxn>
                <a:cxn ang="0">
                  <a:pos x="2166" y="792"/>
                </a:cxn>
                <a:cxn ang="0">
                  <a:pos x="2488" y="646"/>
                </a:cxn>
                <a:cxn ang="0">
                  <a:pos x="2864" y="474"/>
                </a:cxn>
                <a:cxn ang="0">
                  <a:pos x="3304" y="27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round/>
              <a:headEnd/>
              <a:tailEnd/>
            </a:ln>
          </p:spPr>
          <p:txBody>
            <a:bodyPr/>
            <a:lstStyle/>
            <a:p>
              <a:endParaRPr lang="en-US"/>
            </a:p>
          </p:txBody>
        </p:sp>
        <p:sp>
          <p:nvSpPr>
            <p:cNvPr id="392" name="Freeform 464"/>
            <p:cNvSpPr>
              <a:spLocks/>
            </p:cNvSpPr>
            <p:nvPr/>
          </p:nvSpPr>
          <p:spPr bwMode="auto">
            <a:xfrm>
              <a:off x="3360" y="3024"/>
              <a:ext cx="161" cy="96"/>
            </a:xfrm>
            <a:custGeom>
              <a:avLst/>
              <a:gdLst/>
              <a:ahLst/>
              <a:cxnLst>
                <a:cxn ang="0">
                  <a:pos x="3534" y="135"/>
                </a:cxn>
                <a:cxn ang="0">
                  <a:pos x="3529" y="123"/>
                </a:cxn>
                <a:cxn ang="0">
                  <a:pos x="3523" y="110"/>
                </a:cxn>
                <a:cxn ang="0">
                  <a:pos x="3511" y="84"/>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3" y="1646"/>
                </a:cxn>
                <a:cxn ang="0">
                  <a:pos x="19" y="1658"/>
                </a:cxn>
                <a:cxn ang="0">
                  <a:pos x="26" y="1674"/>
                </a:cxn>
                <a:cxn ang="0">
                  <a:pos x="37" y="1702"/>
                </a:cxn>
                <a:cxn ang="0">
                  <a:pos x="151" y="1676"/>
                </a:cxn>
                <a:cxn ang="0">
                  <a:pos x="337" y="1592"/>
                </a:cxn>
                <a:cxn ang="0">
                  <a:pos x="497" y="1520"/>
                </a:cxn>
                <a:cxn ang="0">
                  <a:pos x="637" y="1457"/>
                </a:cxn>
                <a:cxn ang="0">
                  <a:pos x="765" y="1399"/>
                </a:cxn>
                <a:cxn ang="0">
                  <a:pos x="886" y="1344"/>
                </a:cxn>
                <a:cxn ang="0">
                  <a:pos x="1010" y="1288"/>
                </a:cxn>
                <a:cxn ang="0">
                  <a:pos x="1141" y="1229"/>
                </a:cxn>
                <a:cxn ang="0">
                  <a:pos x="1287" y="1163"/>
                </a:cxn>
                <a:cxn ang="0">
                  <a:pos x="1455" y="1087"/>
                </a:cxn>
                <a:cxn ang="0">
                  <a:pos x="1650" y="998"/>
                </a:cxn>
                <a:cxn ang="0">
                  <a:pos x="1881" y="894"/>
                </a:cxn>
                <a:cxn ang="0">
                  <a:pos x="2154" y="771"/>
                </a:cxn>
                <a:cxn ang="0">
                  <a:pos x="2477" y="625"/>
                </a:cxn>
                <a:cxn ang="0">
                  <a:pos x="2853" y="453"/>
                </a:cxn>
                <a:cxn ang="0">
                  <a:pos x="3293" y="254"/>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round/>
              <a:headEnd/>
              <a:tailEnd/>
            </a:ln>
          </p:spPr>
          <p:txBody>
            <a:bodyPr/>
            <a:lstStyle/>
            <a:p>
              <a:endParaRPr lang="en-US"/>
            </a:p>
          </p:txBody>
        </p:sp>
        <p:sp>
          <p:nvSpPr>
            <p:cNvPr id="393" name="Freeform 465"/>
            <p:cNvSpPr>
              <a:spLocks/>
            </p:cNvSpPr>
            <p:nvPr/>
          </p:nvSpPr>
          <p:spPr bwMode="auto">
            <a:xfrm>
              <a:off x="3360" y="3024"/>
              <a:ext cx="160" cy="94"/>
            </a:xfrm>
            <a:custGeom>
              <a:avLst/>
              <a:gdLst/>
              <a:ahLst/>
              <a:cxnLst>
                <a:cxn ang="0">
                  <a:pos x="3522" y="112"/>
                </a:cxn>
                <a:cxn ang="0">
                  <a:pos x="3513" y="9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5" y="1671"/>
                </a:cxn>
                <a:cxn ang="0">
                  <a:pos x="141" y="1651"/>
                </a:cxn>
                <a:cxn ang="0">
                  <a:pos x="326" y="1568"/>
                </a:cxn>
                <a:cxn ang="0">
                  <a:pos x="486" y="1496"/>
                </a:cxn>
                <a:cxn ang="0">
                  <a:pos x="626" y="1433"/>
                </a:cxn>
                <a:cxn ang="0">
                  <a:pos x="754" y="1375"/>
                </a:cxn>
                <a:cxn ang="0">
                  <a:pos x="875" y="1320"/>
                </a:cxn>
                <a:cxn ang="0">
                  <a:pos x="999" y="1264"/>
                </a:cxn>
                <a:cxn ang="0">
                  <a:pos x="1130" y="1205"/>
                </a:cxn>
                <a:cxn ang="0">
                  <a:pos x="1276" y="1140"/>
                </a:cxn>
                <a:cxn ang="0">
                  <a:pos x="1443" y="1064"/>
                </a:cxn>
                <a:cxn ang="0">
                  <a:pos x="1639" y="975"/>
                </a:cxn>
                <a:cxn ang="0">
                  <a:pos x="1870" y="872"/>
                </a:cxn>
                <a:cxn ang="0">
                  <a:pos x="2143" y="749"/>
                </a:cxn>
                <a:cxn ang="0">
                  <a:pos x="2464" y="603"/>
                </a:cxn>
                <a:cxn ang="0">
                  <a:pos x="2841" y="432"/>
                </a:cxn>
                <a:cxn ang="0">
                  <a:pos x="3281" y="234"/>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round/>
              <a:headEnd/>
              <a:tailEnd/>
            </a:ln>
          </p:spPr>
          <p:txBody>
            <a:bodyPr/>
            <a:lstStyle/>
            <a:p>
              <a:endParaRPr lang="en-US"/>
            </a:p>
          </p:txBody>
        </p:sp>
        <p:sp>
          <p:nvSpPr>
            <p:cNvPr id="394" name="Freeform 466"/>
            <p:cNvSpPr>
              <a:spLocks/>
            </p:cNvSpPr>
            <p:nvPr/>
          </p:nvSpPr>
          <p:spPr bwMode="auto">
            <a:xfrm>
              <a:off x="3360" y="3024"/>
              <a:ext cx="160" cy="93"/>
            </a:xfrm>
            <a:custGeom>
              <a:avLst/>
              <a:gdLst/>
              <a:ahLst/>
              <a:cxnLst>
                <a:cxn ang="0">
                  <a:pos x="3513" y="96"/>
                </a:cxn>
                <a:cxn ang="0">
                  <a:pos x="3508" y="8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2" y="1644"/>
                </a:cxn>
                <a:cxn ang="0">
                  <a:pos x="18" y="1657"/>
                </a:cxn>
                <a:cxn ang="0">
                  <a:pos x="130" y="1627"/>
                </a:cxn>
                <a:cxn ang="0">
                  <a:pos x="315" y="1543"/>
                </a:cxn>
                <a:cxn ang="0">
                  <a:pos x="474" y="1472"/>
                </a:cxn>
                <a:cxn ang="0">
                  <a:pos x="615" y="1408"/>
                </a:cxn>
                <a:cxn ang="0">
                  <a:pos x="743" y="1352"/>
                </a:cxn>
                <a:cxn ang="0">
                  <a:pos x="864" y="1297"/>
                </a:cxn>
                <a:cxn ang="0">
                  <a:pos x="987" y="1241"/>
                </a:cxn>
                <a:cxn ang="0">
                  <a:pos x="1119" y="1182"/>
                </a:cxn>
                <a:cxn ang="0">
                  <a:pos x="1265" y="1116"/>
                </a:cxn>
                <a:cxn ang="0">
                  <a:pos x="1432" y="1042"/>
                </a:cxn>
                <a:cxn ang="0">
                  <a:pos x="1628" y="953"/>
                </a:cxn>
                <a:cxn ang="0">
                  <a:pos x="1859" y="850"/>
                </a:cxn>
                <a:cxn ang="0">
                  <a:pos x="2132" y="726"/>
                </a:cxn>
                <a:cxn ang="0">
                  <a:pos x="2453" y="582"/>
                </a:cxn>
                <a:cxn ang="0">
                  <a:pos x="2830" y="412"/>
                </a:cxn>
                <a:cxn ang="0">
                  <a:pos x="3269" y="214"/>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round/>
              <a:headEnd/>
              <a:tailEnd/>
            </a:ln>
          </p:spPr>
          <p:txBody>
            <a:bodyPr/>
            <a:lstStyle/>
            <a:p>
              <a:endParaRPr lang="en-US"/>
            </a:p>
          </p:txBody>
        </p:sp>
        <p:sp>
          <p:nvSpPr>
            <p:cNvPr id="395" name="Freeform 467"/>
            <p:cNvSpPr>
              <a:spLocks/>
            </p:cNvSpPr>
            <p:nvPr/>
          </p:nvSpPr>
          <p:spPr bwMode="auto">
            <a:xfrm>
              <a:off x="3360" y="3024"/>
              <a:ext cx="159" cy="92"/>
            </a:xfrm>
            <a:custGeom>
              <a:avLst/>
              <a:gdLst/>
              <a:ahLst/>
              <a:cxnLst>
                <a:cxn ang="0">
                  <a:pos x="3503" y="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13" y="1649"/>
                </a:cxn>
                <a:cxn ang="0">
                  <a:pos x="3503" y="83"/>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round/>
              <a:headEnd/>
              <a:tailEnd/>
            </a:ln>
          </p:spPr>
          <p:txBody>
            <a:bodyPr/>
            <a:lstStyle/>
            <a:p>
              <a:endParaRPr lang="en-US"/>
            </a:p>
          </p:txBody>
        </p:sp>
        <p:sp>
          <p:nvSpPr>
            <p:cNvPr id="396" name="Freeform 468"/>
            <p:cNvSpPr>
              <a:spLocks/>
            </p:cNvSpPr>
            <p:nvPr/>
          </p:nvSpPr>
          <p:spPr bwMode="auto">
            <a:xfrm>
              <a:off x="3533" y="3064"/>
              <a:ext cx="2" cy="3"/>
            </a:xfrm>
            <a:custGeom>
              <a:avLst/>
              <a:gdLst/>
              <a:ahLst/>
              <a:cxnLst>
                <a:cxn ang="0">
                  <a:pos x="0" y="2"/>
                </a:cxn>
                <a:cxn ang="0">
                  <a:pos x="9" y="0"/>
                </a:cxn>
                <a:cxn ang="0">
                  <a:pos x="16" y="2"/>
                </a:cxn>
                <a:cxn ang="0">
                  <a:pos x="22" y="7"/>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round/>
              <a:headEnd/>
              <a:tailEnd/>
            </a:ln>
          </p:spPr>
          <p:txBody>
            <a:bodyPr/>
            <a:lstStyle/>
            <a:p>
              <a:endParaRPr lang="en-US"/>
            </a:p>
          </p:txBody>
        </p:sp>
        <p:sp>
          <p:nvSpPr>
            <p:cNvPr id="397" name="Freeform 469"/>
            <p:cNvSpPr>
              <a:spLocks/>
            </p:cNvSpPr>
            <p:nvPr/>
          </p:nvSpPr>
          <p:spPr bwMode="auto">
            <a:xfrm>
              <a:off x="3374" y="3064"/>
              <a:ext cx="160" cy="90"/>
            </a:xfrm>
            <a:custGeom>
              <a:avLst/>
              <a:gdLst/>
              <a:ahLst/>
              <a:cxnLst>
                <a:cxn ang="0">
                  <a:pos x="8" y="1596"/>
                </a:cxn>
                <a:cxn ang="0">
                  <a:pos x="0" y="1577"/>
                </a:cxn>
                <a:cxn ang="0">
                  <a:pos x="3513" y="0"/>
                </a:cxn>
                <a:cxn ang="0">
                  <a:pos x="3529" y="38"/>
                </a:cxn>
                <a:cxn ang="0">
                  <a:pos x="16" y="1614"/>
                </a:cxn>
                <a:cxn ang="0">
                  <a:pos x="8" y="1596"/>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w="9525">
              <a:noFill/>
              <a:round/>
              <a:headEnd/>
              <a:tailEnd/>
            </a:ln>
          </p:spPr>
          <p:txBody>
            <a:bodyPr/>
            <a:lstStyle/>
            <a:p>
              <a:endParaRPr lang="en-US"/>
            </a:p>
          </p:txBody>
        </p:sp>
        <p:sp>
          <p:nvSpPr>
            <p:cNvPr id="398" name="Freeform 470"/>
            <p:cNvSpPr>
              <a:spLocks/>
            </p:cNvSpPr>
            <p:nvPr/>
          </p:nvSpPr>
          <p:spPr bwMode="auto">
            <a:xfrm>
              <a:off x="3373" y="3152"/>
              <a:ext cx="1" cy="2"/>
            </a:xfrm>
            <a:custGeom>
              <a:avLst/>
              <a:gdLst/>
              <a:ahLst/>
              <a:cxnLst>
                <a:cxn ang="0">
                  <a:pos x="28" y="37"/>
                </a:cxn>
                <a:cxn ang="0">
                  <a:pos x="19" y="40"/>
                </a:cxn>
                <a:cxn ang="0">
                  <a:pos x="12" y="37"/>
                </a:cxn>
                <a:cxn ang="0">
                  <a:pos x="6" y="33"/>
                </a:cxn>
                <a:cxn ang="0">
                  <a:pos x="2" y="26"/>
                </a:cxn>
                <a:cxn ang="0">
                  <a:pos x="0" y="19"/>
                </a:cxn>
                <a:cxn ang="0">
                  <a:pos x="1" y="11"/>
                </a:cxn>
                <a:cxn ang="0">
                  <a:pos x="5" y="5"/>
                </a:cxn>
                <a:cxn ang="0">
                  <a:pos x="12" y="0"/>
                </a:cxn>
                <a:cxn ang="0">
                  <a:pos x="28" y="37"/>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round/>
              <a:headEnd/>
              <a:tailEnd/>
            </a:ln>
          </p:spPr>
          <p:txBody>
            <a:bodyPr/>
            <a:lstStyle/>
            <a:p>
              <a:endParaRPr lang="en-US"/>
            </a:p>
          </p:txBody>
        </p:sp>
        <p:sp>
          <p:nvSpPr>
            <p:cNvPr id="399" name="Freeform 471"/>
            <p:cNvSpPr>
              <a:spLocks/>
            </p:cNvSpPr>
            <p:nvPr/>
          </p:nvSpPr>
          <p:spPr bwMode="auto">
            <a:xfrm>
              <a:off x="3537" y="3075"/>
              <a:ext cx="2" cy="2"/>
            </a:xfrm>
            <a:custGeom>
              <a:avLst/>
              <a:gdLst/>
              <a:ahLst/>
              <a:cxnLst>
                <a:cxn ang="0">
                  <a:pos x="0" y="2"/>
                </a:cxn>
                <a:cxn ang="0">
                  <a:pos x="9" y="0"/>
                </a:cxn>
                <a:cxn ang="0">
                  <a:pos x="16" y="2"/>
                </a:cxn>
                <a:cxn ang="0">
                  <a:pos x="22" y="6"/>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round/>
              <a:headEnd/>
              <a:tailEnd/>
            </a:ln>
          </p:spPr>
          <p:txBody>
            <a:bodyPr/>
            <a:lstStyle/>
            <a:p>
              <a:endParaRPr lang="en-US"/>
            </a:p>
          </p:txBody>
        </p:sp>
        <p:sp>
          <p:nvSpPr>
            <p:cNvPr id="400" name="Freeform 472"/>
            <p:cNvSpPr>
              <a:spLocks/>
            </p:cNvSpPr>
            <p:nvPr/>
          </p:nvSpPr>
          <p:spPr bwMode="auto">
            <a:xfrm>
              <a:off x="3377" y="3075"/>
              <a:ext cx="161" cy="91"/>
            </a:xfrm>
            <a:custGeom>
              <a:avLst/>
              <a:gdLst/>
              <a:ahLst/>
              <a:cxnLst>
                <a:cxn ang="0">
                  <a:pos x="8" y="1614"/>
                </a:cxn>
                <a:cxn ang="0">
                  <a:pos x="0" y="1595"/>
                </a:cxn>
                <a:cxn ang="0">
                  <a:pos x="3531" y="0"/>
                </a:cxn>
                <a:cxn ang="0">
                  <a:pos x="3547" y="38"/>
                </a:cxn>
                <a:cxn ang="0">
                  <a:pos x="17" y="1633"/>
                </a:cxn>
                <a:cxn ang="0">
                  <a:pos x="8" y="1614"/>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w="9525">
              <a:noFill/>
              <a:round/>
              <a:headEnd/>
              <a:tailEnd/>
            </a:ln>
          </p:spPr>
          <p:txBody>
            <a:bodyPr/>
            <a:lstStyle/>
            <a:p>
              <a:endParaRPr lang="en-US"/>
            </a:p>
          </p:txBody>
        </p:sp>
        <p:sp>
          <p:nvSpPr>
            <p:cNvPr id="401" name="Freeform 473"/>
            <p:cNvSpPr>
              <a:spLocks/>
            </p:cNvSpPr>
            <p:nvPr/>
          </p:nvSpPr>
          <p:spPr bwMode="auto">
            <a:xfrm>
              <a:off x="3376" y="3164"/>
              <a:ext cx="2" cy="2"/>
            </a:xfrm>
            <a:custGeom>
              <a:avLst/>
              <a:gdLst/>
              <a:ahLst/>
              <a:cxnLst>
                <a:cxn ang="0">
                  <a:pos x="29" y="38"/>
                </a:cxn>
                <a:cxn ang="0">
                  <a:pos x="19" y="40"/>
                </a:cxn>
                <a:cxn ang="0">
                  <a:pos x="12" y="38"/>
                </a:cxn>
                <a:cxn ang="0">
                  <a:pos x="6" y="34"/>
                </a:cxn>
                <a:cxn ang="0">
                  <a:pos x="2" y="27"/>
                </a:cxn>
                <a:cxn ang="0">
                  <a:pos x="0" y="19"/>
                </a:cxn>
                <a:cxn ang="0">
                  <a:pos x="1" y="12"/>
                </a:cxn>
                <a:cxn ang="0">
                  <a:pos x="5" y="6"/>
                </a:cxn>
                <a:cxn ang="0">
                  <a:pos x="12" y="0"/>
                </a:cxn>
                <a:cxn ang="0">
                  <a:pos x="29" y="38"/>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round/>
              <a:headEnd/>
              <a:tailEnd/>
            </a:ln>
          </p:spPr>
          <p:txBody>
            <a:bodyPr/>
            <a:lstStyle/>
            <a:p>
              <a:endParaRPr lang="en-US"/>
            </a:p>
          </p:txBody>
        </p:sp>
        <p:sp>
          <p:nvSpPr>
            <p:cNvPr id="402" name="Freeform 474"/>
            <p:cNvSpPr>
              <a:spLocks/>
            </p:cNvSpPr>
            <p:nvPr/>
          </p:nvSpPr>
          <p:spPr bwMode="auto">
            <a:xfrm>
              <a:off x="3368" y="3169"/>
              <a:ext cx="50" cy="122"/>
            </a:xfrm>
            <a:custGeom>
              <a:avLst/>
              <a:gdLst/>
              <a:ahLst/>
              <a:cxnLst>
                <a:cxn ang="0">
                  <a:pos x="230" y="56"/>
                </a:cxn>
                <a:cxn ang="0">
                  <a:pos x="1103" y="2072"/>
                </a:cxn>
                <a:cxn ang="0">
                  <a:pos x="1067" y="2201"/>
                </a:cxn>
                <a:cxn ang="0">
                  <a:pos x="1031" y="2186"/>
                </a:cxn>
                <a:cxn ang="0">
                  <a:pos x="994" y="2172"/>
                </a:cxn>
                <a:cxn ang="0">
                  <a:pos x="958" y="2155"/>
                </a:cxn>
                <a:cxn ang="0">
                  <a:pos x="921" y="2138"/>
                </a:cxn>
                <a:cxn ang="0">
                  <a:pos x="886" y="2119"/>
                </a:cxn>
                <a:cxn ang="0">
                  <a:pos x="850" y="2100"/>
                </a:cxn>
                <a:cxn ang="0">
                  <a:pos x="814" y="2079"/>
                </a:cxn>
                <a:cxn ang="0">
                  <a:pos x="780" y="2058"/>
                </a:cxn>
                <a:cxn ang="0">
                  <a:pos x="745" y="2036"/>
                </a:cxn>
                <a:cxn ang="0">
                  <a:pos x="711" y="2012"/>
                </a:cxn>
                <a:cxn ang="0">
                  <a:pos x="677" y="1988"/>
                </a:cxn>
                <a:cxn ang="0">
                  <a:pos x="644" y="1964"/>
                </a:cxn>
                <a:cxn ang="0">
                  <a:pos x="610" y="1939"/>
                </a:cxn>
                <a:cxn ang="0">
                  <a:pos x="579" y="1911"/>
                </a:cxn>
                <a:cxn ang="0">
                  <a:pos x="547" y="1884"/>
                </a:cxn>
                <a:cxn ang="0">
                  <a:pos x="515" y="1856"/>
                </a:cxn>
                <a:cxn ang="0">
                  <a:pos x="485" y="1827"/>
                </a:cxn>
                <a:cxn ang="0">
                  <a:pos x="455" y="1797"/>
                </a:cxn>
                <a:cxn ang="0">
                  <a:pos x="426" y="1767"/>
                </a:cxn>
                <a:cxn ang="0">
                  <a:pos x="397" y="1736"/>
                </a:cxn>
                <a:cxn ang="0">
                  <a:pos x="370" y="1705"/>
                </a:cxn>
                <a:cxn ang="0">
                  <a:pos x="342" y="1672"/>
                </a:cxn>
                <a:cxn ang="0">
                  <a:pos x="316" y="1638"/>
                </a:cxn>
                <a:cxn ang="0">
                  <a:pos x="291" y="1604"/>
                </a:cxn>
                <a:cxn ang="0">
                  <a:pos x="267" y="1571"/>
                </a:cxn>
                <a:cxn ang="0">
                  <a:pos x="243" y="1536"/>
                </a:cxn>
                <a:cxn ang="0">
                  <a:pos x="221" y="1500"/>
                </a:cxn>
                <a:cxn ang="0">
                  <a:pos x="199" y="1463"/>
                </a:cxn>
                <a:cxn ang="0">
                  <a:pos x="178" y="1427"/>
                </a:cxn>
                <a:cxn ang="0">
                  <a:pos x="158" y="1389"/>
                </a:cxn>
                <a:cxn ang="0">
                  <a:pos x="140" y="1351"/>
                </a:cxn>
                <a:cxn ang="0">
                  <a:pos x="123" y="1314"/>
                </a:cxn>
                <a:cxn ang="0">
                  <a:pos x="94" y="1241"/>
                </a:cxn>
                <a:cxn ang="0">
                  <a:pos x="70" y="1164"/>
                </a:cxn>
                <a:cxn ang="0">
                  <a:pos x="49" y="1083"/>
                </a:cxn>
                <a:cxn ang="0">
                  <a:pos x="32" y="997"/>
                </a:cxn>
                <a:cxn ang="0">
                  <a:pos x="19" y="910"/>
                </a:cxn>
                <a:cxn ang="0">
                  <a:pos x="8" y="822"/>
                </a:cxn>
                <a:cxn ang="0">
                  <a:pos x="2" y="732"/>
                </a:cxn>
                <a:cxn ang="0">
                  <a:pos x="0" y="641"/>
                </a:cxn>
                <a:cxn ang="0">
                  <a:pos x="2" y="551"/>
                </a:cxn>
                <a:cxn ang="0">
                  <a:pos x="8" y="463"/>
                </a:cxn>
                <a:cxn ang="0">
                  <a:pos x="18" y="375"/>
                </a:cxn>
                <a:cxn ang="0">
                  <a:pos x="31" y="292"/>
                </a:cxn>
                <a:cxn ang="0">
                  <a:pos x="48" y="212"/>
                </a:cxn>
                <a:cxn ang="0">
                  <a:pos x="69" y="136"/>
                </a:cxn>
                <a:cxn ang="0">
                  <a:pos x="94" y="65"/>
                </a:cxn>
                <a:cxn ang="0">
                  <a:pos x="123" y="0"/>
                </a:cxn>
                <a:cxn ang="0">
                  <a:pos x="230" y="56"/>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round/>
              <a:headEnd/>
              <a:tailEnd/>
            </a:ln>
          </p:spPr>
          <p:txBody>
            <a:bodyPr/>
            <a:lstStyle/>
            <a:p>
              <a:endParaRPr lang="en-US"/>
            </a:p>
          </p:txBody>
        </p:sp>
        <p:sp>
          <p:nvSpPr>
            <p:cNvPr id="403" name="Freeform 475"/>
            <p:cNvSpPr>
              <a:spLocks/>
            </p:cNvSpPr>
            <p:nvPr/>
          </p:nvSpPr>
          <p:spPr bwMode="auto">
            <a:xfrm>
              <a:off x="3367" y="3169"/>
              <a:ext cx="50" cy="122"/>
            </a:xfrm>
            <a:custGeom>
              <a:avLst/>
              <a:gdLst/>
              <a:ahLst/>
              <a:cxnLst>
                <a:cxn ang="0">
                  <a:pos x="230" y="56"/>
                </a:cxn>
                <a:cxn ang="0">
                  <a:pos x="1103" y="2072"/>
                </a:cxn>
                <a:cxn ang="0">
                  <a:pos x="1067" y="2202"/>
                </a:cxn>
                <a:cxn ang="0">
                  <a:pos x="1030" y="2187"/>
                </a:cxn>
                <a:cxn ang="0">
                  <a:pos x="994" y="2172"/>
                </a:cxn>
                <a:cxn ang="0">
                  <a:pos x="958" y="2155"/>
                </a:cxn>
                <a:cxn ang="0">
                  <a:pos x="921" y="2138"/>
                </a:cxn>
                <a:cxn ang="0">
                  <a:pos x="886" y="2119"/>
                </a:cxn>
                <a:cxn ang="0">
                  <a:pos x="850" y="2100"/>
                </a:cxn>
                <a:cxn ang="0">
                  <a:pos x="814" y="2079"/>
                </a:cxn>
                <a:cxn ang="0">
                  <a:pos x="779" y="2058"/>
                </a:cxn>
                <a:cxn ang="0">
                  <a:pos x="745" y="2036"/>
                </a:cxn>
                <a:cxn ang="0">
                  <a:pos x="711" y="2013"/>
                </a:cxn>
                <a:cxn ang="0">
                  <a:pos x="676" y="1989"/>
                </a:cxn>
                <a:cxn ang="0">
                  <a:pos x="644" y="1964"/>
                </a:cxn>
                <a:cxn ang="0">
                  <a:pos x="610" y="1939"/>
                </a:cxn>
                <a:cxn ang="0">
                  <a:pos x="578" y="1912"/>
                </a:cxn>
                <a:cxn ang="0">
                  <a:pos x="547" y="1884"/>
                </a:cxn>
                <a:cxn ang="0">
                  <a:pos x="515" y="1857"/>
                </a:cxn>
                <a:cxn ang="0">
                  <a:pos x="485" y="1827"/>
                </a:cxn>
                <a:cxn ang="0">
                  <a:pos x="455" y="1798"/>
                </a:cxn>
                <a:cxn ang="0">
                  <a:pos x="425" y="1767"/>
                </a:cxn>
                <a:cxn ang="0">
                  <a:pos x="397" y="1737"/>
                </a:cxn>
                <a:cxn ang="0">
                  <a:pos x="369" y="1705"/>
                </a:cxn>
                <a:cxn ang="0">
                  <a:pos x="342" y="1672"/>
                </a:cxn>
                <a:cxn ang="0">
                  <a:pos x="316" y="1639"/>
                </a:cxn>
                <a:cxn ang="0">
                  <a:pos x="291" y="1605"/>
                </a:cxn>
                <a:cxn ang="0">
                  <a:pos x="266" y="1571"/>
                </a:cxn>
                <a:cxn ang="0">
                  <a:pos x="243" y="1536"/>
                </a:cxn>
                <a:cxn ang="0">
                  <a:pos x="220" y="1500"/>
                </a:cxn>
                <a:cxn ang="0">
                  <a:pos x="199" y="1464"/>
                </a:cxn>
                <a:cxn ang="0">
                  <a:pos x="178" y="1428"/>
                </a:cxn>
                <a:cxn ang="0">
                  <a:pos x="158" y="1390"/>
                </a:cxn>
                <a:cxn ang="0">
                  <a:pos x="140" y="1352"/>
                </a:cxn>
                <a:cxn ang="0">
                  <a:pos x="123" y="1314"/>
                </a:cxn>
                <a:cxn ang="0">
                  <a:pos x="94" y="1241"/>
                </a:cxn>
                <a:cxn ang="0">
                  <a:pos x="69" y="1164"/>
                </a:cxn>
                <a:cxn ang="0">
                  <a:pos x="49" y="1083"/>
                </a:cxn>
                <a:cxn ang="0">
                  <a:pos x="32" y="998"/>
                </a:cxn>
                <a:cxn ang="0">
                  <a:pos x="18" y="910"/>
                </a:cxn>
                <a:cxn ang="0">
                  <a:pos x="8" y="823"/>
                </a:cxn>
                <a:cxn ang="0">
                  <a:pos x="2" y="732"/>
                </a:cxn>
                <a:cxn ang="0">
                  <a:pos x="0" y="641"/>
                </a:cxn>
                <a:cxn ang="0">
                  <a:pos x="2" y="552"/>
                </a:cxn>
                <a:cxn ang="0">
                  <a:pos x="8" y="463"/>
                </a:cxn>
                <a:cxn ang="0">
                  <a:pos x="17" y="376"/>
                </a:cxn>
                <a:cxn ang="0">
                  <a:pos x="31" y="292"/>
                </a:cxn>
                <a:cxn ang="0">
                  <a:pos x="48" y="212"/>
                </a:cxn>
                <a:cxn ang="0">
                  <a:pos x="68" y="136"/>
                </a:cxn>
                <a:cxn ang="0">
                  <a:pos x="94" y="66"/>
                </a:cxn>
                <a:cxn ang="0">
                  <a:pos x="123" y="0"/>
                </a:cxn>
                <a:cxn ang="0">
                  <a:pos x="230" y="56"/>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round/>
              <a:headEnd/>
              <a:tailEnd/>
            </a:ln>
          </p:spPr>
          <p:txBody>
            <a:bodyPr/>
            <a:lstStyle/>
            <a:p>
              <a:endParaRPr lang="en-US"/>
            </a:p>
          </p:txBody>
        </p:sp>
        <p:sp>
          <p:nvSpPr>
            <p:cNvPr id="404" name="Freeform 476"/>
            <p:cNvSpPr>
              <a:spLocks/>
            </p:cNvSpPr>
            <p:nvPr/>
          </p:nvSpPr>
          <p:spPr bwMode="auto">
            <a:xfrm>
              <a:off x="3544" y="3074"/>
              <a:ext cx="52" cy="121"/>
            </a:xfrm>
            <a:custGeom>
              <a:avLst/>
              <a:gdLst/>
              <a:ahLst/>
              <a:cxnLst>
                <a:cxn ang="0">
                  <a:pos x="917" y="2127"/>
                </a:cxn>
                <a:cxn ang="0">
                  <a:pos x="0" y="131"/>
                </a:cxn>
                <a:cxn ang="0">
                  <a:pos x="32" y="0"/>
                </a:cxn>
                <a:cxn ang="0">
                  <a:pos x="69" y="14"/>
                </a:cxn>
                <a:cxn ang="0">
                  <a:pos x="106" y="29"/>
                </a:cxn>
                <a:cxn ang="0">
                  <a:pos x="142" y="44"/>
                </a:cxn>
                <a:cxn ang="0">
                  <a:pos x="179" y="60"/>
                </a:cxn>
                <a:cxn ang="0">
                  <a:pos x="216" y="78"/>
                </a:cxn>
                <a:cxn ang="0">
                  <a:pos x="252" y="96"/>
                </a:cxn>
                <a:cxn ang="0">
                  <a:pos x="287" y="116"/>
                </a:cxn>
                <a:cxn ang="0">
                  <a:pos x="323" y="136"/>
                </a:cxn>
                <a:cxn ang="0">
                  <a:pos x="358" y="159"/>
                </a:cxn>
                <a:cxn ang="0">
                  <a:pos x="392" y="181"/>
                </a:cxn>
                <a:cxn ang="0">
                  <a:pos x="427" y="204"/>
                </a:cxn>
                <a:cxn ang="0">
                  <a:pos x="461" y="228"/>
                </a:cxn>
                <a:cxn ang="0">
                  <a:pos x="494" y="252"/>
                </a:cxn>
                <a:cxn ang="0">
                  <a:pos x="527" y="279"/>
                </a:cxn>
                <a:cxn ang="0">
                  <a:pos x="560" y="305"/>
                </a:cxn>
                <a:cxn ang="0">
                  <a:pos x="591" y="332"/>
                </a:cxn>
                <a:cxn ang="0">
                  <a:pos x="623" y="361"/>
                </a:cxn>
                <a:cxn ang="0">
                  <a:pos x="653" y="389"/>
                </a:cxn>
                <a:cxn ang="0">
                  <a:pos x="683" y="419"/>
                </a:cxn>
                <a:cxn ang="0">
                  <a:pos x="713" y="449"/>
                </a:cxn>
                <a:cxn ang="0">
                  <a:pos x="741" y="481"/>
                </a:cxn>
                <a:cxn ang="0">
                  <a:pos x="769" y="513"/>
                </a:cxn>
                <a:cxn ang="0">
                  <a:pos x="795" y="545"/>
                </a:cxn>
                <a:cxn ang="0">
                  <a:pos x="822" y="578"/>
                </a:cxn>
                <a:cxn ang="0">
                  <a:pos x="846" y="612"/>
                </a:cxn>
                <a:cxn ang="0">
                  <a:pos x="871" y="647"/>
                </a:cxn>
                <a:cxn ang="0">
                  <a:pos x="894" y="681"/>
                </a:cxn>
                <a:cxn ang="0">
                  <a:pos x="917" y="717"/>
                </a:cxn>
                <a:cxn ang="0">
                  <a:pos x="938" y="754"/>
                </a:cxn>
                <a:cxn ang="0">
                  <a:pos x="958" y="791"/>
                </a:cxn>
                <a:cxn ang="0">
                  <a:pos x="978" y="828"/>
                </a:cxn>
                <a:cxn ang="0">
                  <a:pos x="996" y="866"/>
                </a:cxn>
                <a:cxn ang="0">
                  <a:pos x="1026" y="938"/>
                </a:cxn>
                <a:cxn ang="0">
                  <a:pos x="1052" y="1015"/>
                </a:cxn>
                <a:cxn ang="0">
                  <a:pos x="1075" y="1096"/>
                </a:cxn>
                <a:cxn ang="0">
                  <a:pos x="1094" y="1180"/>
                </a:cxn>
                <a:cxn ang="0">
                  <a:pos x="1109" y="1266"/>
                </a:cxn>
                <a:cxn ang="0">
                  <a:pos x="1121" y="1356"/>
                </a:cxn>
                <a:cxn ang="0">
                  <a:pos x="1129" y="1446"/>
                </a:cxn>
                <a:cxn ang="0">
                  <a:pos x="1133" y="1536"/>
                </a:cxn>
                <a:cxn ang="0">
                  <a:pos x="1133" y="1626"/>
                </a:cxn>
                <a:cxn ang="0">
                  <a:pos x="1130" y="1716"/>
                </a:cxn>
                <a:cxn ang="0">
                  <a:pos x="1122" y="1802"/>
                </a:cxn>
                <a:cxn ang="0">
                  <a:pos x="1110" y="1886"/>
                </a:cxn>
                <a:cxn ang="0">
                  <a:pos x="1095" y="1967"/>
                </a:cxn>
                <a:cxn ang="0">
                  <a:pos x="1076" y="2043"/>
                </a:cxn>
                <a:cxn ang="0">
                  <a:pos x="1052" y="2115"/>
                </a:cxn>
                <a:cxn ang="0">
                  <a:pos x="1025" y="2181"/>
                </a:cxn>
                <a:cxn ang="0">
                  <a:pos x="917" y="2127"/>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round/>
              <a:headEnd/>
              <a:tailEnd/>
            </a:ln>
          </p:spPr>
          <p:txBody>
            <a:bodyPr/>
            <a:lstStyle/>
            <a:p>
              <a:endParaRPr lang="en-US"/>
            </a:p>
          </p:txBody>
        </p:sp>
        <p:sp>
          <p:nvSpPr>
            <p:cNvPr id="405" name="Freeform 477"/>
            <p:cNvSpPr>
              <a:spLocks/>
            </p:cNvSpPr>
            <p:nvPr/>
          </p:nvSpPr>
          <p:spPr bwMode="auto">
            <a:xfrm>
              <a:off x="3544" y="3074"/>
              <a:ext cx="51" cy="122"/>
            </a:xfrm>
            <a:custGeom>
              <a:avLst/>
              <a:gdLst/>
              <a:ahLst/>
              <a:cxnLst>
                <a:cxn ang="0">
                  <a:pos x="918" y="2126"/>
                </a:cxn>
                <a:cxn ang="0">
                  <a:pos x="0" y="130"/>
                </a:cxn>
                <a:cxn ang="0">
                  <a:pos x="33" y="0"/>
                </a:cxn>
                <a:cxn ang="0">
                  <a:pos x="70" y="13"/>
                </a:cxn>
                <a:cxn ang="0">
                  <a:pos x="107" y="28"/>
                </a:cxn>
                <a:cxn ang="0">
                  <a:pos x="143" y="43"/>
                </a:cxn>
                <a:cxn ang="0">
                  <a:pos x="180" y="60"/>
                </a:cxn>
                <a:cxn ang="0">
                  <a:pos x="217" y="78"/>
                </a:cxn>
                <a:cxn ang="0">
                  <a:pos x="252" y="96"/>
                </a:cxn>
                <a:cxn ang="0">
                  <a:pos x="288" y="116"/>
                </a:cxn>
                <a:cxn ang="0">
                  <a:pos x="324" y="136"/>
                </a:cxn>
                <a:cxn ang="0">
                  <a:pos x="359" y="158"/>
                </a:cxn>
                <a:cxn ang="0">
                  <a:pos x="393" y="180"/>
                </a:cxn>
                <a:cxn ang="0">
                  <a:pos x="428" y="203"/>
                </a:cxn>
                <a:cxn ang="0">
                  <a:pos x="462" y="227"/>
                </a:cxn>
                <a:cxn ang="0">
                  <a:pos x="495" y="252"/>
                </a:cxn>
                <a:cxn ang="0">
                  <a:pos x="528" y="278"/>
                </a:cxn>
                <a:cxn ang="0">
                  <a:pos x="561" y="304"/>
                </a:cxn>
                <a:cxn ang="0">
                  <a:pos x="592" y="332"/>
                </a:cxn>
                <a:cxn ang="0">
                  <a:pos x="624" y="360"/>
                </a:cxn>
                <a:cxn ang="0">
                  <a:pos x="654" y="389"/>
                </a:cxn>
                <a:cxn ang="0">
                  <a:pos x="684" y="418"/>
                </a:cxn>
                <a:cxn ang="0">
                  <a:pos x="714" y="449"/>
                </a:cxn>
                <a:cxn ang="0">
                  <a:pos x="742" y="480"/>
                </a:cxn>
                <a:cxn ang="0">
                  <a:pos x="770" y="512"/>
                </a:cxn>
                <a:cxn ang="0">
                  <a:pos x="796" y="545"/>
                </a:cxn>
                <a:cxn ang="0">
                  <a:pos x="823" y="577"/>
                </a:cxn>
                <a:cxn ang="0">
                  <a:pos x="847" y="611"/>
                </a:cxn>
                <a:cxn ang="0">
                  <a:pos x="872" y="646"/>
                </a:cxn>
                <a:cxn ang="0">
                  <a:pos x="895" y="681"/>
                </a:cxn>
                <a:cxn ang="0">
                  <a:pos x="918" y="717"/>
                </a:cxn>
                <a:cxn ang="0">
                  <a:pos x="939" y="754"/>
                </a:cxn>
                <a:cxn ang="0">
                  <a:pos x="959" y="790"/>
                </a:cxn>
                <a:cxn ang="0">
                  <a:pos x="979" y="827"/>
                </a:cxn>
                <a:cxn ang="0">
                  <a:pos x="997" y="865"/>
                </a:cxn>
                <a:cxn ang="0">
                  <a:pos x="1027" y="937"/>
                </a:cxn>
                <a:cxn ang="0">
                  <a:pos x="1053" y="1014"/>
                </a:cxn>
                <a:cxn ang="0">
                  <a:pos x="1076" y="1095"/>
                </a:cxn>
                <a:cxn ang="0">
                  <a:pos x="1095" y="1179"/>
                </a:cxn>
                <a:cxn ang="0">
                  <a:pos x="1110" y="1266"/>
                </a:cxn>
                <a:cxn ang="0">
                  <a:pos x="1122" y="1355"/>
                </a:cxn>
                <a:cxn ang="0">
                  <a:pos x="1130" y="1445"/>
                </a:cxn>
                <a:cxn ang="0">
                  <a:pos x="1134" y="1536"/>
                </a:cxn>
                <a:cxn ang="0">
                  <a:pos x="1134" y="1625"/>
                </a:cxn>
                <a:cxn ang="0">
                  <a:pos x="1131" y="1715"/>
                </a:cxn>
                <a:cxn ang="0">
                  <a:pos x="1123" y="1801"/>
                </a:cxn>
                <a:cxn ang="0">
                  <a:pos x="1111" y="1886"/>
                </a:cxn>
                <a:cxn ang="0">
                  <a:pos x="1096" y="1966"/>
                </a:cxn>
                <a:cxn ang="0">
                  <a:pos x="1077" y="2043"/>
                </a:cxn>
                <a:cxn ang="0">
                  <a:pos x="1053" y="2115"/>
                </a:cxn>
                <a:cxn ang="0">
                  <a:pos x="1026" y="2180"/>
                </a:cxn>
                <a:cxn ang="0">
                  <a:pos x="918" y="2126"/>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round/>
              <a:headEnd/>
              <a:tailEnd/>
            </a:ln>
          </p:spPr>
          <p:txBody>
            <a:bodyPr/>
            <a:lstStyle/>
            <a:p>
              <a:endParaRPr lang="en-US"/>
            </a:p>
          </p:txBody>
        </p:sp>
        <p:sp>
          <p:nvSpPr>
            <p:cNvPr id="406" name="Freeform 478"/>
            <p:cNvSpPr>
              <a:spLocks/>
            </p:cNvSpPr>
            <p:nvPr/>
          </p:nvSpPr>
          <p:spPr bwMode="auto">
            <a:xfrm>
              <a:off x="3426" y="3144"/>
              <a:ext cx="164" cy="228"/>
            </a:xfrm>
            <a:custGeom>
              <a:avLst/>
              <a:gdLst/>
              <a:ahLst/>
              <a:cxnLst>
                <a:cxn ang="0">
                  <a:pos x="1404" y="4112"/>
                </a:cxn>
                <a:cxn ang="0">
                  <a:pos x="3622" y="3023"/>
                </a:cxn>
                <a:cxn ang="0">
                  <a:pos x="2218" y="0"/>
                </a:cxn>
                <a:cxn ang="0">
                  <a:pos x="0" y="989"/>
                </a:cxn>
                <a:cxn ang="0">
                  <a:pos x="1404" y="4112"/>
                </a:cxn>
              </a:cxnLst>
              <a:rect l="0" t="0" r="r" b="b"/>
              <a:pathLst>
                <a:path w="3622" h="4112">
                  <a:moveTo>
                    <a:pt x="1404" y="4112"/>
                  </a:moveTo>
                  <a:lnTo>
                    <a:pt x="3622" y="3023"/>
                  </a:lnTo>
                  <a:lnTo>
                    <a:pt x="2218" y="0"/>
                  </a:lnTo>
                  <a:lnTo>
                    <a:pt x="0" y="989"/>
                  </a:lnTo>
                  <a:lnTo>
                    <a:pt x="1404" y="4112"/>
                  </a:lnTo>
                  <a:close/>
                </a:path>
              </a:pathLst>
            </a:custGeom>
            <a:solidFill>
              <a:srgbClr val="EDF5F5"/>
            </a:solidFill>
            <a:ln w="9525">
              <a:noFill/>
              <a:round/>
              <a:headEnd/>
              <a:tailEnd/>
            </a:ln>
          </p:spPr>
          <p:txBody>
            <a:bodyPr/>
            <a:lstStyle/>
            <a:p>
              <a:endParaRPr lang="en-US"/>
            </a:p>
          </p:txBody>
        </p:sp>
        <p:sp>
          <p:nvSpPr>
            <p:cNvPr id="407" name="Freeform 479"/>
            <p:cNvSpPr>
              <a:spLocks/>
            </p:cNvSpPr>
            <p:nvPr/>
          </p:nvSpPr>
          <p:spPr bwMode="auto">
            <a:xfrm>
              <a:off x="3426" y="3141"/>
              <a:ext cx="164" cy="228"/>
            </a:xfrm>
            <a:custGeom>
              <a:avLst/>
              <a:gdLst/>
              <a:ahLst/>
              <a:cxnLst>
                <a:cxn ang="0">
                  <a:pos x="1404" y="4113"/>
                </a:cxn>
                <a:cxn ang="0">
                  <a:pos x="3622" y="3024"/>
                </a:cxn>
                <a:cxn ang="0">
                  <a:pos x="2218" y="0"/>
                </a:cxn>
                <a:cxn ang="0">
                  <a:pos x="0" y="989"/>
                </a:cxn>
                <a:cxn ang="0">
                  <a:pos x="1404" y="4113"/>
                </a:cxn>
              </a:cxnLst>
              <a:rect l="0" t="0" r="r" b="b"/>
              <a:pathLst>
                <a:path w="3622" h="4113">
                  <a:moveTo>
                    <a:pt x="1404" y="4113"/>
                  </a:moveTo>
                  <a:lnTo>
                    <a:pt x="3622" y="3024"/>
                  </a:lnTo>
                  <a:lnTo>
                    <a:pt x="2218" y="0"/>
                  </a:lnTo>
                  <a:lnTo>
                    <a:pt x="0" y="989"/>
                  </a:lnTo>
                  <a:lnTo>
                    <a:pt x="1404" y="4113"/>
                  </a:lnTo>
                  <a:close/>
                </a:path>
              </a:pathLst>
            </a:custGeom>
            <a:solidFill>
              <a:srgbClr val="111919"/>
            </a:solidFill>
            <a:ln w="9525">
              <a:noFill/>
              <a:round/>
              <a:headEnd/>
              <a:tailEnd/>
            </a:ln>
          </p:spPr>
          <p:txBody>
            <a:bodyPr/>
            <a:lstStyle/>
            <a:p>
              <a:endParaRPr lang="en-US"/>
            </a:p>
          </p:txBody>
        </p:sp>
        <p:sp>
          <p:nvSpPr>
            <p:cNvPr id="408" name="Freeform 480"/>
            <p:cNvSpPr>
              <a:spLocks/>
            </p:cNvSpPr>
            <p:nvPr/>
          </p:nvSpPr>
          <p:spPr bwMode="auto">
            <a:xfrm>
              <a:off x="3432" y="3146"/>
              <a:ext cx="157" cy="218"/>
            </a:xfrm>
            <a:custGeom>
              <a:avLst/>
              <a:gdLst/>
              <a:ahLst/>
              <a:cxnLst>
                <a:cxn ang="0">
                  <a:pos x="1335" y="3913"/>
                </a:cxn>
                <a:cxn ang="0">
                  <a:pos x="3446" y="2878"/>
                </a:cxn>
                <a:cxn ang="0">
                  <a:pos x="2111" y="0"/>
                </a:cxn>
                <a:cxn ang="0">
                  <a:pos x="0" y="942"/>
                </a:cxn>
                <a:cxn ang="0">
                  <a:pos x="1335" y="3913"/>
                </a:cxn>
              </a:cxnLst>
              <a:rect l="0" t="0" r="r" b="b"/>
              <a:pathLst>
                <a:path w="3446" h="3913">
                  <a:moveTo>
                    <a:pt x="1335" y="3913"/>
                  </a:moveTo>
                  <a:lnTo>
                    <a:pt x="3446" y="2878"/>
                  </a:lnTo>
                  <a:lnTo>
                    <a:pt x="2111" y="0"/>
                  </a:lnTo>
                  <a:lnTo>
                    <a:pt x="0" y="942"/>
                  </a:lnTo>
                  <a:lnTo>
                    <a:pt x="1335" y="3913"/>
                  </a:lnTo>
                  <a:close/>
                </a:path>
              </a:pathLst>
            </a:custGeom>
            <a:solidFill>
              <a:srgbClr val="1A781C"/>
            </a:solidFill>
            <a:ln w="9525">
              <a:noFill/>
              <a:round/>
              <a:headEnd/>
              <a:tailEnd/>
            </a:ln>
          </p:spPr>
          <p:txBody>
            <a:bodyPr/>
            <a:lstStyle/>
            <a:p>
              <a:endParaRPr lang="en-US"/>
            </a:p>
          </p:txBody>
        </p:sp>
        <p:sp>
          <p:nvSpPr>
            <p:cNvPr id="409" name="Freeform 481"/>
            <p:cNvSpPr>
              <a:spLocks/>
            </p:cNvSpPr>
            <p:nvPr/>
          </p:nvSpPr>
          <p:spPr bwMode="auto">
            <a:xfrm>
              <a:off x="3439" y="3109"/>
              <a:ext cx="19" cy="19"/>
            </a:xfrm>
            <a:custGeom>
              <a:avLst/>
              <a:gdLst/>
              <a:ahLst/>
              <a:cxnLst>
                <a:cxn ang="0">
                  <a:pos x="431" y="186"/>
                </a:cxn>
                <a:cxn ang="0">
                  <a:pos x="79" y="343"/>
                </a:cxn>
                <a:cxn ang="0">
                  <a:pos x="0" y="157"/>
                </a:cxn>
                <a:cxn ang="0">
                  <a:pos x="352" y="0"/>
                </a:cxn>
                <a:cxn ang="0">
                  <a:pos x="431" y="186"/>
                </a:cxn>
              </a:cxnLst>
              <a:rect l="0" t="0" r="r" b="b"/>
              <a:pathLst>
                <a:path w="431" h="343">
                  <a:moveTo>
                    <a:pt x="431" y="186"/>
                  </a:moveTo>
                  <a:lnTo>
                    <a:pt x="79" y="343"/>
                  </a:lnTo>
                  <a:lnTo>
                    <a:pt x="0" y="157"/>
                  </a:lnTo>
                  <a:lnTo>
                    <a:pt x="352" y="0"/>
                  </a:lnTo>
                  <a:lnTo>
                    <a:pt x="431" y="186"/>
                  </a:lnTo>
                  <a:close/>
                </a:path>
              </a:pathLst>
            </a:custGeom>
            <a:solidFill>
              <a:srgbClr val="000000"/>
            </a:solidFill>
            <a:ln w="9525">
              <a:noFill/>
              <a:round/>
              <a:headEnd/>
              <a:tailEnd/>
            </a:ln>
          </p:spPr>
          <p:txBody>
            <a:bodyPr/>
            <a:lstStyle/>
            <a:p>
              <a:endParaRPr lang="en-US"/>
            </a:p>
          </p:txBody>
        </p:sp>
        <p:sp>
          <p:nvSpPr>
            <p:cNvPr id="410" name="Freeform 482"/>
            <p:cNvSpPr>
              <a:spLocks/>
            </p:cNvSpPr>
            <p:nvPr/>
          </p:nvSpPr>
          <p:spPr bwMode="auto">
            <a:xfrm>
              <a:off x="3442" y="3112"/>
              <a:ext cx="16" cy="15"/>
            </a:xfrm>
            <a:custGeom>
              <a:avLst/>
              <a:gdLst/>
              <a:ahLst/>
              <a:cxnLst>
                <a:cxn ang="0">
                  <a:pos x="347" y="126"/>
                </a:cxn>
                <a:cxn ang="0">
                  <a:pos x="53" y="257"/>
                </a:cxn>
                <a:cxn ang="0">
                  <a:pos x="0" y="132"/>
                </a:cxn>
                <a:cxn ang="0">
                  <a:pos x="294" y="0"/>
                </a:cxn>
                <a:cxn ang="0">
                  <a:pos x="347" y="126"/>
                </a:cxn>
              </a:cxnLst>
              <a:rect l="0" t="0" r="r" b="b"/>
              <a:pathLst>
                <a:path w="347" h="257">
                  <a:moveTo>
                    <a:pt x="347" y="126"/>
                  </a:moveTo>
                  <a:lnTo>
                    <a:pt x="53" y="257"/>
                  </a:lnTo>
                  <a:lnTo>
                    <a:pt x="0" y="132"/>
                  </a:lnTo>
                  <a:lnTo>
                    <a:pt x="294" y="0"/>
                  </a:lnTo>
                  <a:lnTo>
                    <a:pt x="347" y="126"/>
                  </a:lnTo>
                  <a:close/>
                </a:path>
              </a:pathLst>
            </a:custGeom>
            <a:solidFill>
              <a:srgbClr val="BAC2C2"/>
            </a:solidFill>
            <a:ln w="9525">
              <a:noFill/>
              <a:round/>
              <a:headEnd/>
              <a:tailEnd/>
            </a:ln>
          </p:spPr>
          <p:txBody>
            <a:bodyPr/>
            <a:lstStyle/>
            <a:p>
              <a:endParaRPr lang="en-US"/>
            </a:p>
          </p:txBody>
        </p:sp>
        <p:sp>
          <p:nvSpPr>
            <p:cNvPr id="411" name="Freeform 483"/>
            <p:cNvSpPr>
              <a:spLocks/>
            </p:cNvSpPr>
            <p:nvPr/>
          </p:nvSpPr>
          <p:spPr bwMode="auto">
            <a:xfrm>
              <a:off x="3447" y="3110"/>
              <a:ext cx="10" cy="13"/>
            </a:xfrm>
            <a:custGeom>
              <a:avLst/>
              <a:gdLst/>
              <a:ahLst/>
              <a:cxnLst>
                <a:cxn ang="0">
                  <a:pos x="5" y="73"/>
                </a:cxn>
                <a:cxn ang="0">
                  <a:pos x="167" y="0"/>
                </a:cxn>
                <a:cxn ang="0">
                  <a:pos x="171" y="0"/>
                </a:cxn>
                <a:cxn ang="0">
                  <a:pos x="175" y="2"/>
                </a:cxn>
                <a:cxn ang="0">
                  <a:pos x="180" y="6"/>
                </a:cxn>
                <a:cxn ang="0">
                  <a:pos x="183" y="13"/>
                </a:cxn>
                <a:cxn ang="0">
                  <a:pos x="236" y="141"/>
                </a:cxn>
                <a:cxn ang="0">
                  <a:pos x="238" y="147"/>
                </a:cxn>
                <a:cxn ang="0">
                  <a:pos x="238" y="154"/>
                </a:cxn>
                <a:cxn ang="0">
                  <a:pos x="237" y="159"/>
                </a:cxn>
                <a:cxn ang="0">
                  <a:pos x="234" y="162"/>
                </a:cxn>
                <a:cxn ang="0">
                  <a:pos x="73" y="234"/>
                </a:cxn>
                <a:cxn ang="0">
                  <a:pos x="69" y="234"/>
                </a:cxn>
                <a:cxn ang="0">
                  <a:pos x="64" y="232"/>
                </a:cxn>
                <a:cxn ang="0">
                  <a:pos x="60" y="228"/>
                </a:cxn>
                <a:cxn ang="0">
                  <a:pos x="56" y="221"/>
                </a:cxn>
                <a:cxn ang="0">
                  <a:pos x="2" y="94"/>
                </a:cxn>
                <a:cxn ang="0">
                  <a:pos x="0" y="86"/>
                </a:cxn>
                <a:cxn ang="0">
                  <a:pos x="0" y="80"/>
                </a:cxn>
                <a:cxn ang="0">
                  <a:pos x="1" y="76"/>
                </a:cxn>
                <a:cxn ang="0">
                  <a:pos x="5" y="73"/>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round/>
              <a:headEnd/>
              <a:tailEnd/>
            </a:ln>
          </p:spPr>
          <p:txBody>
            <a:bodyPr/>
            <a:lstStyle/>
            <a:p>
              <a:endParaRPr lang="en-US"/>
            </a:p>
          </p:txBody>
        </p:sp>
        <p:sp>
          <p:nvSpPr>
            <p:cNvPr id="412" name="Freeform 484"/>
            <p:cNvSpPr>
              <a:spLocks/>
            </p:cNvSpPr>
            <p:nvPr/>
          </p:nvSpPr>
          <p:spPr bwMode="auto">
            <a:xfrm>
              <a:off x="3447" y="3111"/>
              <a:ext cx="10" cy="11"/>
            </a:xfrm>
            <a:custGeom>
              <a:avLst/>
              <a:gdLst/>
              <a:ahLst/>
              <a:cxnLst>
                <a:cxn ang="0">
                  <a:pos x="4" y="62"/>
                </a:cxn>
                <a:cxn ang="0">
                  <a:pos x="142" y="0"/>
                </a:cxn>
                <a:cxn ang="0">
                  <a:pos x="146"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4"/>
                </a:cxn>
                <a:cxn ang="0">
                  <a:pos x="0" y="68"/>
                </a:cxn>
                <a:cxn ang="0">
                  <a:pos x="2" y="64"/>
                </a:cxn>
                <a:cxn ang="0">
                  <a:pos x="4" y="62"/>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413" name="Freeform 485"/>
            <p:cNvSpPr>
              <a:spLocks/>
            </p:cNvSpPr>
            <p:nvPr/>
          </p:nvSpPr>
          <p:spPr bwMode="auto">
            <a:xfrm>
              <a:off x="3450" y="3113"/>
              <a:ext cx="6" cy="8"/>
            </a:xfrm>
            <a:custGeom>
              <a:avLst/>
              <a:gdLst/>
              <a:ahLst/>
              <a:cxnLst>
                <a:cxn ang="0">
                  <a:pos x="88" y="6"/>
                </a:cxn>
                <a:cxn ang="0">
                  <a:pos x="116" y="77"/>
                </a:cxn>
                <a:cxn ang="0">
                  <a:pos x="118" y="85"/>
                </a:cxn>
                <a:cxn ang="0">
                  <a:pos x="118" y="95"/>
                </a:cxn>
                <a:cxn ang="0">
                  <a:pos x="116" y="103"/>
                </a:cxn>
                <a:cxn ang="0">
                  <a:pos x="112" y="108"/>
                </a:cxn>
                <a:cxn ang="0">
                  <a:pos x="14" y="152"/>
                </a:cxn>
                <a:cxn ang="0">
                  <a:pos x="6" y="154"/>
                </a:cxn>
                <a:cxn ang="0">
                  <a:pos x="2" y="150"/>
                </a:cxn>
                <a:cxn ang="0">
                  <a:pos x="0" y="140"/>
                </a:cxn>
                <a:cxn ang="0">
                  <a:pos x="1" y="127"/>
                </a:cxn>
                <a:cxn ang="0">
                  <a:pos x="4" y="112"/>
                </a:cxn>
                <a:cxn ang="0">
                  <a:pos x="9" y="95"/>
                </a:cxn>
                <a:cxn ang="0">
                  <a:pos x="14" y="77"/>
                </a:cxn>
                <a:cxn ang="0">
                  <a:pos x="21" y="61"/>
                </a:cxn>
                <a:cxn ang="0">
                  <a:pos x="29" y="46"/>
                </a:cxn>
                <a:cxn ang="0">
                  <a:pos x="38" y="33"/>
                </a:cxn>
                <a:cxn ang="0">
                  <a:pos x="48" y="21"/>
                </a:cxn>
                <a:cxn ang="0">
                  <a:pos x="58" y="12"/>
                </a:cxn>
                <a:cxn ang="0">
                  <a:pos x="67" y="4"/>
                </a:cxn>
                <a:cxn ang="0">
                  <a:pos x="76" y="0"/>
                </a:cxn>
                <a:cxn ang="0">
                  <a:pos x="83" y="1"/>
                </a:cxn>
                <a:cxn ang="0">
                  <a:pos x="88" y="6"/>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round/>
              <a:headEnd/>
              <a:tailEnd/>
            </a:ln>
          </p:spPr>
          <p:txBody>
            <a:bodyPr/>
            <a:lstStyle/>
            <a:p>
              <a:endParaRPr lang="en-US"/>
            </a:p>
          </p:txBody>
        </p:sp>
        <p:sp>
          <p:nvSpPr>
            <p:cNvPr id="414" name="Freeform 486"/>
            <p:cNvSpPr>
              <a:spLocks/>
            </p:cNvSpPr>
            <p:nvPr/>
          </p:nvSpPr>
          <p:spPr bwMode="auto">
            <a:xfrm>
              <a:off x="3463" y="3099"/>
              <a:ext cx="13" cy="16"/>
            </a:xfrm>
            <a:custGeom>
              <a:avLst/>
              <a:gdLst/>
              <a:ahLst/>
              <a:cxnLst>
                <a:cxn ang="0">
                  <a:pos x="287" y="186"/>
                </a:cxn>
                <a:cxn ang="0">
                  <a:pos x="78" y="280"/>
                </a:cxn>
                <a:cxn ang="0">
                  <a:pos x="0" y="93"/>
                </a:cxn>
                <a:cxn ang="0">
                  <a:pos x="210" y="0"/>
                </a:cxn>
                <a:cxn ang="0">
                  <a:pos x="287" y="186"/>
                </a:cxn>
              </a:cxnLst>
              <a:rect l="0" t="0" r="r" b="b"/>
              <a:pathLst>
                <a:path w="287" h="280">
                  <a:moveTo>
                    <a:pt x="287" y="186"/>
                  </a:moveTo>
                  <a:lnTo>
                    <a:pt x="78" y="280"/>
                  </a:lnTo>
                  <a:lnTo>
                    <a:pt x="0" y="93"/>
                  </a:lnTo>
                  <a:lnTo>
                    <a:pt x="210" y="0"/>
                  </a:lnTo>
                  <a:lnTo>
                    <a:pt x="287" y="186"/>
                  </a:lnTo>
                  <a:close/>
                </a:path>
              </a:pathLst>
            </a:custGeom>
            <a:solidFill>
              <a:srgbClr val="000000"/>
            </a:solidFill>
            <a:ln w="9525">
              <a:noFill/>
              <a:round/>
              <a:headEnd/>
              <a:tailEnd/>
            </a:ln>
          </p:spPr>
          <p:txBody>
            <a:bodyPr/>
            <a:lstStyle/>
            <a:p>
              <a:endParaRPr lang="en-US"/>
            </a:p>
          </p:txBody>
        </p:sp>
        <p:sp>
          <p:nvSpPr>
            <p:cNvPr id="415" name="Freeform 487"/>
            <p:cNvSpPr>
              <a:spLocks/>
            </p:cNvSpPr>
            <p:nvPr/>
          </p:nvSpPr>
          <p:spPr bwMode="auto">
            <a:xfrm>
              <a:off x="3465" y="3102"/>
              <a:ext cx="11" cy="12"/>
            </a:xfrm>
            <a:custGeom>
              <a:avLst/>
              <a:gdLst/>
              <a:ahLst/>
              <a:cxnLst>
                <a:cxn ang="0">
                  <a:pos x="227" y="125"/>
                </a:cxn>
                <a:cxn ang="0">
                  <a:pos x="53" y="203"/>
                </a:cxn>
                <a:cxn ang="0">
                  <a:pos x="0" y="78"/>
                </a:cxn>
                <a:cxn ang="0">
                  <a:pos x="175" y="0"/>
                </a:cxn>
                <a:cxn ang="0">
                  <a:pos x="227" y="125"/>
                </a:cxn>
              </a:cxnLst>
              <a:rect l="0" t="0" r="r" b="b"/>
              <a:pathLst>
                <a:path w="227" h="203">
                  <a:moveTo>
                    <a:pt x="227" y="125"/>
                  </a:moveTo>
                  <a:lnTo>
                    <a:pt x="53" y="203"/>
                  </a:lnTo>
                  <a:lnTo>
                    <a:pt x="0" y="78"/>
                  </a:lnTo>
                  <a:lnTo>
                    <a:pt x="175" y="0"/>
                  </a:lnTo>
                  <a:lnTo>
                    <a:pt x="227" y="125"/>
                  </a:lnTo>
                  <a:close/>
                </a:path>
              </a:pathLst>
            </a:custGeom>
            <a:solidFill>
              <a:srgbClr val="BAC2C2"/>
            </a:solidFill>
            <a:ln w="9525">
              <a:noFill/>
              <a:round/>
              <a:headEnd/>
              <a:tailEnd/>
            </a:ln>
          </p:spPr>
          <p:txBody>
            <a:bodyPr/>
            <a:lstStyle/>
            <a:p>
              <a:endParaRPr lang="en-US"/>
            </a:p>
          </p:txBody>
        </p:sp>
        <p:sp>
          <p:nvSpPr>
            <p:cNvPr id="416" name="Freeform 488"/>
            <p:cNvSpPr>
              <a:spLocks/>
            </p:cNvSpPr>
            <p:nvPr/>
          </p:nvSpPr>
          <p:spPr bwMode="auto">
            <a:xfrm>
              <a:off x="3465" y="3100"/>
              <a:ext cx="10" cy="13"/>
            </a:xfrm>
            <a:custGeom>
              <a:avLst/>
              <a:gdLst/>
              <a:ahLst/>
              <a:cxnLst>
                <a:cxn ang="0">
                  <a:pos x="4" y="72"/>
                </a:cxn>
                <a:cxn ang="0">
                  <a:pos x="167" y="0"/>
                </a:cxn>
                <a:cxn ang="0">
                  <a:pos x="171" y="0"/>
                </a:cxn>
                <a:cxn ang="0">
                  <a:pos x="175" y="2"/>
                </a:cxn>
                <a:cxn ang="0">
                  <a:pos x="180" y="6"/>
                </a:cxn>
                <a:cxn ang="0">
                  <a:pos x="183" y="12"/>
                </a:cxn>
                <a:cxn ang="0">
                  <a:pos x="236" y="141"/>
                </a:cxn>
                <a:cxn ang="0">
                  <a:pos x="238" y="147"/>
                </a:cxn>
                <a:cxn ang="0">
                  <a:pos x="238" y="154"/>
                </a:cxn>
                <a:cxn ang="0">
                  <a:pos x="237" y="159"/>
                </a:cxn>
                <a:cxn ang="0">
                  <a:pos x="234" y="162"/>
                </a:cxn>
                <a:cxn ang="0">
                  <a:pos x="73" y="234"/>
                </a:cxn>
                <a:cxn ang="0">
                  <a:pos x="69" y="234"/>
                </a:cxn>
                <a:cxn ang="0">
                  <a:pos x="63" y="232"/>
                </a:cxn>
                <a:cxn ang="0">
                  <a:pos x="59" y="227"/>
                </a:cxn>
                <a:cxn ang="0">
                  <a:pos x="55" y="221"/>
                </a:cxn>
                <a:cxn ang="0">
                  <a:pos x="2" y="94"/>
                </a:cxn>
                <a:cxn ang="0">
                  <a:pos x="0" y="86"/>
                </a:cxn>
                <a:cxn ang="0">
                  <a:pos x="0" y="80"/>
                </a:cxn>
                <a:cxn ang="0">
                  <a:pos x="1" y="76"/>
                </a:cxn>
                <a:cxn ang="0">
                  <a:pos x="4" y="72"/>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round/>
              <a:headEnd/>
              <a:tailEnd/>
            </a:ln>
          </p:spPr>
          <p:txBody>
            <a:bodyPr/>
            <a:lstStyle/>
            <a:p>
              <a:endParaRPr lang="en-US"/>
            </a:p>
          </p:txBody>
        </p:sp>
        <p:sp>
          <p:nvSpPr>
            <p:cNvPr id="417" name="Freeform 489"/>
            <p:cNvSpPr>
              <a:spLocks/>
            </p:cNvSpPr>
            <p:nvPr/>
          </p:nvSpPr>
          <p:spPr bwMode="auto">
            <a:xfrm>
              <a:off x="3465" y="3101"/>
              <a:ext cx="10" cy="11"/>
            </a:xfrm>
            <a:custGeom>
              <a:avLst/>
              <a:gdLst/>
              <a:ahLst/>
              <a:cxnLst>
                <a:cxn ang="0">
                  <a:pos x="4" y="62"/>
                </a:cxn>
                <a:cxn ang="0">
                  <a:pos x="141" y="0"/>
                </a:cxn>
                <a:cxn ang="0">
                  <a:pos x="145"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3"/>
                </a:cxn>
                <a:cxn ang="0">
                  <a:pos x="0" y="68"/>
                </a:cxn>
                <a:cxn ang="0">
                  <a:pos x="2" y="64"/>
                </a:cxn>
                <a:cxn ang="0">
                  <a:pos x="4" y="62"/>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418" name="Freeform 490"/>
            <p:cNvSpPr>
              <a:spLocks/>
            </p:cNvSpPr>
            <p:nvPr/>
          </p:nvSpPr>
          <p:spPr bwMode="auto">
            <a:xfrm>
              <a:off x="3468" y="3103"/>
              <a:ext cx="6" cy="8"/>
            </a:xfrm>
            <a:custGeom>
              <a:avLst/>
              <a:gdLst/>
              <a:ahLst/>
              <a:cxnLst>
                <a:cxn ang="0">
                  <a:pos x="88" y="6"/>
                </a:cxn>
                <a:cxn ang="0">
                  <a:pos x="116" y="78"/>
                </a:cxn>
                <a:cxn ang="0">
                  <a:pos x="118" y="86"/>
                </a:cxn>
                <a:cxn ang="0">
                  <a:pos x="119" y="95"/>
                </a:cxn>
                <a:cxn ang="0">
                  <a:pos x="117" y="103"/>
                </a:cxn>
                <a:cxn ang="0">
                  <a:pos x="112" y="109"/>
                </a:cxn>
                <a:cxn ang="0">
                  <a:pos x="14" y="152"/>
                </a:cxn>
                <a:cxn ang="0">
                  <a:pos x="6" y="154"/>
                </a:cxn>
                <a:cxn ang="0">
                  <a:pos x="2" y="150"/>
                </a:cxn>
                <a:cxn ang="0">
                  <a:pos x="0" y="140"/>
                </a:cxn>
                <a:cxn ang="0">
                  <a:pos x="1" y="128"/>
                </a:cxn>
                <a:cxn ang="0">
                  <a:pos x="4" y="112"/>
                </a:cxn>
                <a:cxn ang="0">
                  <a:pos x="9" y="95"/>
                </a:cxn>
                <a:cxn ang="0">
                  <a:pos x="14" y="78"/>
                </a:cxn>
                <a:cxn ang="0">
                  <a:pos x="21" y="61"/>
                </a:cxn>
                <a:cxn ang="0">
                  <a:pos x="29" y="46"/>
                </a:cxn>
                <a:cxn ang="0">
                  <a:pos x="38" y="33"/>
                </a:cxn>
                <a:cxn ang="0">
                  <a:pos x="48" y="21"/>
                </a:cxn>
                <a:cxn ang="0">
                  <a:pos x="58" y="12"/>
                </a:cxn>
                <a:cxn ang="0">
                  <a:pos x="67" y="4"/>
                </a:cxn>
                <a:cxn ang="0">
                  <a:pos x="76" y="0"/>
                </a:cxn>
                <a:cxn ang="0">
                  <a:pos x="82" y="1"/>
                </a:cxn>
                <a:cxn ang="0">
                  <a:pos x="88" y="6"/>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round/>
              <a:headEnd/>
              <a:tailEnd/>
            </a:ln>
          </p:spPr>
          <p:txBody>
            <a:bodyPr/>
            <a:lstStyle/>
            <a:p>
              <a:endParaRPr lang="en-US"/>
            </a:p>
          </p:txBody>
        </p:sp>
        <p:sp>
          <p:nvSpPr>
            <p:cNvPr id="419" name="Freeform 491"/>
            <p:cNvSpPr>
              <a:spLocks/>
            </p:cNvSpPr>
            <p:nvPr/>
          </p:nvSpPr>
          <p:spPr bwMode="auto">
            <a:xfrm>
              <a:off x="3488" y="3092"/>
              <a:ext cx="4" cy="6"/>
            </a:xfrm>
            <a:custGeom>
              <a:avLst/>
              <a:gdLst/>
              <a:ahLst/>
              <a:cxnLst>
                <a:cxn ang="0">
                  <a:pos x="50" y="104"/>
                </a:cxn>
                <a:cxn ang="0">
                  <a:pos x="40" y="103"/>
                </a:cxn>
                <a:cxn ang="0">
                  <a:pos x="31" y="99"/>
                </a:cxn>
                <a:cxn ang="0">
                  <a:pos x="23" y="95"/>
                </a:cxn>
                <a:cxn ang="0">
                  <a:pos x="15" y="89"/>
                </a:cxn>
                <a:cxn ang="0">
                  <a:pos x="8" y="80"/>
                </a:cxn>
                <a:cxn ang="0">
                  <a:pos x="4" y="72"/>
                </a:cxn>
                <a:cxn ang="0">
                  <a:pos x="1" y="62"/>
                </a:cxn>
                <a:cxn ang="0">
                  <a:pos x="0" y="52"/>
                </a:cxn>
                <a:cxn ang="0">
                  <a:pos x="1" y="41"/>
                </a:cxn>
                <a:cxn ang="0">
                  <a:pos x="4" y="32"/>
                </a:cxn>
                <a:cxn ang="0">
                  <a:pos x="8" y="23"/>
                </a:cxn>
                <a:cxn ang="0">
                  <a:pos x="15" y="15"/>
                </a:cxn>
                <a:cxn ang="0">
                  <a:pos x="23" y="9"/>
                </a:cxn>
                <a:cxn ang="0">
                  <a:pos x="31" y="5"/>
                </a:cxn>
                <a:cxn ang="0">
                  <a:pos x="40" y="1"/>
                </a:cxn>
                <a:cxn ang="0">
                  <a:pos x="50" y="0"/>
                </a:cxn>
                <a:cxn ang="0">
                  <a:pos x="60" y="1"/>
                </a:cxn>
                <a:cxn ang="0">
                  <a:pos x="70" y="5"/>
                </a:cxn>
                <a:cxn ang="0">
                  <a:pos x="78" y="9"/>
                </a:cxn>
                <a:cxn ang="0">
                  <a:pos x="86" y="15"/>
                </a:cxn>
                <a:cxn ang="0">
                  <a:pos x="92" y="23"/>
                </a:cxn>
                <a:cxn ang="0">
                  <a:pos x="96" y="32"/>
                </a:cxn>
                <a:cxn ang="0">
                  <a:pos x="99" y="41"/>
                </a:cxn>
                <a:cxn ang="0">
                  <a:pos x="100" y="52"/>
                </a:cxn>
                <a:cxn ang="0">
                  <a:pos x="99" y="62"/>
                </a:cxn>
                <a:cxn ang="0">
                  <a:pos x="96" y="72"/>
                </a:cxn>
                <a:cxn ang="0">
                  <a:pos x="92" y="80"/>
                </a:cxn>
                <a:cxn ang="0">
                  <a:pos x="86" y="89"/>
                </a:cxn>
                <a:cxn ang="0">
                  <a:pos x="78" y="95"/>
                </a:cxn>
                <a:cxn ang="0">
                  <a:pos x="70" y="99"/>
                </a:cxn>
                <a:cxn ang="0">
                  <a:pos x="60" y="103"/>
                </a:cxn>
                <a:cxn ang="0">
                  <a:pos x="50" y="104"/>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round/>
              <a:headEnd/>
              <a:tailEnd/>
            </a:ln>
          </p:spPr>
          <p:txBody>
            <a:bodyPr/>
            <a:lstStyle/>
            <a:p>
              <a:endParaRPr lang="en-US"/>
            </a:p>
          </p:txBody>
        </p:sp>
        <p:sp>
          <p:nvSpPr>
            <p:cNvPr id="420" name="Freeform 492"/>
            <p:cNvSpPr>
              <a:spLocks/>
            </p:cNvSpPr>
            <p:nvPr/>
          </p:nvSpPr>
          <p:spPr bwMode="auto">
            <a:xfrm>
              <a:off x="3419" y="3131"/>
              <a:ext cx="5" cy="5"/>
            </a:xfrm>
            <a:custGeom>
              <a:avLst/>
              <a:gdLst/>
              <a:ahLst/>
              <a:cxnLst>
                <a:cxn ang="0">
                  <a:pos x="50" y="103"/>
                </a:cxn>
                <a:cxn ang="0">
                  <a:pos x="39" y="102"/>
                </a:cxn>
                <a:cxn ang="0">
                  <a:pos x="30" y="99"/>
                </a:cxn>
                <a:cxn ang="0">
                  <a:pos x="22" y="95"/>
                </a:cxn>
                <a:cxn ang="0">
                  <a:pos x="14" y="88"/>
                </a:cxn>
                <a:cxn ang="0">
                  <a:pos x="8" y="80"/>
                </a:cxn>
                <a:cxn ang="0">
                  <a:pos x="4" y="71"/>
                </a:cxn>
                <a:cxn ang="0">
                  <a:pos x="1" y="62"/>
                </a:cxn>
                <a:cxn ang="0">
                  <a:pos x="0" y="51"/>
                </a:cxn>
                <a:cxn ang="0">
                  <a:pos x="1" y="41"/>
                </a:cxn>
                <a:cxn ang="0">
                  <a:pos x="4" y="31"/>
                </a:cxn>
                <a:cxn ang="0">
                  <a:pos x="8" y="23"/>
                </a:cxn>
                <a:cxn ang="0">
                  <a:pos x="14" y="15"/>
                </a:cxn>
                <a:cxn ang="0">
                  <a:pos x="22" y="8"/>
                </a:cxn>
                <a:cxn ang="0">
                  <a:pos x="30" y="4"/>
                </a:cxn>
                <a:cxn ang="0">
                  <a:pos x="39" y="1"/>
                </a:cxn>
                <a:cxn ang="0">
                  <a:pos x="50" y="0"/>
                </a:cxn>
                <a:cxn ang="0">
                  <a:pos x="60" y="1"/>
                </a:cxn>
                <a:cxn ang="0">
                  <a:pos x="69" y="4"/>
                </a:cxn>
                <a:cxn ang="0">
                  <a:pos x="77" y="8"/>
                </a:cxn>
                <a:cxn ang="0">
                  <a:pos x="85" y="15"/>
                </a:cxn>
                <a:cxn ang="0">
                  <a:pos x="91" y="23"/>
                </a:cxn>
                <a:cxn ang="0">
                  <a:pos x="96" y="31"/>
                </a:cxn>
                <a:cxn ang="0">
                  <a:pos x="99" y="41"/>
                </a:cxn>
                <a:cxn ang="0">
                  <a:pos x="100" y="51"/>
                </a:cxn>
                <a:cxn ang="0">
                  <a:pos x="99" y="62"/>
                </a:cxn>
                <a:cxn ang="0">
                  <a:pos x="96" y="71"/>
                </a:cxn>
                <a:cxn ang="0">
                  <a:pos x="91" y="80"/>
                </a:cxn>
                <a:cxn ang="0">
                  <a:pos x="85" y="88"/>
                </a:cxn>
                <a:cxn ang="0">
                  <a:pos x="77" y="95"/>
                </a:cxn>
                <a:cxn ang="0">
                  <a:pos x="69" y="99"/>
                </a:cxn>
                <a:cxn ang="0">
                  <a:pos x="60" y="102"/>
                </a:cxn>
                <a:cxn ang="0">
                  <a:pos x="50" y="103"/>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round/>
              <a:headEnd/>
              <a:tailEnd/>
            </a:ln>
          </p:spPr>
          <p:txBody>
            <a:bodyPr/>
            <a:lstStyle/>
            <a:p>
              <a:endParaRPr lang="en-US"/>
            </a:p>
          </p:txBody>
        </p:sp>
        <p:sp>
          <p:nvSpPr>
            <p:cNvPr id="421" name="Freeform 493"/>
            <p:cNvSpPr>
              <a:spLocks/>
            </p:cNvSpPr>
            <p:nvPr/>
          </p:nvSpPr>
          <p:spPr bwMode="auto">
            <a:xfrm>
              <a:off x="3490" y="3094"/>
              <a:ext cx="2" cy="3"/>
            </a:xfrm>
            <a:custGeom>
              <a:avLst/>
              <a:gdLst/>
              <a:ahLst/>
              <a:cxnLst>
                <a:cxn ang="0">
                  <a:pos x="28" y="57"/>
                </a:cxn>
                <a:cxn ang="0">
                  <a:pos x="16" y="55"/>
                </a:cxn>
                <a:cxn ang="0">
                  <a:pos x="8" y="49"/>
                </a:cxn>
                <a:cxn ang="0">
                  <a:pos x="2" y="40"/>
                </a:cxn>
                <a:cxn ang="0">
                  <a:pos x="0" y="28"/>
                </a:cxn>
                <a:cxn ang="0">
                  <a:pos x="2" y="17"/>
                </a:cxn>
                <a:cxn ang="0">
                  <a:pos x="8" y="8"/>
                </a:cxn>
                <a:cxn ang="0">
                  <a:pos x="16" y="2"/>
                </a:cxn>
                <a:cxn ang="0">
                  <a:pos x="28" y="0"/>
                </a:cxn>
                <a:cxn ang="0">
                  <a:pos x="39" y="2"/>
                </a:cxn>
                <a:cxn ang="0">
                  <a:pos x="47" y="8"/>
                </a:cxn>
                <a:cxn ang="0">
                  <a:pos x="53" y="17"/>
                </a:cxn>
                <a:cxn ang="0">
                  <a:pos x="55" y="28"/>
                </a:cxn>
                <a:cxn ang="0">
                  <a:pos x="53" y="40"/>
                </a:cxn>
                <a:cxn ang="0">
                  <a:pos x="47" y="49"/>
                </a:cxn>
                <a:cxn ang="0">
                  <a:pos x="39" y="55"/>
                </a:cxn>
                <a:cxn ang="0">
                  <a:pos x="28" y="57"/>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round/>
              <a:headEnd/>
              <a:tailEnd/>
            </a:ln>
          </p:spPr>
          <p:txBody>
            <a:bodyPr/>
            <a:lstStyle/>
            <a:p>
              <a:endParaRPr lang="en-US"/>
            </a:p>
          </p:txBody>
        </p:sp>
        <p:sp>
          <p:nvSpPr>
            <p:cNvPr id="422" name="Freeform 494"/>
            <p:cNvSpPr>
              <a:spLocks/>
            </p:cNvSpPr>
            <p:nvPr/>
          </p:nvSpPr>
          <p:spPr bwMode="auto">
            <a:xfrm>
              <a:off x="3421" y="3133"/>
              <a:ext cx="2" cy="3"/>
            </a:xfrm>
            <a:custGeom>
              <a:avLst/>
              <a:gdLst/>
              <a:ahLst/>
              <a:cxnLst>
                <a:cxn ang="0">
                  <a:pos x="28" y="56"/>
                </a:cxn>
                <a:cxn ang="0">
                  <a:pos x="17" y="54"/>
                </a:cxn>
                <a:cxn ang="0">
                  <a:pos x="9" y="48"/>
                </a:cxn>
                <a:cxn ang="0">
                  <a:pos x="2" y="40"/>
                </a:cxn>
                <a:cxn ang="0">
                  <a:pos x="0" y="28"/>
                </a:cxn>
                <a:cxn ang="0">
                  <a:pos x="2" y="16"/>
                </a:cxn>
                <a:cxn ang="0">
                  <a:pos x="9" y="8"/>
                </a:cxn>
                <a:cxn ang="0">
                  <a:pos x="17" y="2"/>
                </a:cxn>
                <a:cxn ang="0">
                  <a:pos x="28" y="0"/>
                </a:cxn>
                <a:cxn ang="0">
                  <a:pos x="39" y="2"/>
                </a:cxn>
                <a:cxn ang="0">
                  <a:pos x="47" y="8"/>
                </a:cxn>
                <a:cxn ang="0">
                  <a:pos x="53" y="16"/>
                </a:cxn>
                <a:cxn ang="0">
                  <a:pos x="55" y="28"/>
                </a:cxn>
                <a:cxn ang="0">
                  <a:pos x="53" y="40"/>
                </a:cxn>
                <a:cxn ang="0">
                  <a:pos x="47" y="48"/>
                </a:cxn>
                <a:cxn ang="0">
                  <a:pos x="39" y="54"/>
                </a:cxn>
                <a:cxn ang="0">
                  <a:pos x="28" y="56"/>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round/>
              <a:headEnd/>
              <a:tailEnd/>
            </a:ln>
          </p:spPr>
          <p:txBody>
            <a:bodyPr/>
            <a:lstStyle/>
            <a:p>
              <a:endParaRPr lang="en-US"/>
            </a:p>
          </p:txBody>
        </p:sp>
        <p:sp>
          <p:nvSpPr>
            <p:cNvPr id="423" name="Freeform 495"/>
            <p:cNvSpPr>
              <a:spLocks/>
            </p:cNvSpPr>
            <p:nvPr/>
          </p:nvSpPr>
          <p:spPr bwMode="auto">
            <a:xfrm>
              <a:off x="3433" y="3076"/>
              <a:ext cx="29" cy="29"/>
            </a:xfrm>
            <a:custGeom>
              <a:avLst/>
              <a:gdLst/>
              <a:ahLst/>
              <a:cxnLst>
                <a:cxn ang="0">
                  <a:pos x="498" y="0"/>
                </a:cxn>
                <a:cxn ang="0">
                  <a:pos x="0" y="222"/>
                </a:cxn>
                <a:cxn ang="0">
                  <a:pos x="125" y="522"/>
                </a:cxn>
                <a:cxn ang="0">
                  <a:pos x="624" y="301"/>
                </a:cxn>
                <a:cxn ang="0">
                  <a:pos x="498" y="0"/>
                </a:cxn>
              </a:cxnLst>
              <a:rect l="0" t="0" r="r" b="b"/>
              <a:pathLst>
                <a:path w="624" h="522">
                  <a:moveTo>
                    <a:pt x="498" y="0"/>
                  </a:moveTo>
                  <a:lnTo>
                    <a:pt x="0" y="222"/>
                  </a:lnTo>
                  <a:lnTo>
                    <a:pt x="125" y="522"/>
                  </a:lnTo>
                  <a:lnTo>
                    <a:pt x="624" y="301"/>
                  </a:lnTo>
                  <a:lnTo>
                    <a:pt x="498" y="0"/>
                  </a:lnTo>
                  <a:close/>
                </a:path>
              </a:pathLst>
            </a:custGeom>
            <a:solidFill>
              <a:srgbClr val="111919"/>
            </a:solidFill>
            <a:ln w="9525">
              <a:noFill/>
              <a:round/>
              <a:headEnd/>
              <a:tailEnd/>
            </a:ln>
          </p:spPr>
          <p:txBody>
            <a:bodyPr/>
            <a:lstStyle/>
            <a:p>
              <a:endParaRPr lang="en-US"/>
            </a:p>
          </p:txBody>
        </p:sp>
        <p:sp>
          <p:nvSpPr>
            <p:cNvPr id="424" name="Freeform 496"/>
            <p:cNvSpPr>
              <a:spLocks/>
            </p:cNvSpPr>
            <p:nvPr/>
          </p:nvSpPr>
          <p:spPr bwMode="auto">
            <a:xfrm>
              <a:off x="3434" y="3077"/>
              <a:ext cx="27" cy="27"/>
            </a:xfrm>
            <a:custGeom>
              <a:avLst/>
              <a:gdLst/>
              <a:ahLst/>
              <a:cxnLst>
                <a:cxn ang="0">
                  <a:pos x="474" y="0"/>
                </a:cxn>
                <a:cxn ang="0">
                  <a:pos x="0" y="211"/>
                </a:cxn>
                <a:cxn ang="0">
                  <a:pos x="114" y="484"/>
                </a:cxn>
                <a:cxn ang="0">
                  <a:pos x="589" y="273"/>
                </a:cxn>
                <a:cxn ang="0">
                  <a:pos x="474" y="0"/>
                </a:cxn>
              </a:cxnLst>
              <a:rect l="0" t="0" r="r" b="b"/>
              <a:pathLst>
                <a:path w="589" h="484">
                  <a:moveTo>
                    <a:pt x="474" y="0"/>
                  </a:moveTo>
                  <a:lnTo>
                    <a:pt x="0" y="211"/>
                  </a:lnTo>
                  <a:lnTo>
                    <a:pt x="114" y="484"/>
                  </a:lnTo>
                  <a:lnTo>
                    <a:pt x="589" y="273"/>
                  </a:lnTo>
                  <a:lnTo>
                    <a:pt x="474" y="0"/>
                  </a:lnTo>
                  <a:close/>
                </a:path>
              </a:pathLst>
            </a:custGeom>
            <a:solidFill>
              <a:srgbClr val="EDF5F5"/>
            </a:solidFill>
            <a:ln w="9525">
              <a:noFill/>
              <a:round/>
              <a:headEnd/>
              <a:tailEnd/>
            </a:ln>
          </p:spPr>
          <p:txBody>
            <a:bodyPr/>
            <a:lstStyle/>
            <a:p>
              <a:endParaRPr lang="en-US"/>
            </a:p>
          </p:txBody>
        </p:sp>
        <p:sp>
          <p:nvSpPr>
            <p:cNvPr id="425" name="Freeform 497"/>
            <p:cNvSpPr>
              <a:spLocks/>
            </p:cNvSpPr>
            <p:nvPr/>
          </p:nvSpPr>
          <p:spPr bwMode="auto">
            <a:xfrm>
              <a:off x="3434" y="3078"/>
              <a:ext cx="27" cy="26"/>
            </a:xfrm>
            <a:custGeom>
              <a:avLst/>
              <a:gdLst/>
              <a:ahLst/>
              <a:cxnLst>
                <a:cxn ang="0">
                  <a:pos x="473" y="0"/>
                </a:cxn>
                <a:cxn ang="0">
                  <a:pos x="0" y="211"/>
                </a:cxn>
                <a:cxn ang="0">
                  <a:pos x="108" y="471"/>
                </a:cxn>
                <a:cxn ang="0">
                  <a:pos x="583" y="260"/>
                </a:cxn>
                <a:cxn ang="0">
                  <a:pos x="473" y="0"/>
                </a:cxn>
              </a:cxnLst>
              <a:rect l="0" t="0" r="r" b="b"/>
              <a:pathLst>
                <a:path w="583" h="471">
                  <a:moveTo>
                    <a:pt x="473" y="0"/>
                  </a:moveTo>
                  <a:lnTo>
                    <a:pt x="0" y="211"/>
                  </a:lnTo>
                  <a:lnTo>
                    <a:pt x="108" y="471"/>
                  </a:lnTo>
                  <a:lnTo>
                    <a:pt x="583" y="260"/>
                  </a:lnTo>
                  <a:lnTo>
                    <a:pt x="473" y="0"/>
                  </a:lnTo>
                  <a:close/>
                </a:path>
              </a:pathLst>
            </a:custGeom>
            <a:solidFill>
              <a:srgbClr val="878F8F"/>
            </a:solidFill>
            <a:ln w="9525">
              <a:noFill/>
              <a:round/>
              <a:headEnd/>
              <a:tailEnd/>
            </a:ln>
          </p:spPr>
          <p:txBody>
            <a:bodyPr/>
            <a:lstStyle/>
            <a:p>
              <a:endParaRPr lang="en-US"/>
            </a:p>
          </p:txBody>
        </p:sp>
        <p:sp>
          <p:nvSpPr>
            <p:cNvPr id="426" name="Freeform 498"/>
            <p:cNvSpPr>
              <a:spLocks/>
            </p:cNvSpPr>
            <p:nvPr/>
          </p:nvSpPr>
          <p:spPr bwMode="auto">
            <a:xfrm>
              <a:off x="3447" y="3082"/>
              <a:ext cx="10" cy="13"/>
            </a:xfrm>
            <a:custGeom>
              <a:avLst/>
              <a:gdLst/>
              <a:ahLst/>
              <a:cxnLst>
                <a:cxn ang="0">
                  <a:pos x="159" y="223"/>
                </a:cxn>
                <a:cxn ang="0">
                  <a:pos x="137" y="231"/>
                </a:cxn>
                <a:cxn ang="0">
                  <a:pos x="115" y="234"/>
                </a:cxn>
                <a:cxn ang="0">
                  <a:pos x="93" y="232"/>
                </a:cxn>
                <a:cxn ang="0">
                  <a:pos x="73" y="225"/>
                </a:cxn>
                <a:cxn ang="0">
                  <a:pos x="54" y="215"/>
                </a:cxn>
                <a:cxn ang="0">
                  <a:pos x="36" y="201"/>
                </a:cxn>
                <a:cxn ang="0">
                  <a:pos x="22" y="184"/>
                </a:cxn>
                <a:cxn ang="0">
                  <a:pos x="11" y="163"/>
                </a:cxn>
                <a:cxn ang="0">
                  <a:pos x="4" y="141"/>
                </a:cxn>
                <a:cxn ang="0">
                  <a:pos x="0" y="118"/>
                </a:cxn>
                <a:cxn ang="0">
                  <a:pos x="3" y="96"/>
                </a:cxn>
                <a:cxn ang="0">
                  <a:pos x="9" y="74"/>
                </a:cxn>
                <a:cxn ang="0">
                  <a:pos x="19" y="55"/>
                </a:cxn>
                <a:cxn ang="0">
                  <a:pos x="32" y="37"/>
                </a:cxn>
                <a:cxn ang="0">
                  <a:pos x="48" y="22"/>
                </a:cxn>
                <a:cxn ang="0">
                  <a:pos x="69" y="10"/>
                </a:cxn>
                <a:cxn ang="0">
                  <a:pos x="90" y="3"/>
                </a:cxn>
                <a:cxn ang="0">
                  <a:pos x="113" y="0"/>
                </a:cxn>
                <a:cxn ang="0">
                  <a:pos x="134" y="2"/>
                </a:cxn>
                <a:cxn ang="0">
                  <a:pos x="156" y="8"/>
                </a:cxn>
                <a:cxn ang="0">
                  <a:pos x="174" y="19"/>
                </a:cxn>
                <a:cxn ang="0">
                  <a:pos x="191" y="32"/>
                </a:cxn>
                <a:cxn ang="0">
                  <a:pos x="206" y="49"/>
                </a:cxn>
                <a:cxn ang="0">
                  <a:pos x="217" y="70"/>
                </a:cxn>
                <a:cxn ang="0">
                  <a:pos x="224" y="93"/>
                </a:cxn>
                <a:cxn ang="0">
                  <a:pos x="227" y="116"/>
                </a:cxn>
                <a:cxn ang="0">
                  <a:pos x="225" y="138"/>
                </a:cxn>
                <a:cxn ang="0">
                  <a:pos x="219" y="159"/>
                </a:cxn>
                <a:cxn ang="0">
                  <a:pos x="209" y="179"/>
                </a:cxn>
                <a:cxn ang="0">
                  <a:pos x="195" y="197"/>
                </a:cxn>
                <a:cxn ang="0">
                  <a:pos x="179" y="212"/>
                </a:cxn>
                <a:cxn ang="0">
                  <a:pos x="159" y="223"/>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round/>
              <a:headEnd/>
              <a:tailEnd/>
            </a:ln>
          </p:spPr>
          <p:txBody>
            <a:bodyPr/>
            <a:lstStyle/>
            <a:p>
              <a:endParaRPr lang="en-US"/>
            </a:p>
          </p:txBody>
        </p:sp>
        <p:sp>
          <p:nvSpPr>
            <p:cNvPr id="427" name="Freeform 499"/>
            <p:cNvSpPr>
              <a:spLocks/>
            </p:cNvSpPr>
            <p:nvPr/>
          </p:nvSpPr>
          <p:spPr bwMode="auto">
            <a:xfrm>
              <a:off x="3447" y="3082"/>
              <a:ext cx="10" cy="12"/>
            </a:xfrm>
            <a:custGeom>
              <a:avLst/>
              <a:gdLst/>
              <a:ahLst/>
              <a:cxnLst>
                <a:cxn ang="0">
                  <a:pos x="146" y="206"/>
                </a:cxn>
                <a:cxn ang="0">
                  <a:pos x="125" y="212"/>
                </a:cxn>
                <a:cxn ang="0">
                  <a:pos x="105" y="214"/>
                </a:cxn>
                <a:cxn ang="0">
                  <a:pos x="84" y="212"/>
                </a:cxn>
                <a:cxn ang="0">
                  <a:pos x="66" y="206"/>
                </a:cxn>
                <a:cxn ang="0">
                  <a:pos x="48" y="196"/>
                </a:cxn>
                <a:cxn ang="0">
                  <a:pos x="31" y="183"/>
                </a:cxn>
                <a:cxn ang="0">
                  <a:pos x="18" y="168"/>
                </a:cxn>
                <a:cxn ang="0">
                  <a:pos x="8" y="149"/>
                </a:cxn>
                <a:cxn ang="0">
                  <a:pos x="2" y="129"/>
                </a:cxn>
                <a:cxn ang="0">
                  <a:pos x="0" y="108"/>
                </a:cxn>
                <a:cxn ang="0">
                  <a:pos x="2" y="86"/>
                </a:cxn>
                <a:cxn ang="0">
                  <a:pos x="8" y="67"/>
                </a:cxn>
                <a:cxn ang="0">
                  <a:pos x="17" y="49"/>
                </a:cxn>
                <a:cxn ang="0">
                  <a:pos x="29" y="33"/>
                </a:cxn>
                <a:cxn ang="0">
                  <a:pos x="45" y="19"/>
                </a:cxn>
                <a:cxn ang="0">
                  <a:pos x="63" y="8"/>
                </a:cxn>
                <a:cxn ang="0">
                  <a:pos x="83" y="2"/>
                </a:cxn>
                <a:cxn ang="0">
                  <a:pos x="104" y="0"/>
                </a:cxn>
                <a:cxn ang="0">
                  <a:pos x="123" y="2"/>
                </a:cxn>
                <a:cxn ang="0">
                  <a:pos x="142" y="7"/>
                </a:cxn>
                <a:cxn ang="0">
                  <a:pos x="161" y="17"/>
                </a:cxn>
                <a:cxn ang="0">
                  <a:pos x="176" y="30"/>
                </a:cxn>
                <a:cxn ang="0">
                  <a:pos x="189" y="45"/>
                </a:cxn>
                <a:cxn ang="0">
                  <a:pos x="200" y="63"/>
                </a:cxn>
                <a:cxn ang="0">
                  <a:pos x="206" y="84"/>
                </a:cxn>
                <a:cxn ang="0">
                  <a:pos x="208" y="105"/>
                </a:cxn>
                <a:cxn ang="0">
                  <a:pos x="206" y="127"/>
                </a:cxn>
                <a:cxn ang="0">
                  <a:pos x="201" y="147"/>
                </a:cxn>
                <a:cxn ang="0">
                  <a:pos x="191" y="164"/>
                </a:cxn>
                <a:cxn ang="0">
                  <a:pos x="179" y="181"/>
                </a:cxn>
                <a:cxn ang="0">
                  <a:pos x="164" y="195"/>
                </a:cxn>
                <a:cxn ang="0">
                  <a:pos x="146" y="206"/>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round/>
              <a:headEnd/>
              <a:tailEnd/>
            </a:ln>
          </p:spPr>
          <p:txBody>
            <a:bodyPr/>
            <a:lstStyle/>
            <a:p>
              <a:endParaRPr lang="en-US"/>
            </a:p>
          </p:txBody>
        </p:sp>
        <p:sp>
          <p:nvSpPr>
            <p:cNvPr id="428" name="Freeform 500"/>
            <p:cNvSpPr>
              <a:spLocks/>
            </p:cNvSpPr>
            <p:nvPr/>
          </p:nvSpPr>
          <p:spPr bwMode="auto">
            <a:xfrm>
              <a:off x="3448" y="3083"/>
              <a:ext cx="8" cy="10"/>
            </a:xfrm>
            <a:custGeom>
              <a:avLst/>
              <a:gdLst/>
              <a:ahLst/>
              <a:cxnLst>
                <a:cxn ang="0">
                  <a:pos x="131" y="187"/>
                </a:cxn>
                <a:cxn ang="0">
                  <a:pos x="113" y="193"/>
                </a:cxn>
                <a:cxn ang="0">
                  <a:pos x="95" y="194"/>
                </a:cxn>
                <a:cxn ang="0">
                  <a:pos x="76" y="192"/>
                </a:cxn>
                <a:cxn ang="0">
                  <a:pos x="59" y="187"/>
                </a:cxn>
                <a:cxn ang="0">
                  <a:pos x="44" y="178"/>
                </a:cxn>
                <a:cxn ang="0">
                  <a:pos x="29" y="167"/>
                </a:cxn>
                <a:cxn ang="0">
                  <a:pos x="17" y="152"/>
                </a:cxn>
                <a:cxn ang="0">
                  <a:pos x="8" y="135"/>
                </a:cxn>
                <a:cxn ang="0">
                  <a:pos x="2" y="116"/>
                </a:cxn>
                <a:cxn ang="0">
                  <a:pos x="0" y="97"/>
                </a:cxn>
                <a:cxn ang="0">
                  <a:pos x="2" y="79"/>
                </a:cxn>
                <a:cxn ang="0">
                  <a:pos x="7" y="61"/>
                </a:cxn>
                <a:cxn ang="0">
                  <a:pos x="15" y="45"/>
                </a:cxn>
                <a:cxn ang="0">
                  <a:pos x="26" y="30"/>
                </a:cxn>
                <a:cxn ang="0">
                  <a:pos x="41" y="17"/>
                </a:cxn>
                <a:cxn ang="0">
                  <a:pos x="57" y="8"/>
                </a:cxn>
                <a:cxn ang="0">
                  <a:pos x="75" y="1"/>
                </a:cxn>
                <a:cxn ang="0">
                  <a:pos x="95" y="0"/>
                </a:cxn>
                <a:cxn ang="0">
                  <a:pos x="112" y="1"/>
                </a:cxn>
                <a:cxn ang="0">
                  <a:pos x="130" y="7"/>
                </a:cxn>
                <a:cxn ang="0">
                  <a:pos x="146" y="15"/>
                </a:cxn>
                <a:cxn ang="0">
                  <a:pos x="160" y="27"/>
                </a:cxn>
                <a:cxn ang="0">
                  <a:pos x="172" y="41"/>
                </a:cxn>
                <a:cxn ang="0">
                  <a:pos x="181" y="58"/>
                </a:cxn>
                <a:cxn ang="0">
                  <a:pos x="187" y="77"/>
                </a:cxn>
                <a:cxn ang="0">
                  <a:pos x="189" y="96"/>
                </a:cxn>
                <a:cxn ang="0">
                  <a:pos x="188" y="114"/>
                </a:cxn>
                <a:cxn ang="0">
                  <a:pos x="182" y="132"/>
                </a:cxn>
                <a:cxn ang="0">
                  <a:pos x="174" y="149"/>
                </a:cxn>
                <a:cxn ang="0">
                  <a:pos x="163" y="165"/>
                </a:cxn>
                <a:cxn ang="0">
                  <a:pos x="149" y="177"/>
                </a:cxn>
                <a:cxn ang="0">
                  <a:pos x="131" y="187"/>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round/>
              <a:headEnd/>
              <a:tailEnd/>
            </a:ln>
          </p:spPr>
          <p:txBody>
            <a:bodyPr/>
            <a:lstStyle/>
            <a:p>
              <a:endParaRPr lang="en-US"/>
            </a:p>
          </p:txBody>
        </p:sp>
        <p:sp>
          <p:nvSpPr>
            <p:cNvPr id="429" name="Freeform 501"/>
            <p:cNvSpPr>
              <a:spLocks/>
            </p:cNvSpPr>
            <p:nvPr/>
          </p:nvSpPr>
          <p:spPr bwMode="auto">
            <a:xfrm>
              <a:off x="3448" y="3083"/>
              <a:ext cx="8" cy="10"/>
            </a:xfrm>
            <a:custGeom>
              <a:avLst/>
              <a:gdLst/>
              <a:ahLst/>
              <a:cxnLst>
                <a:cxn ang="0">
                  <a:pos x="120" y="170"/>
                </a:cxn>
                <a:cxn ang="0">
                  <a:pos x="104" y="175"/>
                </a:cxn>
                <a:cxn ang="0">
                  <a:pos x="87" y="177"/>
                </a:cxn>
                <a:cxn ang="0">
                  <a:pos x="70" y="176"/>
                </a:cxn>
                <a:cxn ang="0">
                  <a:pos x="54" y="171"/>
                </a:cxn>
                <a:cxn ang="0">
                  <a:pos x="40" y="163"/>
                </a:cxn>
                <a:cxn ang="0">
                  <a:pos x="27" y="152"/>
                </a:cxn>
                <a:cxn ang="0">
                  <a:pos x="15" y="139"/>
                </a:cxn>
                <a:cxn ang="0">
                  <a:pos x="7" y="124"/>
                </a:cxn>
                <a:cxn ang="0">
                  <a:pos x="2" y="107"/>
                </a:cxn>
                <a:cxn ang="0">
                  <a:pos x="0" y="90"/>
                </a:cxn>
                <a:cxn ang="0">
                  <a:pos x="2" y="72"/>
                </a:cxn>
                <a:cxn ang="0">
                  <a:pos x="7" y="56"/>
                </a:cxn>
                <a:cxn ang="0">
                  <a:pos x="14" y="41"/>
                </a:cxn>
                <a:cxn ang="0">
                  <a:pos x="25" y="28"/>
                </a:cxn>
                <a:cxn ang="0">
                  <a:pos x="37" y="16"/>
                </a:cxn>
                <a:cxn ang="0">
                  <a:pos x="52" y="8"/>
                </a:cxn>
                <a:cxn ang="0">
                  <a:pos x="68" y="2"/>
                </a:cxn>
                <a:cxn ang="0">
                  <a:pos x="85" y="0"/>
                </a:cxn>
                <a:cxn ang="0">
                  <a:pos x="102" y="2"/>
                </a:cxn>
                <a:cxn ang="0">
                  <a:pos x="117" y="7"/>
                </a:cxn>
                <a:cxn ang="0">
                  <a:pos x="132" y="15"/>
                </a:cxn>
                <a:cxn ang="0">
                  <a:pos x="145" y="25"/>
                </a:cxn>
                <a:cxn ang="0">
                  <a:pos x="156" y="38"/>
                </a:cxn>
                <a:cxn ang="0">
                  <a:pos x="164" y="53"/>
                </a:cxn>
                <a:cxn ang="0">
                  <a:pos x="169" y="70"/>
                </a:cxn>
                <a:cxn ang="0">
                  <a:pos x="171" y="88"/>
                </a:cxn>
                <a:cxn ang="0">
                  <a:pos x="169" y="105"/>
                </a:cxn>
                <a:cxn ang="0">
                  <a:pos x="165" y="121"/>
                </a:cxn>
                <a:cxn ang="0">
                  <a:pos x="158" y="136"/>
                </a:cxn>
                <a:cxn ang="0">
                  <a:pos x="148" y="150"/>
                </a:cxn>
                <a:cxn ang="0">
                  <a:pos x="136" y="162"/>
                </a:cxn>
                <a:cxn ang="0">
                  <a:pos x="120" y="170"/>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round/>
              <a:headEnd/>
              <a:tailEnd/>
            </a:ln>
          </p:spPr>
          <p:txBody>
            <a:bodyPr/>
            <a:lstStyle/>
            <a:p>
              <a:endParaRPr lang="en-US"/>
            </a:p>
          </p:txBody>
        </p:sp>
        <p:sp>
          <p:nvSpPr>
            <p:cNvPr id="430" name="Freeform 502"/>
            <p:cNvSpPr>
              <a:spLocks/>
            </p:cNvSpPr>
            <p:nvPr/>
          </p:nvSpPr>
          <p:spPr bwMode="auto">
            <a:xfrm>
              <a:off x="3449" y="3083"/>
              <a:ext cx="7" cy="9"/>
            </a:xfrm>
            <a:custGeom>
              <a:avLst/>
              <a:gdLst/>
              <a:ahLst/>
              <a:cxnLst>
                <a:cxn ang="0">
                  <a:pos x="106" y="149"/>
                </a:cxn>
                <a:cxn ang="0">
                  <a:pos x="92" y="155"/>
                </a:cxn>
                <a:cxn ang="0">
                  <a:pos x="77" y="156"/>
                </a:cxn>
                <a:cxn ang="0">
                  <a:pos x="63" y="155"/>
                </a:cxn>
                <a:cxn ang="0">
                  <a:pos x="48" y="150"/>
                </a:cxn>
                <a:cxn ang="0">
                  <a:pos x="35" y="143"/>
                </a:cxn>
                <a:cxn ang="0">
                  <a:pos x="24" y="133"/>
                </a:cxn>
                <a:cxn ang="0">
                  <a:pos x="14" y="122"/>
                </a:cxn>
                <a:cxn ang="0">
                  <a:pos x="6" y="108"/>
                </a:cxn>
                <a:cxn ang="0">
                  <a:pos x="2" y="93"/>
                </a:cxn>
                <a:cxn ang="0">
                  <a:pos x="0" y="78"/>
                </a:cxn>
                <a:cxn ang="0">
                  <a:pos x="1" y="63"/>
                </a:cxn>
                <a:cxn ang="0">
                  <a:pos x="5" y="49"/>
                </a:cxn>
                <a:cxn ang="0">
                  <a:pos x="13" y="35"/>
                </a:cxn>
                <a:cxn ang="0">
                  <a:pos x="22" y="24"/>
                </a:cxn>
                <a:cxn ang="0">
                  <a:pos x="33" y="13"/>
                </a:cxn>
                <a:cxn ang="0">
                  <a:pos x="46" y="6"/>
                </a:cxn>
                <a:cxn ang="0">
                  <a:pos x="60" y="1"/>
                </a:cxn>
                <a:cxn ang="0">
                  <a:pos x="76" y="0"/>
                </a:cxn>
                <a:cxn ang="0">
                  <a:pos x="90" y="1"/>
                </a:cxn>
                <a:cxn ang="0">
                  <a:pos x="104" y="5"/>
                </a:cxn>
                <a:cxn ang="0">
                  <a:pos x="118" y="11"/>
                </a:cxn>
                <a:cxn ang="0">
                  <a:pos x="129" y="21"/>
                </a:cxn>
                <a:cxn ang="0">
                  <a:pos x="139" y="32"/>
                </a:cxn>
                <a:cxn ang="0">
                  <a:pos x="146" y="46"/>
                </a:cxn>
                <a:cxn ang="0">
                  <a:pos x="150" y="61"/>
                </a:cxn>
                <a:cxn ang="0">
                  <a:pos x="152" y="77"/>
                </a:cxn>
                <a:cxn ang="0">
                  <a:pos x="151" y="91"/>
                </a:cxn>
                <a:cxn ang="0">
                  <a:pos x="147" y="106"/>
                </a:cxn>
                <a:cxn ang="0">
                  <a:pos x="140" y="120"/>
                </a:cxn>
                <a:cxn ang="0">
                  <a:pos x="131" y="131"/>
                </a:cxn>
                <a:cxn ang="0">
                  <a:pos x="120" y="142"/>
                </a:cxn>
                <a:cxn ang="0">
                  <a:pos x="106" y="149"/>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round/>
              <a:headEnd/>
              <a:tailEnd/>
            </a:ln>
          </p:spPr>
          <p:txBody>
            <a:bodyPr/>
            <a:lstStyle/>
            <a:p>
              <a:endParaRPr lang="en-US"/>
            </a:p>
          </p:txBody>
        </p:sp>
        <p:sp>
          <p:nvSpPr>
            <p:cNvPr id="431" name="Freeform 503"/>
            <p:cNvSpPr>
              <a:spLocks/>
            </p:cNvSpPr>
            <p:nvPr/>
          </p:nvSpPr>
          <p:spPr bwMode="auto">
            <a:xfrm>
              <a:off x="3449" y="3083"/>
              <a:ext cx="6" cy="8"/>
            </a:xfrm>
            <a:custGeom>
              <a:avLst/>
              <a:gdLst/>
              <a:ahLst/>
              <a:cxnLst>
                <a:cxn ang="0">
                  <a:pos x="93" y="134"/>
                </a:cxn>
                <a:cxn ang="0">
                  <a:pos x="80" y="138"/>
                </a:cxn>
                <a:cxn ang="0">
                  <a:pos x="68" y="139"/>
                </a:cxn>
                <a:cxn ang="0">
                  <a:pos x="55" y="138"/>
                </a:cxn>
                <a:cxn ang="0">
                  <a:pos x="42" y="134"/>
                </a:cxn>
                <a:cxn ang="0">
                  <a:pos x="30" y="127"/>
                </a:cxn>
                <a:cxn ang="0">
                  <a:pos x="20" y="119"/>
                </a:cxn>
                <a:cxn ang="0">
                  <a:pos x="12" y="109"/>
                </a:cxn>
                <a:cxn ang="0">
                  <a:pos x="5" y="97"/>
                </a:cxn>
                <a:cxn ang="0">
                  <a:pos x="1" y="83"/>
                </a:cxn>
                <a:cxn ang="0">
                  <a:pos x="0" y="70"/>
                </a:cxn>
                <a:cxn ang="0">
                  <a:pos x="1" y="57"/>
                </a:cxn>
                <a:cxn ang="0">
                  <a:pos x="5" y="44"/>
                </a:cxn>
                <a:cxn ang="0">
                  <a:pos x="11" y="31"/>
                </a:cxn>
                <a:cxn ang="0">
                  <a:pos x="19" y="21"/>
                </a:cxn>
                <a:cxn ang="0">
                  <a:pos x="28" y="12"/>
                </a:cxn>
                <a:cxn ang="0">
                  <a:pos x="40" y="5"/>
                </a:cxn>
                <a:cxn ang="0">
                  <a:pos x="54" y="1"/>
                </a:cxn>
                <a:cxn ang="0">
                  <a:pos x="66" y="0"/>
                </a:cxn>
                <a:cxn ang="0">
                  <a:pos x="79" y="1"/>
                </a:cxn>
                <a:cxn ang="0">
                  <a:pos x="91" y="5"/>
                </a:cxn>
                <a:cxn ang="0">
                  <a:pos x="104" y="11"/>
                </a:cxn>
                <a:cxn ang="0">
                  <a:pos x="114" y="20"/>
                </a:cxn>
                <a:cxn ang="0">
                  <a:pos x="122" y="29"/>
                </a:cxn>
                <a:cxn ang="0">
                  <a:pos x="129" y="42"/>
                </a:cxn>
                <a:cxn ang="0">
                  <a:pos x="133" y="56"/>
                </a:cxn>
                <a:cxn ang="0">
                  <a:pos x="134" y="68"/>
                </a:cxn>
                <a:cxn ang="0">
                  <a:pos x="133" y="82"/>
                </a:cxn>
                <a:cxn ang="0">
                  <a:pos x="129" y="95"/>
                </a:cxn>
                <a:cxn ang="0">
                  <a:pos x="123" y="107"/>
                </a:cxn>
                <a:cxn ang="0">
                  <a:pos x="115" y="118"/>
                </a:cxn>
                <a:cxn ang="0">
                  <a:pos x="106" y="126"/>
                </a:cxn>
                <a:cxn ang="0">
                  <a:pos x="93" y="134"/>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round/>
              <a:headEnd/>
              <a:tailEnd/>
            </a:ln>
          </p:spPr>
          <p:txBody>
            <a:bodyPr/>
            <a:lstStyle/>
            <a:p>
              <a:endParaRPr lang="en-US"/>
            </a:p>
          </p:txBody>
        </p:sp>
        <p:sp>
          <p:nvSpPr>
            <p:cNvPr id="432" name="Freeform 504"/>
            <p:cNvSpPr>
              <a:spLocks/>
            </p:cNvSpPr>
            <p:nvPr/>
          </p:nvSpPr>
          <p:spPr bwMode="auto">
            <a:xfrm>
              <a:off x="3441" y="3093"/>
              <a:ext cx="1" cy="2"/>
            </a:xfrm>
            <a:custGeom>
              <a:avLst/>
              <a:gdLst/>
              <a:ahLst/>
              <a:cxnLst>
                <a:cxn ang="0">
                  <a:pos x="11" y="0"/>
                </a:cxn>
                <a:cxn ang="0">
                  <a:pos x="5" y="3"/>
                </a:cxn>
                <a:cxn ang="0">
                  <a:pos x="1" y="8"/>
                </a:cxn>
                <a:cxn ang="0">
                  <a:pos x="0" y="15"/>
                </a:cxn>
                <a:cxn ang="0">
                  <a:pos x="1" y="20"/>
                </a:cxn>
                <a:cxn ang="0">
                  <a:pos x="4" y="26"/>
                </a:cxn>
                <a:cxn ang="0">
                  <a:pos x="8" y="31"/>
                </a:cxn>
                <a:cxn ang="0">
                  <a:pos x="14" y="33"/>
                </a:cxn>
                <a:cxn ang="0">
                  <a:pos x="21" y="32"/>
                </a:cxn>
                <a:cxn ang="0">
                  <a:pos x="11" y="0"/>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round/>
              <a:headEnd/>
              <a:tailEnd/>
            </a:ln>
          </p:spPr>
          <p:txBody>
            <a:bodyPr/>
            <a:lstStyle/>
            <a:p>
              <a:endParaRPr lang="en-US"/>
            </a:p>
          </p:txBody>
        </p:sp>
        <p:sp>
          <p:nvSpPr>
            <p:cNvPr id="433" name="Freeform 505"/>
            <p:cNvSpPr>
              <a:spLocks/>
            </p:cNvSpPr>
            <p:nvPr/>
          </p:nvSpPr>
          <p:spPr bwMode="auto">
            <a:xfrm>
              <a:off x="3442" y="3089"/>
              <a:ext cx="3" cy="6"/>
            </a:xfrm>
            <a:custGeom>
              <a:avLst/>
              <a:gdLst/>
              <a:ahLst/>
              <a:cxnLst>
                <a:cxn ang="0">
                  <a:pos x="40" y="12"/>
                </a:cxn>
                <a:cxn ang="0">
                  <a:pos x="40" y="12"/>
                </a:cxn>
                <a:cxn ang="0">
                  <a:pos x="42" y="22"/>
                </a:cxn>
                <a:cxn ang="0">
                  <a:pos x="42" y="28"/>
                </a:cxn>
                <a:cxn ang="0">
                  <a:pos x="39" y="37"/>
                </a:cxn>
                <a:cxn ang="0">
                  <a:pos x="36" y="43"/>
                </a:cxn>
                <a:cxn ang="0">
                  <a:pos x="30" y="49"/>
                </a:cxn>
                <a:cxn ang="0">
                  <a:pos x="21" y="57"/>
                </a:cxn>
                <a:cxn ang="0">
                  <a:pos x="12" y="61"/>
                </a:cxn>
                <a:cxn ang="0">
                  <a:pos x="0" y="66"/>
                </a:cxn>
                <a:cxn ang="0">
                  <a:pos x="10" y="98"/>
                </a:cxn>
                <a:cxn ang="0">
                  <a:pos x="26" y="92"/>
                </a:cxn>
                <a:cxn ang="0">
                  <a:pos x="39" y="84"/>
                </a:cxn>
                <a:cxn ang="0">
                  <a:pos x="50" y="74"/>
                </a:cxn>
                <a:cxn ang="0">
                  <a:pos x="63" y="64"/>
                </a:cxn>
                <a:cxn ang="0">
                  <a:pos x="70" y="49"/>
                </a:cxn>
                <a:cxn ang="0">
                  <a:pos x="75" y="34"/>
                </a:cxn>
                <a:cxn ang="0">
                  <a:pos x="75" y="18"/>
                </a:cxn>
                <a:cxn ang="0">
                  <a:pos x="71" y="0"/>
                </a:cxn>
                <a:cxn ang="0">
                  <a:pos x="71" y="0"/>
                </a:cxn>
                <a:cxn ang="0">
                  <a:pos x="40" y="12"/>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round/>
              <a:headEnd/>
              <a:tailEnd/>
            </a:ln>
          </p:spPr>
          <p:txBody>
            <a:bodyPr/>
            <a:lstStyle/>
            <a:p>
              <a:endParaRPr lang="en-US"/>
            </a:p>
          </p:txBody>
        </p:sp>
        <p:sp>
          <p:nvSpPr>
            <p:cNvPr id="434" name="Freeform 506"/>
            <p:cNvSpPr>
              <a:spLocks/>
            </p:cNvSpPr>
            <p:nvPr/>
          </p:nvSpPr>
          <p:spPr bwMode="auto">
            <a:xfrm>
              <a:off x="3440" y="3087"/>
              <a:ext cx="5" cy="3"/>
            </a:xfrm>
            <a:custGeom>
              <a:avLst/>
              <a:gdLst/>
              <a:ahLst/>
              <a:cxnLst>
                <a:cxn ang="0">
                  <a:pos x="20" y="43"/>
                </a:cxn>
                <a:cxn ang="0">
                  <a:pos x="20" y="43"/>
                </a:cxn>
                <a:cxn ang="0">
                  <a:pos x="27" y="39"/>
                </a:cxn>
                <a:cxn ang="0">
                  <a:pos x="36" y="35"/>
                </a:cxn>
                <a:cxn ang="0">
                  <a:pos x="45" y="33"/>
                </a:cxn>
                <a:cxn ang="0">
                  <a:pos x="54" y="33"/>
                </a:cxn>
                <a:cxn ang="0">
                  <a:pos x="62" y="36"/>
                </a:cxn>
                <a:cxn ang="0">
                  <a:pos x="69" y="39"/>
                </a:cxn>
                <a:cxn ang="0">
                  <a:pos x="74" y="43"/>
                </a:cxn>
                <a:cxn ang="0">
                  <a:pos x="77" y="49"/>
                </a:cxn>
                <a:cxn ang="0">
                  <a:pos x="108" y="37"/>
                </a:cxn>
                <a:cxn ang="0">
                  <a:pos x="98" y="22"/>
                </a:cxn>
                <a:cxn ang="0">
                  <a:pos x="87" y="11"/>
                </a:cxn>
                <a:cxn ang="0">
                  <a:pos x="74" y="4"/>
                </a:cxn>
                <a:cxn ang="0">
                  <a:pos x="58" y="0"/>
                </a:cxn>
                <a:cxn ang="0">
                  <a:pos x="41" y="0"/>
                </a:cxn>
                <a:cxn ang="0">
                  <a:pos x="26" y="3"/>
                </a:cxn>
                <a:cxn ang="0">
                  <a:pos x="13" y="9"/>
                </a:cxn>
                <a:cxn ang="0">
                  <a:pos x="0" y="18"/>
                </a:cxn>
                <a:cxn ang="0">
                  <a:pos x="0" y="18"/>
                </a:cxn>
                <a:cxn ang="0">
                  <a:pos x="20" y="43"/>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round/>
              <a:headEnd/>
              <a:tailEnd/>
            </a:ln>
          </p:spPr>
          <p:txBody>
            <a:bodyPr/>
            <a:lstStyle/>
            <a:p>
              <a:endParaRPr lang="en-US"/>
            </a:p>
          </p:txBody>
        </p:sp>
        <p:sp>
          <p:nvSpPr>
            <p:cNvPr id="435" name="Freeform 507"/>
            <p:cNvSpPr>
              <a:spLocks/>
            </p:cNvSpPr>
            <p:nvPr/>
          </p:nvSpPr>
          <p:spPr bwMode="auto">
            <a:xfrm>
              <a:off x="3438" y="3088"/>
              <a:ext cx="3" cy="8"/>
            </a:xfrm>
            <a:custGeom>
              <a:avLst/>
              <a:gdLst/>
              <a:ahLst/>
              <a:cxnLst>
                <a:cxn ang="0">
                  <a:pos x="36" y="112"/>
                </a:cxn>
                <a:cxn ang="0">
                  <a:pos x="36" y="112"/>
                </a:cxn>
                <a:cxn ang="0">
                  <a:pos x="33" y="104"/>
                </a:cxn>
                <a:cxn ang="0">
                  <a:pos x="32" y="95"/>
                </a:cxn>
                <a:cxn ang="0">
                  <a:pos x="34" y="83"/>
                </a:cxn>
                <a:cxn ang="0">
                  <a:pos x="38" y="69"/>
                </a:cxn>
                <a:cxn ang="0">
                  <a:pos x="44" y="58"/>
                </a:cxn>
                <a:cxn ang="0">
                  <a:pos x="52" y="44"/>
                </a:cxn>
                <a:cxn ang="0">
                  <a:pos x="60" y="34"/>
                </a:cxn>
                <a:cxn ang="0">
                  <a:pos x="69" y="25"/>
                </a:cxn>
                <a:cxn ang="0">
                  <a:pos x="49" y="0"/>
                </a:cxn>
                <a:cxn ang="0">
                  <a:pos x="37" y="11"/>
                </a:cxn>
                <a:cxn ang="0">
                  <a:pos x="25" y="25"/>
                </a:cxn>
                <a:cxn ang="0">
                  <a:pos x="16" y="41"/>
                </a:cxn>
                <a:cxn ang="0">
                  <a:pos x="8" y="57"/>
                </a:cxn>
                <a:cxn ang="0">
                  <a:pos x="2" y="75"/>
                </a:cxn>
                <a:cxn ang="0">
                  <a:pos x="0" y="92"/>
                </a:cxn>
                <a:cxn ang="0">
                  <a:pos x="1" y="112"/>
                </a:cxn>
                <a:cxn ang="0">
                  <a:pos x="8" y="129"/>
                </a:cxn>
                <a:cxn ang="0">
                  <a:pos x="8" y="129"/>
                </a:cxn>
                <a:cxn ang="0">
                  <a:pos x="36" y="112"/>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round/>
              <a:headEnd/>
              <a:tailEnd/>
            </a:ln>
          </p:spPr>
          <p:txBody>
            <a:bodyPr/>
            <a:lstStyle/>
            <a:p>
              <a:endParaRPr lang="en-US"/>
            </a:p>
          </p:txBody>
        </p:sp>
        <p:sp>
          <p:nvSpPr>
            <p:cNvPr id="436" name="Freeform 508"/>
            <p:cNvSpPr>
              <a:spLocks/>
            </p:cNvSpPr>
            <p:nvPr/>
          </p:nvSpPr>
          <p:spPr bwMode="auto">
            <a:xfrm>
              <a:off x="3438" y="3095"/>
              <a:ext cx="5" cy="4"/>
            </a:xfrm>
            <a:custGeom>
              <a:avLst/>
              <a:gdLst/>
              <a:ahLst/>
              <a:cxnLst>
                <a:cxn ang="0">
                  <a:pos x="107" y="41"/>
                </a:cxn>
                <a:cxn ang="0">
                  <a:pos x="107" y="41"/>
                </a:cxn>
                <a:cxn ang="0">
                  <a:pos x="96" y="43"/>
                </a:cxn>
                <a:cxn ang="0">
                  <a:pos x="83" y="43"/>
                </a:cxn>
                <a:cxn ang="0">
                  <a:pos x="72" y="42"/>
                </a:cxn>
                <a:cxn ang="0">
                  <a:pos x="62" y="36"/>
                </a:cxn>
                <a:cxn ang="0">
                  <a:pos x="52" y="30"/>
                </a:cxn>
                <a:cxn ang="0">
                  <a:pos x="43" y="23"/>
                </a:cxn>
                <a:cxn ang="0">
                  <a:pos x="35" y="13"/>
                </a:cxn>
                <a:cxn ang="0">
                  <a:pos x="28" y="0"/>
                </a:cxn>
                <a:cxn ang="0">
                  <a:pos x="0" y="17"/>
                </a:cxn>
                <a:cxn ang="0">
                  <a:pos x="9" y="32"/>
                </a:cxn>
                <a:cxn ang="0">
                  <a:pos x="20" y="46"/>
                </a:cxn>
                <a:cxn ang="0">
                  <a:pos x="33" y="57"/>
                </a:cxn>
                <a:cxn ang="0">
                  <a:pos x="48" y="66"/>
                </a:cxn>
                <a:cxn ang="0">
                  <a:pos x="64" y="73"/>
                </a:cxn>
                <a:cxn ang="0">
                  <a:pos x="81" y="76"/>
                </a:cxn>
                <a:cxn ang="0">
                  <a:pos x="98" y="76"/>
                </a:cxn>
                <a:cxn ang="0">
                  <a:pos x="117" y="72"/>
                </a:cxn>
                <a:cxn ang="0">
                  <a:pos x="117" y="72"/>
                </a:cxn>
                <a:cxn ang="0">
                  <a:pos x="107" y="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round/>
              <a:headEnd/>
              <a:tailEnd/>
            </a:ln>
          </p:spPr>
          <p:txBody>
            <a:bodyPr/>
            <a:lstStyle/>
            <a:p>
              <a:endParaRPr lang="en-US"/>
            </a:p>
          </p:txBody>
        </p:sp>
        <p:sp>
          <p:nvSpPr>
            <p:cNvPr id="437" name="Freeform 509"/>
            <p:cNvSpPr>
              <a:spLocks/>
            </p:cNvSpPr>
            <p:nvPr/>
          </p:nvSpPr>
          <p:spPr bwMode="auto">
            <a:xfrm>
              <a:off x="3443" y="3094"/>
              <a:ext cx="4" cy="5"/>
            </a:xfrm>
            <a:custGeom>
              <a:avLst/>
              <a:gdLst/>
              <a:ahLst/>
              <a:cxnLst>
                <a:cxn ang="0">
                  <a:pos x="47" y="0"/>
                </a:cxn>
                <a:cxn ang="0">
                  <a:pos x="46" y="8"/>
                </a:cxn>
                <a:cxn ang="0">
                  <a:pos x="44" y="15"/>
                </a:cxn>
                <a:cxn ang="0">
                  <a:pos x="40" y="24"/>
                </a:cxn>
                <a:cxn ang="0">
                  <a:pos x="35" y="32"/>
                </a:cxn>
                <a:cxn ang="0">
                  <a:pos x="28" y="39"/>
                </a:cxn>
                <a:cxn ang="0">
                  <a:pos x="21" y="46"/>
                </a:cxn>
                <a:cxn ang="0">
                  <a:pos x="11" y="52"/>
                </a:cxn>
                <a:cxn ang="0">
                  <a:pos x="0" y="57"/>
                </a:cxn>
                <a:cxn ang="0">
                  <a:pos x="10" y="88"/>
                </a:cxn>
                <a:cxn ang="0">
                  <a:pos x="25" y="82"/>
                </a:cxn>
                <a:cxn ang="0">
                  <a:pos x="40" y="73"/>
                </a:cxn>
                <a:cxn ang="0">
                  <a:pos x="51" y="64"/>
                </a:cxn>
                <a:cxn ang="0">
                  <a:pos x="61" y="53"/>
                </a:cxn>
                <a:cxn ang="0">
                  <a:pos x="68" y="41"/>
                </a:cxn>
                <a:cxn ang="0">
                  <a:pos x="74" y="28"/>
                </a:cxn>
                <a:cxn ang="0">
                  <a:pos x="78" y="14"/>
                </a:cxn>
                <a:cxn ang="0">
                  <a:pos x="79" y="2"/>
                </a:cxn>
                <a:cxn ang="0">
                  <a:pos x="47" y="0"/>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round/>
              <a:headEnd/>
              <a:tailEnd/>
            </a:ln>
          </p:spPr>
          <p:txBody>
            <a:bodyPr/>
            <a:lstStyle/>
            <a:p>
              <a:endParaRPr lang="en-US"/>
            </a:p>
          </p:txBody>
        </p:sp>
        <p:sp>
          <p:nvSpPr>
            <p:cNvPr id="438" name="Freeform 510"/>
            <p:cNvSpPr>
              <a:spLocks/>
            </p:cNvSpPr>
            <p:nvPr/>
          </p:nvSpPr>
          <p:spPr bwMode="auto">
            <a:xfrm>
              <a:off x="3442" y="3097"/>
              <a:ext cx="2" cy="1"/>
            </a:xfrm>
            <a:custGeom>
              <a:avLst/>
              <a:gdLst/>
              <a:ahLst/>
              <a:cxnLst>
                <a:cxn ang="0">
                  <a:pos x="32" y="18"/>
                </a:cxn>
                <a:cxn ang="0">
                  <a:pos x="31" y="11"/>
                </a:cxn>
                <a:cxn ang="0">
                  <a:pos x="28" y="6"/>
                </a:cxn>
                <a:cxn ang="0">
                  <a:pos x="23" y="3"/>
                </a:cxn>
                <a:cxn ang="0">
                  <a:pos x="17" y="0"/>
                </a:cxn>
                <a:cxn ang="0">
                  <a:pos x="11" y="2"/>
                </a:cxn>
                <a:cxn ang="0">
                  <a:pos x="6" y="4"/>
                </a:cxn>
                <a:cxn ang="0">
                  <a:pos x="2" y="9"/>
                </a:cxn>
                <a:cxn ang="0">
                  <a:pos x="0" y="16"/>
                </a:cxn>
                <a:cxn ang="0">
                  <a:pos x="32" y="18"/>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round/>
              <a:headEnd/>
              <a:tailEnd/>
            </a:ln>
          </p:spPr>
          <p:txBody>
            <a:bodyPr/>
            <a:lstStyle/>
            <a:p>
              <a:endParaRPr lang="en-US"/>
            </a:p>
          </p:txBody>
        </p:sp>
        <p:sp>
          <p:nvSpPr>
            <p:cNvPr id="439" name="Freeform 511"/>
            <p:cNvSpPr>
              <a:spLocks/>
            </p:cNvSpPr>
            <p:nvPr/>
          </p:nvSpPr>
          <p:spPr bwMode="auto">
            <a:xfrm>
              <a:off x="3442" y="3094"/>
              <a:ext cx="1" cy="2"/>
            </a:xfrm>
            <a:custGeom>
              <a:avLst/>
              <a:gdLst/>
              <a:ahLst/>
              <a:cxnLst>
                <a:cxn ang="0">
                  <a:pos x="12" y="0"/>
                </a:cxn>
                <a:cxn ang="0">
                  <a:pos x="5" y="3"/>
                </a:cxn>
                <a:cxn ang="0">
                  <a:pos x="1" y="8"/>
                </a:cxn>
                <a:cxn ang="0">
                  <a:pos x="0" y="14"/>
                </a:cxn>
                <a:cxn ang="0">
                  <a:pos x="1" y="20"/>
                </a:cxn>
                <a:cxn ang="0">
                  <a:pos x="4" y="26"/>
                </a:cxn>
                <a:cxn ang="0">
                  <a:pos x="9" y="30"/>
                </a:cxn>
                <a:cxn ang="0">
                  <a:pos x="15" y="32"/>
                </a:cxn>
                <a:cxn ang="0">
                  <a:pos x="22" y="31"/>
                </a:cxn>
                <a:cxn ang="0">
                  <a:pos x="12" y="0"/>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round/>
              <a:headEnd/>
              <a:tailEnd/>
            </a:ln>
          </p:spPr>
          <p:txBody>
            <a:bodyPr/>
            <a:lstStyle/>
            <a:p>
              <a:endParaRPr lang="en-US"/>
            </a:p>
          </p:txBody>
        </p:sp>
        <p:sp>
          <p:nvSpPr>
            <p:cNvPr id="440" name="Freeform 512"/>
            <p:cNvSpPr>
              <a:spLocks/>
            </p:cNvSpPr>
            <p:nvPr/>
          </p:nvSpPr>
          <p:spPr bwMode="auto">
            <a:xfrm>
              <a:off x="3442" y="3090"/>
              <a:ext cx="4" cy="5"/>
            </a:xfrm>
            <a:custGeom>
              <a:avLst/>
              <a:gdLst/>
              <a:ahLst/>
              <a:cxnLst>
                <a:cxn ang="0">
                  <a:pos x="39" y="13"/>
                </a:cxn>
                <a:cxn ang="0">
                  <a:pos x="39" y="12"/>
                </a:cxn>
                <a:cxn ang="0">
                  <a:pos x="41" y="22"/>
                </a:cxn>
                <a:cxn ang="0">
                  <a:pos x="41" y="30"/>
                </a:cxn>
                <a:cxn ang="0">
                  <a:pos x="38" y="37"/>
                </a:cxn>
                <a:cxn ang="0">
                  <a:pos x="35" y="43"/>
                </a:cxn>
                <a:cxn ang="0">
                  <a:pos x="28" y="51"/>
                </a:cxn>
                <a:cxn ang="0">
                  <a:pos x="20" y="58"/>
                </a:cxn>
                <a:cxn ang="0">
                  <a:pos x="11" y="62"/>
                </a:cxn>
                <a:cxn ang="0">
                  <a:pos x="0" y="68"/>
                </a:cxn>
                <a:cxn ang="0">
                  <a:pos x="10" y="99"/>
                </a:cxn>
                <a:cxn ang="0">
                  <a:pos x="25" y="94"/>
                </a:cxn>
                <a:cxn ang="0">
                  <a:pos x="38" y="85"/>
                </a:cxn>
                <a:cxn ang="0">
                  <a:pos x="51" y="76"/>
                </a:cxn>
                <a:cxn ang="0">
                  <a:pos x="62" y="64"/>
                </a:cxn>
                <a:cxn ang="0">
                  <a:pos x="69" y="52"/>
                </a:cxn>
                <a:cxn ang="0">
                  <a:pos x="74" y="36"/>
                </a:cxn>
                <a:cxn ang="0">
                  <a:pos x="74" y="18"/>
                </a:cxn>
                <a:cxn ang="0">
                  <a:pos x="70" y="1"/>
                </a:cxn>
                <a:cxn ang="0">
                  <a:pos x="70" y="0"/>
                </a:cxn>
                <a:cxn ang="0">
                  <a:pos x="39" y="13"/>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round/>
              <a:headEnd/>
              <a:tailEnd/>
            </a:ln>
          </p:spPr>
          <p:txBody>
            <a:bodyPr/>
            <a:lstStyle/>
            <a:p>
              <a:endParaRPr lang="en-US"/>
            </a:p>
          </p:txBody>
        </p:sp>
        <p:sp>
          <p:nvSpPr>
            <p:cNvPr id="441" name="Freeform 513"/>
            <p:cNvSpPr>
              <a:spLocks/>
            </p:cNvSpPr>
            <p:nvPr/>
          </p:nvSpPr>
          <p:spPr bwMode="auto">
            <a:xfrm>
              <a:off x="3441" y="3088"/>
              <a:ext cx="5" cy="3"/>
            </a:xfrm>
            <a:custGeom>
              <a:avLst/>
              <a:gdLst/>
              <a:ahLst/>
              <a:cxnLst>
                <a:cxn ang="0">
                  <a:pos x="20" y="44"/>
                </a:cxn>
                <a:cxn ang="0">
                  <a:pos x="20" y="43"/>
                </a:cxn>
                <a:cxn ang="0">
                  <a:pos x="27" y="39"/>
                </a:cxn>
                <a:cxn ang="0">
                  <a:pos x="37" y="35"/>
                </a:cxn>
                <a:cxn ang="0">
                  <a:pos x="46" y="34"/>
                </a:cxn>
                <a:cxn ang="0">
                  <a:pos x="54" y="34"/>
                </a:cxn>
                <a:cxn ang="0">
                  <a:pos x="61" y="36"/>
                </a:cxn>
                <a:cxn ang="0">
                  <a:pos x="69" y="39"/>
                </a:cxn>
                <a:cxn ang="0">
                  <a:pos x="74" y="43"/>
                </a:cxn>
                <a:cxn ang="0">
                  <a:pos x="77" y="50"/>
                </a:cxn>
                <a:cxn ang="0">
                  <a:pos x="108" y="37"/>
                </a:cxn>
                <a:cxn ang="0">
                  <a:pos x="99" y="22"/>
                </a:cxn>
                <a:cxn ang="0">
                  <a:pos x="88" y="12"/>
                </a:cxn>
                <a:cxn ang="0">
                  <a:pos x="73" y="4"/>
                </a:cxn>
                <a:cxn ang="0">
                  <a:pos x="58" y="0"/>
                </a:cxn>
                <a:cxn ang="0">
                  <a:pos x="42" y="0"/>
                </a:cxn>
                <a:cxn ang="0">
                  <a:pos x="26" y="3"/>
                </a:cxn>
                <a:cxn ang="0">
                  <a:pos x="13" y="10"/>
                </a:cxn>
                <a:cxn ang="0">
                  <a:pos x="0" y="18"/>
                </a:cxn>
                <a:cxn ang="0">
                  <a:pos x="0" y="17"/>
                </a:cxn>
                <a:cxn ang="0">
                  <a:pos x="20" y="44"/>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round/>
              <a:headEnd/>
              <a:tailEnd/>
            </a:ln>
          </p:spPr>
          <p:txBody>
            <a:bodyPr/>
            <a:lstStyle/>
            <a:p>
              <a:endParaRPr lang="en-US"/>
            </a:p>
          </p:txBody>
        </p:sp>
        <p:sp>
          <p:nvSpPr>
            <p:cNvPr id="442" name="Freeform 514"/>
            <p:cNvSpPr>
              <a:spLocks/>
            </p:cNvSpPr>
            <p:nvPr/>
          </p:nvSpPr>
          <p:spPr bwMode="auto">
            <a:xfrm>
              <a:off x="3438" y="3089"/>
              <a:ext cx="4" cy="7"/>
            </a:xfrm>
            <a:custGeom>
              <a:avLst/>
              <a:gdLst/>
              <a:ahLst/>
              <a:cxnLst>
                <a:cxn ang="0">
                  <a:pos x="36" y="114"/>
                </a:cxn>
                <a:cxn ang="0">
                  <a:pos x="36" y="114"/>
                </a:cxn>
                <a:cxn ang="0">
                  <a:pos x="34" y="107"/>
                </a:cxn>
                <a:cxn ang="0">
                  <a:pos x="33" y="96"/>
                </a:cxn>
                <a:cxn ang="0">
                  <a:pos x="35" y="83"/>
                </a:cxn>
                <a:cxn ang="0">
                  <a:pos x="38" y="72"/>
                </a:cxn>
                <a:cxn ang="0">
                  <a:pos x="44" y="59"/>
                </a:cxn>
                <a:cxn ang="0">
                  <a:pos x="52" y="46"/>
                </a:cxn>
                <a:cxn ang="0">
                  <a:pos x="60" y="36"/>
                </a:cxn>
                <a:cxn ang="0">
                  <a:pos x="69" y="27"/>
                </a:cxn>
                <a:cxn ang="0">
                  <a:pos x="49" y="0"/>
                </a:cxn>
                <a:cxn ang="0">
                  <a:pos x="36" y="13"/>
                </a:cxn>
                <a:cxn ang="0">
                  <a:pos x="25" y="27"/>
                </a:cxn>
                <a:cxn ang="0">
                  <a:pos x="15" y="42"/>
                </a:cxn>
                <a:cxn ang="0">
                  <a:pos x="7" y="59"/>
                </a:cxn>
                <a:cxn ang="0">
                  <a:pos x="2" y="77"/>
                </a:cxn>
                <a:cxn ang="0">
                  <a:pos x="0" y="94"/>
                </a:cxn>
                <a:cxn ang="0">
                  <a:pos x="1" y="113"/>
                </a:cxn>
                <a:cxn ang="0">
                  <a:pos x="7" y="131"/>
                </a:cxn>
                <a:cxn ang="0">
                  <a:pos x="7" y="131"/>
                </a:cxn>
                <a:cxn ang="0">
                  <a:pos x="36" y="114"/>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round/>
              <a:headEnd/>
              <a:tailEnd/>
            </a:ln>
          </p:spPr>
          <p:txBody>
            <a:bodyPr/>
            <a:lstStyle/>
            <a:p>
              <a:endParaRPr lang="en-US"/>
            </a:p>
          </p:txBody>
        </p:sp>
        <p:sp>
          <p:nvSpPr>
            <p:cNvPr id="443" name="Freeform 515"/>
            <p:cNvSpPr>
              <a:spLocks/>
            </p:cNvSpPr>
            <p:nvPr/>
          </p:nvSpPr>
          <p:spPr bwMode="auto">
            <a:xfrm>
              <a:off x="3439" y="3095"/>
              <a:ext cx="5" cy="4"/>
            </a:xfrm>
            <a:custGeom>
              <a:avLst/>
              <a:gdLst/>
              <a:ahLst/>
              <a:cxnLst>
                <a:cxn ang="0">
                  <a:pos x="107" y="41"/>
                </a:cxn>
                <a:cxn ang="0">
                  <a:pos x="107" y="41"/>
                </a:cxn>
                <a:cxn ang="0">
                  <a:pos x="96" y="43"/>
                </a:cxn>
                <a:cxn ang="0">
                  <a:pos x="85" y="43"/>
                </a:cxn>
                <a:cxn ang="0">
                  <a:pos x="75" y="41"/>
                </a:cxn>
                <a:cxn ang="0">
                  <a:pos x="63" y="37"/>
                </a:cxn>
                <a:cxn ang="0">
                  <a:pos x="54" y="29"/>
                </a:cxn>
                <a:cxn ang="0">
                  <a:pos x="44" y="22"/>
                </a:cxn>
                <a:cxn ang="0">
                  <a:pos x="36" y="13"/>
                </a:cxn>
                <a:cxn ang="0">
                  <a:pos x="29" y="0"/>
                </a:cxn>
                <a:cxn ang="0">
                  <a:pos x="0" y="17"/>
                </a:cxn>
                <a:cxn ang="0">
                  <a:pos x="9" y="32"/>
                </a:cxn>
                <a:cxn ang="0">
                  <a:pos x="21" y="45"/>
                </a:cxn>
                <a:cxn ang="0">
                  <a:pos x="34" y="57"/>
                </a:cxn>
                <a:cxn ang="0">
                  <a:pos x="49" y="66"/>
                </a:cxn>
                <a:cxn ang="0">
                  <a:pos x="64" y="73"/>
                </a:cxn>
                <a:cxn ang="0">
                  <a:pos x="81" y="77"/>
                </a:cxn>
                <a:cxn ang="0">
                  <a:pos x="98" y="77"/>
                </a:cxn>
                <a:cxn ang="0">
                  <a:pos x="117" y="73"/>
                </a:cxn>
                <a:cxn ang="0">
                  <a:pos x="117" y="73"/>
                </a:cxn>
                <a:cxn ang="0">
                  <a:pos x="107" y="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round/>
              <a:headEnd/>
              <a:tailEnd/>
            </a:ln>
          </p:spPr>
          <p:txBody>
            <a:bodyPr/>
            <a:lstStyle/>
            <a:p>
              <a:endParaRPr lang="en-US"/>
            </a:p>
          </p:txBody>
        </p:sp>
        <p:sp>
          <p:nvSpPr>
            <p:cNvPr id="444" name="Freeform 516"/>
            <p:cNvSpPr>
              <a:spLocks/>
            </p:cNvSpPr>
            <p:nvPr/>
          </p:nvSpPr>
          <p:spPr bwMode="auto">
            <a:xfrm>
              <a:off x="3444" y="3094"/>
              <a:ext cx="3" cy="5"/>
            </a:xfrm>
            <a:custGeom>
              <a:avLst/>
              <a:gdLst/>
              <a:ahLst/>
              <a:cxnLst>
                <a:cxn ang="0">
                  <a:pos x="48" y="0"/>
                </a:cxn>
                <a:cxn ang="0">
                  <a:pos x="47" y="8"/>
                </a:cxn>
                <a:cxn ang="0">
                  <a:pos x="44" y="18"/>
                </a:cxn>
                <a:cxn ang="0">
                  <a:pos x="41" y="26"/>
                </a:cxn>
                <a:cxn ang="0">
                  <a:pos x="36" y="34"/>
                </a:cxn>
                <a:cxn ang="0">
                  <a:pos x="31" y="40"/>
                </a:cxn>
                <a:cxn ang="0">
                  <a:pos x="22" y="47"/>
                </a:cxn>
                <a:cxn ang="0">
                  <a:pos x="12" y="54"/>
                </a:cxn>
                <a:cxn ang="0">
                  <a:pos x="0" y="58"/>
                </a:cxn>
                <a:cxn ang="0">
                  <a:pos x="10" y="90"/>
                </a:cxn>
                <a:cxn ang="0">
                  <a:pos x="27" y="83"/>
                </a:cxn>
                <a:cxn ang="0">
                  <a:pos x="40" y="75"/>
                </a:cxn>
                <a:cxn ang="0">
                  <a:pos x="51" y="65"/>
                </a:cxn>
                <a:cxn ang="0">
                  <a:pos x="62" y="55"/>
                </a:cxn>
                <a:cxn ang="0">
                  <a:pos x="70" y="41"/>
                </a:cxn>
                <a:cxn ang="0">
                  <a:pos x="75" y="28"/>
                </a:cxn>
                <a:cxn ang="0">
                  <a:pos x="78" y="17"/>
                </a:cxn>
                <a:cxn ang="0">
                  <a:pos x="81" y="4"/>
                </a:cxn>
                <a:cxn ang="0">
                  <a:pos x="48" y="0"/>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round/>
              <a:headEnd/>
              <a:tailEnd/>
            </a:ln>
          </p:spPr>
          <p:txBody>
            <a:bodyPr/>
            <a:lstStyle/>
            <a:p>
              <a:endParaRPr lang="en-US"/>
            </a:p>
          </p:txBody>
        </p:sp>
        <p:sp>
          <p:nvSpPr>
            <p:cNvPr id="445" name="Freeform 517"/>
            <p:cNvSpPr>
              <a:spLocks/>
            </p:cNvSpPr>
            <p:nvPr/>
          </p:nvSpPr>
          <p:spPr bwMode="auto">
            <a:xfrm>
              <a:off x="3443" y="3097"/>
              <a:ext cx="2" cy="1"/>
            </a:xfrm>
            <a:custGeom>
              <a:avLst/>
              <a:gdLst/>
              <a:ahLst/>
              <a:cxnLst>
                <a:cxn ang="0">
                  <a:pos x="33" y="19"/>
                </a:cxn>
                <a:cxn ang="0">
                  <a:pos x="32" y="12"/>
                </a:cxn>
                <a:cxn ang="0">
                  <a:pos x="28" y="6"/>
                </a:cxn>
                <a:cxn ang="0">
                  <a:pos x="23" y="2"/>
                </a:cxn>
                <a:cxn ang="0">
                  <a:pos x="18" y="0"/>
                </a:cxn>
                <a:cxn ang="0">
                  <a:pos x="12" y="0"/>
                </a:cxn>
                <a:cxn ang="0">
                  <a:pos x="6" y="3"/>
                </a:cxn>
                <a:cxn ang="0">
                  <a:pos x="2" y="7"/>
                </a:cxn>
                <a:cxn ang="0">
                  <a:pos x="0" y="15"/>
                </a:cxn>
                <a:cxn ang="0">
                  <a:pos x="33" y="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round/>
              <a:headEnd/>
              <a:tailEnd/>
            </a:ln>
          </p:spPr>
          <p:txBody>
            <a:bodyPr/>
            <a:lstStyle/>
            <a:p>
              <a:endParaRPr lang="en-US"/>
            </a:p>
          </p:txBody>
        </p:sp>
        <p:sp>
          <p:nvSpPr>
            <p:cNvPr id="446" name="Freeform 518"/>
            <p:cNvSpPr>
              <a:spLocks/>
            </p:cNvSpPr>
            <p:nvPr/>
          </p:nvSpPr>
          <p:spPr bwMode="auto">
            <a:xfrm>
              <a:off x="3398" y="3240"/>
              <a:ext cx="1" cy="1"/>
            </a:xfrm>
            <a:custGeom>
              <a:avLst/>
              <a:gdLst/>
              <a:ahLst/>
              <a:cxnLst>
                <a:cxn ang="0">
                  <a:pos x="0" y="25"/>
                </a:cxn>
                <a:cxn ang="0">
                  <a:pos x="6" y="27"/>
                </a:cxn>
                <a:cxn ang="0">
                  <a:pos x="11" y="26"/>
                </a:cxn>
                <a:cxn ang="0">
                  <a:pos x="16" y="24"/>
                </a:cxn>
                <a:cxn ang="0">
                  <a:pos x="19" y="20"/>
                </a:cxn>
                <a:cxn ang="0">
                  <a:pos x="21" y="15"/>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447" name="Freeform 519"/>
            <p:cNvSpPr>
              <a:spLocks/>
            </p:cNvSpPr>
            <p:nvPr/>
          </p:nvSpPr>
          <p:spPr bwMode="auto">
            <a:xfrm>
              <a:off x="3389" y="3221"/>
              <a:ext cx="10" cy="20"/>
            </a:xfrm>
            <a:custGeom>
              <a:avLst/>
              <a:gdLst/>
              <a:ahLst/>
              <a:cxnLst>
                <a:cxn ang="0">
                  <a:pos x="0" y="0"/>
                </a:cxn>
                <a:cxn ang="0">
                  <a:pos x="0" y="0"/>
                </a:cxn>
                <a:cxn ang="0">
                  <a:pos x="1" y="29"/>
                </a:cxn>
                <a:cxn ang="0">
                  <a:pos x="3" y="56"/>
                </a:cxn>
                <a:cxn ang="0">
                  <a:pos x="8" y="84"/>
                </a:cxn>
                <a:cxn ang="0">
                  <a:pos x="15" y="110"/>
                </a:cxn>
                <a:cxn ang="0">
                  <a:pos x="22" y="135"/>
                </a:cxn>
                <a:cxn ang="0">
                  <a:pos x="31" y="162"/>
                </a:cxn>
                <a:cxn ang="0">
                  <a:pos x="41" y="187"/>
                </a:cxn>
                <a:cxn ang="0">
                  <a:pos x="55" y="211"/>
                </a:cxn>
                <a:cxn ang="0">
                  <a:pos x="68" y="235"/>
                </a:cxn>
                <a:cxn ang="0">
                  <a:pos x="84" y="258"/>
                </a:cxn>
                <a:cxn ang="0">
                  <a:pos x="102" y="278"/>
                </a:cxn>
                <a:cxn ang="0">
                  <a:pos x="119" y="298"/>
                </a:cxn>
                <a:cxn ang="0">
                  <a:pos x="138" y="317"/>
                </a:cxn>
                <a:cxn ang="0">
                  <a:pos x="159" y="335"/>
                </a:cxn>
                <a:cxn ang="0">
                  <a:pos x="180" y="352"/>
                </a:cxn>
                <a:cxn ang="0">
                  <a:pos x="204" y="365"/>
                </a:cxn>
                <a:cxn ang="0">
                  <a:pos x="218" y="340"/>
                </a:cxn>
                <a:cxn ang="0">
                  <a:pos x="196" y="326"/>
                </a:cxn>
                <a:cxn ang="0">
                  <a:pos x="177" y="311"/>
                </a:cxn>
                <a:cxn ang="0">
                  <a:pos x="157" y="296"/>
                </a:cxn>
                <a:cxn ang="0">
                  <a:pos x="139" y="277"/>
                </a:cxn>
                <a:cxn ang="0">
                  <a:pos x="122" y="259"/>
                </a:cxn>
                <a:cxn ang="0">
                  <a:pos x="107" y="239"/>
                </a:cxn>
                <a:cxn ang="0">
                  <a:pos x="92" y="218"/>
                </a:cxn>
                <a:cxn ang="0">
                  <a:pos x="79" y="197"/>
                </a:cxn>
                <a:cxn ang="0">
                  <a:pos x="68" y="174"/>
                </a:cxn>
                <a:cxn ang="0">
                  <a:pos x="58" y="151"/>
                </a:cxn>
                <a:cxn ang="0">
                  <a:pos x="49" y="127"/>
                </a:cxn>
                <a:cxn ang="0">
                  <a:pos x="41" y="102"/>
                </a:cxn>
                <a:cxn ang="0">
                  <a:pos x="36" y="77"/>
                </a:cxn>
                <a:cxn ang="0">
                  <a:pos x="31" y="52"/>
                </a:cxn>
                <a:cxn ang="0">
                  <a:pos x="29" y="27"/>
                </a:cxn>
                <a:cxn ang="0">
                  <a:pos x="28" y="0"/>
                </a:cxn>
                <a:cxn ang="0">
                  <a:pos x="28" y="0"/>
                </a:cxn>
                <a:cxn ang="0">
                  <a:pos x="0" y="0"/>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round/>
              <a:headEnd/>
              <a:tailEnd/>
            </a:ln>
          </p:spPr>
          <p:txBody>
            <a:bodyPr/>
            <a:lstStyle/>
            <a:p>
              <a:endParaRPr lang="en-US"/>
            </a:p>
          </p:txBody>
        </p:sp>
        <p:sp>
          <p:nvSpPr>
            <p:cNvPr id="448" name="Freeform 520"/>
            <p:cNvSpPr>
              <a:spLocks/>
            </p:cNvSpPr>
            <p:nvPr/>
          </p:nvSpPr>
          <p:spPr bwMode="auto">
            <a:xfrm>
              <a:off x="3389" y="3216"/>
              <a:ext cx="2" cy="5"/>
            </a:xfrm>
            <a:custGeom>
              <a:avLst/>
              <a:gdLst/>
              <a:ahLst/>
              <a:cxnLst>
                <a:cxn ang="0">
                  <a:pos x="9" y="0"/>
                </a:cxn>
                <a:cxn ang="0">
                  <a:pos x="7" y="10"/>
                </a:cxn>
                <a:cxn ang="0">
                  <a:pos x="5" y="23"/>
                </a:cxn>
                <a:cxn ang="0">
                  <a:pos x="4" y="33"/>
                </a:cxn>
                <a:cxn ang="0">
                  <a:pos x="2" y="45"/>
                </a:cxn>
                <a:cxn ang="0">
                  <a:pos x="1" y="58"/>
                </a:cxn>
                <a:cxn ang="0">
                  <a:pos x="1" y="69"/>
                </a:cxn>
                <a:cxn ang="0">
                  <a:pos x="0" y="80"/>
                </a:cxn>
                <a:cxn ang="0">
                  <a:pos x="0" y="92"/>
                </a:cxn>
                <a:cxn ang="0">
                  <a:pos x="28" y="92"/>
                </a:cxn>
                <a:cxn ang="0">
                  <a:pos x="28" y="82"/>
                </a:cxn>
                <a:cxn ang="0">
                  <a:pos x="29" y="71"/>
                </a:cxn>
                <a:cxn ang="0">
                  <a:pos x="29" y="60"/>
                </a:cxn>
                <a:cxn ang="0">
                  <a:pos x="30" y="49"/>
                </a:cxn>
                <a:cxn ang="0">
                  <a:pos x="32" y="38"/>
                </a:cxn>
                <a:cxn ang="0">
                  <a:pos x="33" y="27"/>
                </a:cxn>
                <a:cxn ang="0">
                  <a:pos x="35" y="17"/>
                </a:cxn>
                <a:cxn ang="0">
                  <a:pos x="37" y="6"/>
                </a:cxn>
                <a:cxn ang="0">
                  <a:pos x="9" y="0"/>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round/>
              <a:headEnd/>
              <a:tailEnd/>
            </a:ln>
          </p:spPr>
          <p:txBody>
            <a:bodyPr/>
            <a:lstStyle/>
            <a:p>
              <a:endParaRPr lang="en-US"/>
            </a:p>
          </p:txBody>
        </p:sp>
        <p:sp>
          <p:nvSpPr>
            <p:cNvPr id="449" name="Freeform 521"/>
            <p:cNvSpPr>
              <a:spLocks/>
            </p:cNvSpPr>
            <p:nvPr/>
          </p:nvSpPr>
          <p:spPr bwMode="auto">
            <a:xfrm>
              <a:off x="3389" y="3220"/>
              <a:ext cx="1" cy="1"/>
            </a:xfrm>
            <a:custGeom>
              <a:avLst/>
              <a:gdLst/>
              <a:ahLst/>
              <a:cxnLst>
                <a:cxn ang="0">
                  <a:pos x="28" y="18"/>
                </a:cxn>
                <a:cxn ang="0">
                  <a:pos x="28" y="11"/>
                </a:cxn>
                <a:cxn ang="0">
                  <a:pos x="26" y="6"/>
                </a:cxn>
                <a:cxn ang="0">
                  <a:pos x="22" y="2"/>
                </a:cxn>
                <a:cxn ang="0">
                  <a:pos x="17" y="0"/>
                </a:cxn>
                <a:cxn ang="0">
                  <a:pos x="12" y="0"/>
                </a:cxn>
                <a:cxn ang="0">
                  <a:pos x="7" y="2"/>
                </a:cxn>
                <a:cxn ang="0">
                  <a:pos x="3" y="5"/>
                </a:cxn>
                <a:cxn ang="0">
                  <a:pos x="0" y="11"/>
                </a:cxn>
                <a:cxn ang="0">
                  <a:pos x="28" y="18"/>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round/>
              <a:headEnd/>
              <a:tailEnd/>
            </a:ln>
          </p:spPr>
          <p:txBody>
            <a:bodyPr/>
            <a:lstStyle/>
            <a:p>
              <a:endParaRPr lang="en-US"/>
            </a:p>
          </p:txBody>
        </p:sp>
        <p:sp>
          <p:nvSpPr>
            <p:cNvPr id="450" name="Freeform 522"/>
            <p:cNvSpPr>
              <a:spLocks/>
            </p:cNvSpPr>
            <p:nvPr/>
          </p:nvSpPr>
          <p:spPr bwMode="auto">
            <a:xfrm>
              <a:off x="3397" y="3233"/>
              <a:ext cx="1" cy="2"/>
            </a:xfrm>
            <a:custGeom>
              <a:avLst/>
              <a:gdLst/>
              <a:ahLst/>
              <a:cxnLst>
                <a:cxn ang="0">
                  <a:pos x="0" y="25"/>
                </a:cxn>
                <a:cxn ang="0">
                  <a:pos x="6" y="27"/>
                </a:cxn>
                <a:cxn ang="0">
                  <a:pos x="11" y="26"/>
                </a:cxn>
                <a:cxn ang="0">
                  <a:pos x="16" y="24"/>
                </a:cxn>
                <a:cxn ang="0">
                  <a:pos x="19" y="20"/>
                </a:cxn>
                <a:cxn ang="0">
                  <a:pos x="21" y="14"/>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451" name="Freeform 523"/>
            <p:cNvSpPr>
              <a:spLocks/>
            </p:cNvSpPr>
            <p:nvPr/>
          </p:nvSpPr>
          <p:spPr bwMode="auto">
            <a:xfrm>
              <a:off x="3393" y="3224"/>
              <a:ext cx="5" cy="11"/>
            </a:xfrm>
            <a:custGeom>
              <a:avLst/>
              <a:gdLst/>
              <a:ahLst/>
              <a:cxnLst>
                <a:cxn ang="0">
                  <a:pos x="0" y="0"/>
                </a:cxn>
                <a:cxn ang="0">
                  <a:pos x="0" y="0"/>
                </a:cxn>
                <a:cxn ang="0">
                  <a:pos x="0" y="13"/>
                </a:cxn>
                <a:cxn ang="0">
                  <a:pos x="2" y="27"/>
                </a:cxn>
                <a:cxn ang="0">
                  <a:pos x="4" y="40"/>
                </a:cxn>
                <a:cxn ang="0">
                  <a:pos x="7" y="53"/>
                </a:cxn>
                <a:cxn ang="0">
                  <a:pos x="11" y="68"/>
                </a:cxn>
                <a:cxn ang="0">
                  <a:pos x="15" y="80"/>
                </a:cxn>
                <a:cxn ang="0">
                  <a:pos x="21" y="92"/>
                </a:cxn>
                <a:cxn ang="0">
                  <a:pos x="28" y="104"/>
                </a:cxn>
                <a:cxn ang="0">
                  <a:pos x="34" y="116"/>
                </a:cxn>
                <a:cxn ang="0">
                  <a:pos x="42" y="126"/>
                </a:cxn>
                <a:cxn ang="0">
                  <a:pos x="50" y="138"/>
                </a:cxn>
                <a:cxn ang="0">
                  <a:pos x="59" y="147"/>
                </a:cxn>
                <a:cxn ang="0">
                  <a:pos x="68" y="157"/>
                </a:cxn>
                <a:cxn ang="0">
                  <a:pos x="80" y="165"/>
                </a:cxn>
                <a:cxn ang="0">
                  <a:pos x="90" y="173"/>
                </a:cxn>
                <a:cxn ang="0">
                  <a:pos x="101" y="181"/>
                </a:cxn>
                <a:cxn ang="0">
                  <a:pos x="115" y="156"/>
                </a:cxn>
                <a:cxn ang="0">
                  <a:pos x="106" y="149"/>
                </a:cxn>
                <a:cxn ang="0">
                  <a:pos x="96" y="142"/>
                </a:cxn>
                <a:cxn ang="0">
                  <a:pos x="87" y="136"/>
                </a:cxn>
                <a:cxn ang="0">
                  <a:pos x="80" y="126"/>
                </a:cxn>
                <a:cxn ang="0">
                  <a:pos x="70" y="119"/>
                </a:cxn>
                <a:cxn ang="0">
                  <a:pos x="64" y="109"/>
                </a:cxn>
                <a:cxn ang="0">
                  <a:pos x="58" y="101"/>
                </a:cxn>
                <a:cxn ang="0">
                  <a:pos x="52" y="89"/>
                </a:cxn>
                <a:cxn ang="0">
                  <a:pos x="46" y="80"/>
                </a:cxn>
                <a:cxn ang="0">
                  <a:pos x="42" y="69"/>
                </a:cxn>
                <a:cxn ang="0">
                  <a:pos x="38" y="58"/>
                </a:cxn>
                <a:cxn ang="0">
                  <a:pos x="34" y="47"/>
                </a:cxn>
                <a:cxn ang="0">
                  <a:pos x="33" y="35"/>
                </a:cxn>
                <a:cxn ang="0">
                  <a:pos x="31" y="23"/>
                </a:cxn>
                <a:cxn ang="0">
                  <a:pos x="29" y="11"/>
                </a:cxn>
                <a:cxn ang="0">
                  <a:pos x="29" y="0"/>
                </a:cxn>
                <a:cxn ang="0">
                  <a:pos x="29" y="0"/>
                </a:cxn>
                <a:cxn ang="0">
                  <a:pos x="0" y="0"/>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round/>
              <a:headEnd/>
              <a:tailEnd/>
            </a:ln>
          </p:spPr>
          <p:txBody>
            <a:bodyPr/>
            <a:lstStyle/>
            <a:p>
              <a:endParaRPr lang="en-US"/>
            </a:p>
          </p:txBody>
        </p:sp>
        <p:sp>
          <p:nvSpPr>
            <p:cNvPr id="452" name="Freeform 524"/>
            <p:cNvSpPr>
              <a:spLocks/>
            </p:cNvSpPr>
            <p:nvPr/>
          </p:nvSpPr>
          <p:spPr bwMode="auto">
            <a:xfrm>
              <a:off x="3393" y="3222"/>
              <a:ext cx="1" cy="2"/>
            </a:xfrm>
            <a:custGeom>
              <a:avLst/>
              <a:gdLst/>
              <a:ahLst/>
              <a:cxnLst>
                <a:cxn ang="0">
                  <a:pos x="4" y="0"/>
                </a:cxn>
                <a:cxn ang="0">
                  <a:pos x="3" y="6"/>
                </a:cxn>
                <a:cxn ang="0">
                  <a:pos x="2" y="11"/>
                </a:cxn>
                <a:cxn ang="0">
                  <a:pos x="1" y="18"/>
                </a:cxn>
                <a:cxn ang="0">
                  <a:pos x="1" y="23"/>
                </a:cxn>
                <a:cxn ang="0">
                  <a:pos x="0" y="30"/>
                </a:cxn>
                <a:cxn ang="0">
                  <a:pos x="0" y="36"/>
                </a:cxn>
                <a:cxn ang="0">
                  <a:pos x="0" y="41"/>
                </a:cxn>
                <a:cxn ang="0">
                  <a:pos x="0" y="47"/>
                </a:cxn>
                <a:cxn ang="0">
                  <a:pos x="29" y="47"/>
                </a:cxn>
                <a:cxn ang="0">
                  <a:pos x="29" y="41"/>
                </a:cxn>
                <a:cxn ang="0">
                  <a:pos x="29" y="36"/>
                </a:cxn>
                <a:cxn ang="0">
                  <a:pos x="29" y="32"/>
                </a:cxn>
                <a:cxn ang="0">
                  <a:pos x="30" y="26"/>
                </a:cxn>
                <a:cxn ang="0">
                  <a:pos x="30" y="20"/>
                </a:cxn>
                <a:cxn ang="0">
                  <a:pos x="31" y="17"/>
                </a:cxn>
                <a:cxn ang="0">
                  <a:pos x="32" y="12"/>
                </a:cxn>
                <a:cxn ang="0">
                  <a:pos x="33" y="7"/>
                </a:cxn>
                <a:cxn ang="0">
                  <a:pos x="4" y="0"/>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round/>
              <a:headEnd/>
              <a:tailEnd/>
            </a:ln>
          </p:spPr>
          <p:txBody>
            <a:bodyPr/>
            <a:lstStyle/>
            <a:p>
              <a:endParaRPr lang="en-US"/>
            </a:p>
          </p:txBody>
        </p:sp>
        <p:sp>
          <p:nvSpPr>
            <p:cNvPr id="453" name="Freeform 525"/>
            <p:cNvSpPr>
              <a:spLocks/>
            </p:cNvSpPr>
            <p:nvPr/>
          </p:nvSpPr>
          <p:spPr bwMode="auto">
            <a:xfrm>
              <a:off x="3393" y="3224"/>
              <a:ext cx="1" cy="1"/>
            </a:xfrm>
            <a:custGeom>
              <a:avLst/>
              <a:gdLst/>
              <a:ahLst/>
              <a:cxnLst>
                <a:cxn ang="0">
                  <a:pos x="29" y="18"/>
                </a:cxn>
                <a:cxn ang="0">
                  <a:pos x="29" y="11"/>
                </a:cxn>
                <a:cxn ang="0">
                  <a:pos x="27" y="6"/>
                </a:cxn>
                <a:cxn ang="0">
                  <a:pos x="22" y="2"/>
                </a:cxn>
                <a:cxn ang="0">
                  <a:pos x="17" y="0"/>
                </a:cxn>
                <a:cxn ang="0">
                  <a:pos x="12" y="0"/>
                </a:cxn>
                <a:cxn ang="0">
                  <a:pos x="7" y="2"/>
                </a:cxn>
                <a:cxn ang="0">
                  <a:pos x="3" y="5"/>
                </a:cxn>
                <a:cxn ang="0">
                  <a:pos x="0" y="11"/>
                </a:cxn>
                <a:cxn ang="0">
                  <a:pos x="29" y="18"/>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round/>
              <a:headEnd/>
              <a:tailEnd/>
            </a:ln>
          </p:spPr>
          <p:txBody>
            <a:bodyPr/>
            <a:lstStyle/>
            <a:p>
              <a:endParaRPr lang="en-US"/>
            </a:p>
          </p:txBody>
        </p:sp>
        <p:sp>
          <p:nvSpPr>
            <p:cNvPr id="454" name="Freeform 526"/>
            <p:cNvSpPr>
              <a:spLocks/>
            </p:cNvSpPr>
            <p:nvPr/>
          </p:nvSpPr>
          <p:spPr bwMode="auto">
            <a:xfrm>
              <a:off x="3563" y="3123"/>
              <a:ext cx="1" cy="1"/>
            </a:xfrm>
            <a:custGeom>
              <a:avLst/>
              <a:gdLst/>
              <a:ahLst/>
              <a:cxnLst>
                <a:cxn ang="0">
                  <a:pos x="15" y="1"/>
                </a:cxn>
                <a:cxn ang="0">
                  <a:pos x="7" y="0"/>
                </a:cxn>
                <a:cxn ang="0">
                  <a:pos x="1" y="5"/>
                </a:cxn>
                <a:cxn ang="0">
                  <a:pos x="0" y="13"/>
                </a:cxn>
                <a:cxn ang="0">
                  <a:pos x="5" y="20"/>
                </a:cxn>
                <a:cxn ang="0">
                  <a:pos x="15" y="1"/>
                </a:cxn>
              </a:cxnLst>
              <a:rect l="0" t="0" r="r" b="b"/>
              <a:pathLst>
                <a:path w="15" h="20">
                  <a:moveTo>
                    <a:pt x="15" y="1"/>
                  </a:moveTo>
                  <a:lnTo>
                    <a:pt x="7" y="0"/>
                  </a:lnTo>
                  <a:lnTo>
                    <a:pt x="1" y="5"/>
                  </a:lnTo>
                  <a:lnTo>
                    <a:pt x="0" y="13"/>
                  </a:lnTo>
                  <a:lnTo>
                    <a:pt x="5" y="20"/>
                  </a:lnTo>
                  <a:lnTo>
                    <a:pt x="15" y="1"/>
                  </a:lnTo>
                  <a:close/>
                </a:path>
              </a:pathLst>
            </a:custGeom>
            <a:solidFill>
              <a:srgbClr val="000000"/>
            </a:solidFill>
            <a:ln w="9525">
              <a:noFill/>
              <a:round/>
              <a:headEnd/>
              <a:tailEnd/>
            </a:ln>
          </p:spPr>
          <p:txBody>
            <a:bodyPr/>
            <a:lstStyle/>
            <a:p>
              <a:endParaRPr lang="en-US"/>
            </a:p>
          </p:txBody>
        </p:sp>
        <p:sp>
          <p:nvSpPr>
            <p:cNvPr id="455" name="Freeform 527"/>
            <p:cNvSpPr>
              <a:spLocks/>
            </p:cNvSpPr>
            <p:nvPr/>
          </p:nvSpPr>
          <p:spPr bwMode="auto">
            <a:xfrm>
              <a:off x="3563" y="3123"/>
              <a:ext cx="7" cy="15"/>
            </a:xfrm>
            <a:custGeom>
              <a:avLst/>
              <a:gdLst/>
              <a:ahLst/>
              <a:cxnLst>
                <a:cxn ang="0">
                  <a:pos x="164" y="274"/>
                </a:cxn>
                <a:cxn ang="0">
                  <a:pos x="164" y="274"/>
                </a:cxn>
                <a:cxn ang="0">
                  <a:pos x="162" y="253"/>
                </a:cxn>
                <a:cxn ang="0">
                  <a:pos x="160" y="233"/>
                </a:cxn>
                <a:cxn ang="0">
                  <a:pos x="157" y="211"/>
                </a:cxn>
                <a:cxn ang="0">
                  <a:pos x="153" y="190"/>
                </a:cxn>
                <a:cxn ang="0">
                  <a:pos x="147" y="170"/>
                </a:cxn>
                <a:cxn ang="0">
                  <a:pos x="139" y="152"/>
                </a:cxn>
                <a:cxn ang="0">
                  <a:pos x="130" y="135"/>
                </a:cxn>
                <a:cxn ang="0">
                  <a:pos x="122" y="116"/>
                </a:cxn>
                <a:cxn ang="0">
                  <a:pos x="112" y="98"/>
                </a:cxn>
                <a:cxn ang="0">
                  <a:pos x="100" y="82"/>
                </a:cxn>
                <a:cxn ang="0">
                  <a:pos x="87" y="65"/>
                </a:cxn>
                <a:cxn ang="0">
                  <a:pos x="73" y="50"/>
                </a:cxn>
                <a:cxn ang="0">
                  <a:pos x="59" y="35"/>
                </a:cxn>
                <a:cxn ang="0">
                  <a:pos x="43" y="23"/>
                </a:cxn>
                <a:cxn ang="0">
                  <a:pos x="27" y="10"/>
                </a:cxn>
                <a:cxn ang="0">
                  <a:pos x="10" y="0"/>
                </a:cxn>
                <a:cxn ang="0">
                  <a:pos x="0" y="19"/>
                </a:cxn>
                <a:cxn ang="0">
                  <a:pos x="15" y="29"/>
                </a:cxn>
                <a:cxn ang="0">
                  <a:pos x="30" y="40"/>
                </a:cxn>
                <a:cxn ang="0">
                  <a:pos x="45" y="52"/>
                </a:cxn>
                <a:cxn ang="0">
                  <a:pos x="59" y="65"/>
                </a:cxn>
                <a:cxn ang="0">
                  <a:pos x="71" y="80"/>
                </a:cxn>
                <a:cxn ang="0">
                  <a:pos x="83" y="94"/>
                </a:cxn>
                <a:cxn ang="0">
                  <a:pos x="94" y="110"/>
                </a:cxn>
                <a:cxn ang="0">
                  <a:pos x="104" y="126"/>
                </a:cxn>
                <a:cxn ang="0">
                  <a:pos x="112" y="143"/>
                </a:cxn>
                <a:cxn ang="0">
                  <a:pos x="119" y="161"/>
                </a:cxn>
                <a:cxn ang="0">
                  <a:pos x="126" y="179"/>
                </a:cxn>
                <a:cxn ang="0">
                  <a:pos x="132" y="197"/>
                </a:cxn>
                <a:cxn ang="0">
                  <a:pos x="136" y="216"/>
                </a:cxn>
                <a:cxn ang="0">
                  <a:pos x="139" y="235"/>
                </a:cxn>
                <a:cxn ang="0">
                  <a:pos x="141" y="255"/>
                </a:cxn>
                <a:cxn ang="0">
                  <a:pos x="141" y="274"/>
                </a:cxn>
                <a:cxn ang="0">
                  <a:pos x="141" y="274"/>
                </a:cxn>
                <a:cxn ang="0">
                  <a:pos x="164" y="274"/>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round/>
              <a:headEnd/>
              <a:tailEnd/>
            </a:ln>
          </p:spPr>
          <p:txBody>
            <a:bodyPr/>
            <a:lstStyle/>
            <a:p>
              <a:endParaRPr lang="en-US"/>
            </a:p>
          </p:txBody>
        </p:sp>
        <p:sp>
          <p:nvSpPr>
            <p:cNvPr id="456" name="Freeform 528"/>
            <p:cNvSpPr>
              <a:spLocks/>
            </p:cNvSpPr>
            <p:nvPr/>
          </p:nvSpPr>
          <p:spPr bwMode="auto">
            <a:xfrm>
              <a:off x="3569" y="3138"/>
              <a:ext cx="1" cy="4"/>
            </a:xfrm>
            <a:custGeom>
              <a:avLst/>
              <a:gdLst/>
              <a:ahLst/>
              <a:cxnLst>
                <a:cxn ang="0">
                  <a:pos x="21" y="68"/>
                </a:cxn>
                <a:cxn ang="0">
                  <a:pos x="22" y="60"/>
                </a:cxn>
                <a:cxn ang="0">
                  <a:pos x="24" y="52"/>
                </a:cxn>
                <a:cxn ang="0">
                  <a:pos x="25" y="43"/>
                </a:cxn>
                <a:cxn ang="0">
                  <a:pos x="26" y="34"/>
                </a:cxn>
                <a:cxn ang="0">
                  <a:pos x="28" y="25"/>
                </a:cxn>
                <a:cxn ang="0">
                  <a:pos x="28" y="17"/>
                </a:cxn>
                <a:cxn ang="0">
                  <a:pos x="29" y="8"/>
                </a:cxn>
                <a:cxn ang="0">
                  <a:pos x="29" y="0"/>
                </a:cxn>
                <a:cxn ang="0">
                  <a:pos x="6" y="0"/>
                </a:cxn>
                <a:cxn ang="0">
                  <a:pos x="6" y="8"/>
                </a:cxn>
                <a:cxn ang="0">
                  <a:pos x="5" y="17"/>
                </a:cxn>
                <a:cxn ang="0">
                  <a:pos x="5" y="25"/>
                </a:cxn>
                <a:cxn ang="0">
                  <a:pos x="5" y="32"/>
                </a:cxn>
                <a:cxn ang="0">
                  <a:pos x="4" y="41"/>
                </a:cxn>
                <a:cxn ang="0">
                  <a:pos x="3" y="48"/>
                </a:cxn>
                <a:cxn ang="0">
                  <a:pos x="1" y="56"/>
                </a:cxn>
                <a:cxn ang="0">
                  <a:pos x="0" y="64"/>
                </a:cxn>
                <a:cxn ang="0">
                  <a:pos x="21" y="68"/>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round/>
              <a:headEnd/>
              <a:tailEnd/>
            </a:ln>
          </p:spPr>
          <p:txBody>
            <a:bodyPr/>
            <a:lstStyle/>
            <a:p>
              <a:endParaRPr lang="en-US"/>
            </a:p>
          </p:txBody>
        </p:sp>
        <p:sp>
          <p:nvSpPr>
            <p:cNvPr id="457" name="Freeform 529"/>
            <p:cNvSpPr>
              <a:spLocks/>
            </p:cNvSpPr>
            <p:nvPr/>
          </p:nvSpPr>
          <p:spPr bwMode="auto">
            <a:xfrm>
              <a:off x="3569" y="3138"/>
              <a:ext cx="1" cy="1"/>
            </a:xfrm>
            <a:custGeom>
              <a:avLst/>
              <a:gdLst/>
              <a:ahLst/>
              <a:cxnLst>
                <a:cxn ang="0">
                  <a:pos x="0" y="0"/>
                </a:cxn>
                <a:cxn ang="0">
                  <a:pos x="3" y="8"/>
                </a:cxn>
                <a:cxn ang="0">
                  <a:pos x="10" y="12"/>
                </a:cxn>
                <a:cxn ang="0">
                  <a:pos x="17" y="11"/>
                </a:cxn>
                <a:cxn ang="0">
                  <a:pos x="21" y="4"/>
                </a:cxn>
                <a:cxn ang="0">
                  <a:pos x="0" y="0"/>
                </a:cxn>
              </a:cxnLst>
              <a:rect l="0" t="0" r="r" b="b"/>
              <a:pathLst>
                <a:path w="21" h="12">
                  <a:moveTo>
                    <a:pt x="0" y="0"/>
                  </a:moveTo>
                  <a:lnTo>
                    <a:pt x="3" y="8"/>
                  </a:lnTo>
                  <a:lnTo>
                    <a:pt x="10" y="12"/>
                  </a:lnTo>
                  <a:lnTo>
                    <a:pt x="17" y="11"/>
                  </a:lnTo>
                  <a:lnTo>
                    <a:pt x="21" y="4"/>
                  </a:lnTo>
                  <a:lnTo>
                    <a:pt x="0" y="0"/>
                  </a:lnTo>
                  <a:close/>
                </a:path>
              </a:pathLst>
            </a:custGeom>
            <a:solidFill>
              <a:srgbClr val="000000"/>
            </a:solidFill>
            <a:ln w="9525">
              <a:noFill/>
              <a:round/>
              <a:headEnd/>
              <a:tailEnd/>
            </a:ln>
          </p:spPr>
          <p:txBody>
            <a:bodyPr/>
            <a:lstStyle/>
            <a:p>
              <a:endParaRPr lang="en-US"/>
            </a:p>
          </p:txBody>
        </p:sp>
        <p:sp>
          <p:nvSpPr>
            <p:cNvPr id="458" name="Freeform 530"/>
            <p:cNvSpPr>
              <a:spLocks/>
            </p:cNvSpPr>
            <p:nvPr/>
          </p:nvSpPr>
          <p:spPr bwMode="auto">
            <a:xfrm>
              <a:off x="3563" y="3128"/>
              <a:ext cx="1" cy="1"/>
            </a:xfrm>
            <a:custGeom>
              <a:avLst/>
              <a:gdLst/>
              <a:ahLst/>
              <a:cxnLst>
                <a:cxn ang="0">
                  <a:pos x="15" y="1"/>
                </a:cxn>
                <a:cxn ang="0">
                  <a:pos x="7" y="0"/>
                </a:cxn>
                <a:cxn ang="0">
                  <a:pos x="1" y="6"/>
                </a:cxn>
                <a:cxn ang="0">
                  <a:pos x="0" y="14"/>
                </a:cxn>
                <a:cxn ang="0">
                  <a:pos x="5" y="20"/>
                </a:cxn>
                <a:cxn ang="0">
                  <a:pos x="15" y="1"/>
                </a:cxn>
              </a:cxnLst>
              <a:rect l="0" t="0" r="r" b="b"/>
              <a:pathLst>
                <a:path w="15" h="20">
                  <a:moveTo>
                    <a:pt x="15" y="1"/>
                  </a:moveTo>
                  <a:lnTo>
                    <a:pt x="7" y="0"/>
                  </a:lnTo>
                  <a:lnTo>
                    <a:pt x="1" y="6"/>
                  </a:lnTo>
                  <a:lnTo>
                    <a:pt x="0" y="14"/>
                  </a:lnTo>
                  <a:lnTo>
                    <a:pt x="5" y="20"/>
                  </a:lnTo>
                  <a:lnTo>
                    <a:pt x="15" y="1"/>
                  </a:lnTo>
                  <a:close/>
                </a:path>
              </a:pathLst>
            </a:custGeom>
            <a:solidFill>
              <a:srgbClr val="000000"/>
            </a:solidFill>
            <a:ln w="9525">
              <a:noFill/>
              <a:round/>
              <a:headEnd/>
              <a:tailEnd/>
            </a:ln>
          </p:spPr>
          <p:txBody>
            <a:bodyPr/>
            <a:lstStyle/>
            <a:p>
              <a:endParaRPr lang="en-US"/>
            </a:p>
          </p:txBody>
        </p:sp>
        <p:sp>
          <p:nvSpPr>
            <p:cNvPr id="459" name="Freeform 531"/>
            <p:cNvSpPr>
              <a:spLocks/>
            </p:cNvSpPr>
            <p:nvPr/>
          </p:nvSpPr>
          <p:spPr bwMode="auto">
            <a:xfrm>
              <a:off x="3564" y="3128"/>
              <a:ext cx="4" cy="8"/>
            </a:xfrm>
            <a:custGeom>
              <a:avLst/>
              <a:gdLst/>
              <a:ahLst/>
              <a:cxnLst>
                <a:cxn ang="0">
                  <a:pos x="86" y="136"/>
                </a:cxn>
                <a:cxn ang="0">
                  <a:pos x="86" y="136"/>
                </a:cxn>
                <a:cxn ang="0">
                  <a:pos x="85" y="116"/>
                </a:cxn>
                <a:cxn ang="0">
                  <a:pos x="81" y="95"/>
                </a:cxn>
                <a:cxn ang="0">
                  <a:pos x="76" y="76"/>
                </a:cxn>
                <a:cxn ang="0">
                  <a:pos x="66" y="58"/>
                </a:cxn>
                <a:cxn ang="0">
                  <a:pos x="55" y="41"/>
                </a:cxn>
                <a:cxn ang="0">
                  <a:pos x="42" y="26"/>
                </a:cxn>
                <a:cxn ang="0">
                  <a:pos x="27" y="12"/>
                </a:cxn>
                <a:cxn ang="0">
                  <a:pos x="10" y="0"/>
                </a:cxn>
                <a:cxn ang="0">
                  <a:pos x="0" y="19"/>
                </a:cxn>
                <a:cxn ang="0">
                  <a:pos x="14" y="29"/>
                </a:cxn>
                <a:cxn ang="0">
                  <a:pos x="28" y="40"/>
                </a:cxn>
                <a:cxn ang="0">
                  <a:pos x="39" y="54"/>
                </a:cxn>
                <a:cxn ang="0">
                  <a:pos x="48" y="69"/>
                </a:cxn>
                <a:cxn ang="0">
                  <a:pos x="55" y="85"/>
                </a:cxn>
                <a:cxn ang="0">
                  <a:pos x="60" y="102"/>
                </a:cxn>
                <a:cxn ang="0">
                  <a:pos x="64" y="118"/>
                </a:cxn>
                <a:cxn ang="0">
                  <a:pos x="65" y="136"/>
                </a:cxn>
                <a:cxn ang="0">
                  <a:pos x="65" y="136"/>
                </a:cxn>
                <a:cxn ang="0">
                  <a:pos x="86" y="136"/>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round/>
              <a:headEnd/>
              <a:tailEnd/>
            </a:ln>
          </p:spPr>
          <p:txBody>
            <a:bodyPr/>
            <a:lstStyle/>
            <a:p>
              <a:endParaRPr lang="en-US"/>
            </a:p>
          </p:txBody>
        </p:sp>
        <p:sp>
          <p:nvSpPr>
            <p:cNvPr id="460" name="Freeform 532"/>
            <p:cNvSpPr>
              <a:spLocks/>
            </p:cNvSpPr>
            <p:nvPr/>
          </p:nvSpPr>
          <p:spPr bwMode="auto">
            <a:xfrm>
              <a:off x="3567" y="3136"/>
              <a:ext cx="1" cy="2"/>
            </a:xfrm>
            <a:custGeom>
              <a:avLst/>
              <a:gdLst/>
              <a:ahLst/>
              <a:cxnLst>
                <a:cxn ang="0">
                  <a:pos x="21" y="35"/>
                </a:cxn>
                <a:cxn ang="0">
                  <a:pos x="22" y="30"/>
                </a:cxn>
                <a:cxn ang="0">
                  <a:pos x="22" y="26"/>
                </a:cxn>
                <a:cxn ang="0">
                  <a:pos x="23" y="21"/>
                </a:cxn>
                <a:cxn ang="0">
                  <a:pos x="23" y="18"/>
                </a:cxn>
                <a:cxn ang="0">
                  <a:pos x="24" y="15"/>
                </a:cxn>
                <a:cxn ang="0">
                  <a:pos x="24" y="9"/>
                </a:cxn>
                <a:cxn ang="0">
                  <a:pos x="24" y="5"/>
                </a:cxn>
                <a:cxn ang="0">
                  <a:pos x="24" y="0"/>
                </a:cxn>
                <a:cxn ang="0">
                  <a:pos x="3" y="0"/>
                </a:cxn>
                <a:cxn ang="0">
                  <a:pos x="3" y="5"/>
                </a:cxn>
                <a:cxn ang="0">
                  <a:pos x="3" y="9"/>
                </a:cxn>
                <a:cxn ang="0">
                  <a:pos x="3" y="11"/>
                </a:cxn>
                <a:cxn ang="0">
                  <a:pos x="2" y="14"/>
                </a:cxn>
                <a:cxn ang="0">
                  <a:pos x="2" y="19"/>
                </a:cxn>
                <a:cxn ang="0">
                  <a:pos x="1" y="24"/>
                </a:cxn>
                <a:cxn ang="0">
                  <a:pos x="1" y="28"/>
                </a:cxn>
                <a:cxn ang="0">
                  <a:pos x="0" y="31"/>
                </a:cxn>
                <a:cxn ang="0">
                  <a:pos x="21" y="35"/>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round/>
              <a:headEnd/>
              <a:tailEnd/>
            </a:ln>
          </p:spPr>
          <p:txBody>
            <a:bodyPr/>
            <a:lstStyle/>
            <a:p>
              <a:endParaRPr lang="en-US"/>
            </a:p>
          </p:txBody>
        </p:sp>
        <p:sp>
          <p:nvSpPr>
            <p:cNvPr id="461" name="Freeform 533"/>
            <p:cNvSpPr>
              <a:spLocks/>
            </p:cNvSpPr>
            <p:nvPr/>
          </p:nvSpPr>
          <p:spPr bwMode="auto">
            <a:xfrm>
              <a:off x="3567" y="3135"/>
              <a:ext cx="1" cy="1"/>
            </a:xfrm>
            <a:custGeom>
              <a:avLst/>
              <a:gdLst/>
              <a:ahLst/>
              <a:cxnLst>
                <a:cxn ang="0">
                  <a:pos x="0" y="0"/>
                </a:cxn>
                <a:cxn ang="0">
                  <a:pos x="2" y="9"/>
                </a:cxn>
                <a:cxn ang="0">
                  <a:pos x="10" y="13"/>
                </a:cxn>
                <a:cxn ang="0">
                  <a:pos x="17" y="12"/>
                </a:cxn>
                <a:cxn ang="0">
                  <a:pos x="21" y="4"/>
                </a:cxn>
                <a:cxn ang="0">
                  <a:pos x="0" y="0"/>
                </a:cxn>
              </a:cxnLst>
              <a:rect l="0" t="0" r="r" b="b"/>
              <a:pathLst>
                <a:path w="21" h="13">
                  <a:moveTo>
                    <a:pt x="0" y="0"/>
                  </a:moveTo>
                  <a:lnTo>
                    <a:pt x="2" y="9"/>
                  </a:lnTo>
                  <a:lnTo>
                    <a:pt x="10" y="13"/>
                  </a:lnTo>
                  <a:lnTo>
                    <a:pt x="17" y="12"/>
                  </a:lnTo>
                  <a:lnTo>
                    <a:pt x="21" y="4"/>
                  </a:lnTo>
                  <a:lnTo>
                    <a:pt x="0" y="0"/>
                  </a:lnTo>
                  <a:close/>
                </a:path>
              </a:pathLst>
            </a:custGeom>
            <a:solidFill>
              <a:srgbClr val="000000"/>
            </a:solidFill>
            <a:ln w="9525">
              <a:noFill/>
              <a:round/>
              <a:headEnd/>
              <a:tailEnd/>
            </a:ln>
          </p:spPr>
          <p:txBody>
            <a:bodyPr/>
            <a:lstStyle/>
            <a:p>
              <a:endParaRPr lang="en-US"/>
            </a:p>
          </p:txBody>
        </p:sp>
        <p:sp>
          <p:nvSpPr>
            <p:cNvPr id="462" name="Freeform 534"/>
            <p:cNvSpPr>
              <a:spLocks/>
            </p:cNvSpPr>
            <p:nvPr/>
          </p:nvSpPr>
          <p:spPr bwMode="auto">
            <a:xfrm>
              <a:off x="3388" y="3300"/>
              <a:ext cx="53" cy="137"/>
            </a:xfrm>
            <a:custGeom>
              <a:avLst/>
              <a:gdLst/>
              <a:ahLst/>
              <a:cxnLst>
                <a:cxn ang="0">
                  <a:pos x="166" y="0"/>
                </a:cxn>
                <a:cxn ang="0">
                  <a:pos x="0" y="73"/>
                </a:cxn>
                <a:cxn ang="0">
                  <a:pos x="959" y="2481"/>
                </a:cxn>
                <a:cxn ang="0">
                  <a:pos x="1169" y="2389"/>
                </a:cxn>
                <a:cxn ang="0">
                  <a:pos x="166" y="0"/>
                </a:cxn>
              </a:cxnLst>
              <a:rect l="0" t="0" r="r" b="b"/>
              <a:pathLst>
                <a:path w="1169" h="2481">
                  <a:moveTo>
                    <a:pt x="166" y="0"/>
                  </a:moveTo>
                  <a:lnTo>
                    <a:pt x="0" y="73"/>
                  </a:lnTo>
                  <a:lnTo>
                    <a:pt x="959" y="2481"/>
                  </a:lnTo>
                  <a:lnTo>
                    <a:pt x="1169" y="2389"/>
                  </a:lnTo>
                  <a:lnTo>
                    <a:pt x="166" y="0"/>
                  </a:lnTo>
                  <a:close/>
                </a:path>
              </a:pathLst>
            </a:custGeom>
            <a:solidFill>
              <a:srgbClr val="545959"/>
            </a:solidFill>
            <a:ln w="9525">
              <a:noFill/>
              <a:round/>
              <a:headEnd/>
              <a:tailEnd/>
            </a:ln>
          </p:spPr>
          <p:txBody>
            <a:bodyPr/>
            <a:lstStyle/>
            <a:p>
              <a:endParaRPr lang="en-US"/>
            </a:p>
          </p:txBody>
        </p:sp>
        <p:sp>
          <p:nvSpPr>
            <p:cNvPr id="463" name="Freeform 535"/>
            <p:cNvSpPr>
              <a:spLocks/>
            </p:cNvSpPr>
            <p:nvPr/>
          </p:nvSpPr>
          <p:spPr bwMode="auto">
            <a:xfrm>
              <a:off x="3388" y="3300"/>
              <a:ext cx="52" cy="137"/>
            </a:xfrm>
            <a:custGeom>
              <a:avLst/>
              <a:gdLst/>
              <a:ahLst/>
              <a:cxnLst>
                <a:cxn ang="0">
                  <a:pos x="126" y="6"/>
                </a:cxn>
                <a:cxn ang="0">
                  <a:pos x="104" y="14"/>
                </a:cxn>
                <a:cxn ang="0">
                  <a:pos x="81" y="24"/>
                </a:cxn>
                <a:cxn ang="0">
                  <a:pos x="36" y="44"/>
                </a:cxn>
                <a:cxn ang="0">
                  <a:pos x="29" y="132"/>
                </a:cxn>
                <a:cxn ang="0">
                  <a:pos x="81" y="260"/>
                </a:cxn>
                <a:cxn ang="0">
                  <a:pos x="125" y="370"/>
                </a:cxn>
                <a:cxn ang="0">
                  <a:pos x="163" y="467"/>
                </a:cxn>
                <a:cxn ang="0">
                  <a:pos x="198" y="554"/>
                </a:cxn>
                <a:cxn ang="0">
                  <a:pos x="232" y="637"/>
                </a:cxn>
                <a:cxn ang="0">
                  <a:pos x="265" y="723"/>
                </a:cxn>
                <a:cxn ang="0">
                  <a:pos x="302" y="812"/>
                </a:cxn>
                <a:cxn ang="0">
                  <a:pos x="342" y="913"/>
                </a:cxn>
                <a:cxn ang="0">
                  <a:pos x="388" y="1029"/>
                </a:cxn>
                <a:cxn ang="0">
                  <a:pos x="442" y="1164"/>
                </a:cxn>
                <a:cxn ang="0">
                  <a:pos x="505" y="1323"/>
                </a:cxn>
                <a:cxn ang="0">
                  <a:pos x="581" y="1511"/>
                </a:cxn>
                <a:cxn ang="0">
                  <a:pos x="669" y="1733"/>
                </a:cxn>
                <a:cxn ang="0">
                  <a:pos x="773" y="1993"/>
                </a:cxn>
                <a:cxn ang="0">
                  <a:pos x="895" y="2297"/>
                </a:cxn>
                <a:cxn ang="0">
                  <a:pos x="972" y="2462"/>
                </a:cxn>
                <a:cxn ang="0">
                  <a:pos x="989" y="2455"/>
                </a:cxn>
                <a:cxn ang="0">
                  <a:pos x="1003" y="2449"/>
                </a:cxn>
                <a:cxn ang="0">
                  <a:pos x="1015" y="2442"/>
                </a:cxn>
                <a:cxn ang="0">
                  <a:pos x="1030" y="2436"/>
                </a:cxn>
                <a:cxn ang="0">
                  <a:pos x="1050" y="2428"/>
                </a:cxn>
                <a:cxn ang="0">
                  <a:pos x="1077" y="2416"/>
                </a:cxn>
                <a:cxn ang="0">
                  <a:pos x="1116" y="2399"/>
                </a:cxn>
                <a:cxn ang="0">
                  <a:pos x="1110" y="2318"/>
                </a:cxn>
                <a:cxn ang="0">
                  <a:pos x="1056" y="2190"/>
                </a:cxn>
                <a:cxn ang="0">
                  <a:pos x="1011" y="2082"/>
                </a:cxn>
                <a:cxn ang="0">
                  <a:pos x="970" y="1985"/>
                </a:cxn>
                <a:cxn ang="0">
                  <a:pos x="935" y="1897"/>
                </a:cxn>
                <a:cxn ang="0">
                  <a:pos x="899" y="1814"/>
                </a:cxn>
                <a:cxn ang="0">
                  <a:pos x="864" y="1730"/>
                </a:cxn>
                <a:cxn ang="0">
                  <a:pos x="826" y="1640"/>
                </a:cxn>
                <a:cxn ang="0">
                  <a:pos x="785" y="1541"/>
                </a:cxn>
                <a:cxn ang="0">
                  <a:pos x="738" y="1426"/>
                </a:cxn>
                <a:cxn ang="0">
                  <a:pos x="682" y="1292"/>
                </a:cxn>
                <a:cxn ang="0">
                  <a:pos x="615" y="1134"/>
                </a:cxn>
                <a:cxn ang="0">
                  <a:pos x="537" y="947"/>
                </a:cxn>
                <a:cxn ang="0">
                  <a:pos x="445" y="727"/>
                </a:cxn>
                <a:cxn ang="0">
                  <a:pos x="337" y="469"/>
                </a:cxn>
                <a:cxn ang="0">
                  <a:pos x="210" y="16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round/>
              <a:headEnd/>
              <a:tailEnd/>
            </a:ln>
          </p:spPr>
          <p:txBody>
            <a:bodyPr/>
            <a:lstStyle/>
            <a:p>
              <a:endParaRPr lang="en-US"/>
            </a:p>
          </p:txBody>
        </p:sp>
        <p:sp>
          <p:nvSpPr>
            <p:cNvPr id="464" name="Freeform 536"/>
            <p:cNvSpPr>
              <a:spLocks/>
            </p:cNvSpPr>
            <p:nvPr/>
          </p:nvSpPr>
          <p:spPr bwMode="auto">
            <a:xfrm>
              <a:off x="3389" y="3301"/>
              <a:ext cx="50" cy="136"/>
            </a:xfrm>
            <a:custGeom>
              <a:avLst/>
              <a:gdLst/>
              <a:ahLst/>
              <a:cxnLst>
                <a:cxn ang="0">
                  <a:pos x="100" y="4"/>
                </a:cxn>
                <a:cxn ang="0">
                  <a:pos x="84" y="12"/>
                </a:cxn>
                <a:cxn ang="0">
                  <a:pos x="65" y="19"/>
                </a:cxn>
                <a:cxn ang="0">
                  <a:pos x="29" y="36"/>
                </a:cxn>
                <a:cxn ang="0">
                  <a:pos x="29" y="120"/>
                </a:cxn>
                <a:cxn ang="0">
                  <a:pos x="81" y="248"/>
                </a:cxn>
                <a:cxn ang="0">
                  <a:pos x="125" y="358"/>
                </a:cxn>
                <a:cxn ang="0">
                  <a:pos x="164" y="455"/>
                </a:cxn>
                <a:cxn ang="0">
                  <a:pos x="199" y="542"/>
                </a:cxn>
                <a:cxn ang="0">
                  <a:pos x="233" y="625"/>
                </a:cxn>
                <a:cxn ang="0">
                  <a:pos x="267" y="711"/>
                </a:cxn>
                <a:cxn ang="0">
                  <a:pos x="302" y="800"/>
                </a:cxn>
                <a:cxn ang="0">
                  <a:pos x="343" y="900"/>
                </a:cxn>
                <a:cxn ang="0">
                  <a:pos x="389" y="1016"/>
                </a:cxn>
                <a:cxn ang="0">
                  <a:pos x="443" y="1151"/>
                </a:cxn>
                <a:cxn ang="0">
                  <a:pos x="507" y="1311"/>
                </a:cxn>
                <a:cxn ang="0">
                  <a:pos x="583" y="1499"/>
                </a:cxn>
                <a:cxn ang="0">
                  <a:pos x="672" y="1721"/>
                </a:cxn>
                <a:cxn ang="0">
                  <a:pos x="777" y="1981"/>
                </a:cxn>
                <a:cxn ang="0">
                  <a:pos x="898" y="2285"/>
                </a:cxn>
                <a:cxn ang="0">
                  <a:pos x="982" y="2447"/>
                </a:cxn>
                <a:cxn ang="0">
                  <a:pos x="1003" y="2436"/>
                </a:cxn>
                <a:cxn ang="0">
                  <a:pos x="1029" y="2426"/>
                </a:cxn>
                <a:cxn ang="0">
                  <a:pos x="1073" y="2407"/>
                </a:cxn>
                <a:cxn ang="0">
                  <a:pos x="1080" y="2320"/>
                </a:cxn>
                <a:cxn ang="0">
                  <a:pos x="1027" y="2193"/>
                </a:cxn>
                <a:cxn ang="0">
                  <a:pos x="981" y="2083"/>
                </a:cxn>
                <a:cxn ang="0">
                  <a:pos x="941" y="1987"/>
                </a:cxn>
                <a:cxn ang="0">
                  <a:pos x="905" y="1900"/>
                </a:cxn>
                <a:cxn ang="0">
                  <a:pos x="869" y="1817"/>
                </a:cxn>
                <a:cxn ang="0">
                  <a:pos x="835" y="1732"/>
                </a:cxn>
                <a:cxn ang="0">
                  <a:pos x="797" y="1643"/>
                </a:cxn>
                <a:cxn ang="0">
                  <a:pos x="756" y="1542"/>
                </a:cxn>
                <a:cxn ang="0">
                  <a:pos x="708" y="1428"/>
                </a:cxn>
                <a:cxn ang="0">
                  <a:pos x="652" y="1294"/>
                </a:cxn>
                <a:cxn ang="0">
                  <a:pos x="586" y="1136"/>
                </a:cxn>
                <a:cxn ang="0">
                  <a:pos x="508" y="948"/>
                </a:cxn>
                <a:cxn ang="0">
                  <a:pos x="417" y="728"/>
                </a:cxn>
                <a:cxn ang="0">
                  <a:pos x="308" y="469"/>
                </a:cxn>
                <a:cxn ang="0">
                  <a:pos x="183" y="168"/>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round/>
              <a:headEnd/>
              <a:tailEnd/>
            </a:ln>
          </p:spPr>
          <p:txBody>
            <a:bodyPr/>
            <a:lstStyle/>
            <a:p>
              <a:endParaRPr lang="en-US"/>
            </a:p>
          </p:txBody>
        </p:sp>
        <p:sp>
          <p:nvSpPr>
            <p:cNvPr id="465" name="Freeform 537"/>
            <p:cNvSpPr>
              <a:spLocks/>
            </p:cNvSpPr>
            <p:nvPr/>
          </p:nvSpPr>
          <p:spPr bwMode="auto">
            <a:xfrm>
              <a:off x="3389" y="3301"/>
              <a:ext cx="49" cy="136"/>
            </a:xfrm>
            <a:custGeom>
              <a:avLst/>
              <a:gdLst/>
              <a:ahLst/>
              <a:cxnLst>
                <a:cxn ang="0">
                  <a:pos x="77" y="3"/>
                </a:cxn>
                <a:cxn ang="0">
                  <a:pos x="65" y="8"/>
                </a:cxn>
                <a:cxn ang="0">
                  <a:pos x="49" y="14"/>
                </a:cxn>
                <a:cxn ang="0">
                  <a:pos x="22" y="27"/>
                </a:cxn>
                <a:cxn ang="0">
                  <a:pos x="30" y="108"/>
                </a:cxn>
                <a:cxn ang="0">
                  <a:pos x="81" y="236"/>
                </a:cxn>
                <a:cxn ang="0">
                  <a:pos x="126" y="345"/>
                </a:cxn>
                <a:cxn ang="0">
                  <a:pos x="165" y="442"/>
                </a:cxn>
                <a:cxn ang="0">
                  <a:pos x="199" y="530"/>
                </a:cxn>
                <a:cxn ang="0">
                  <a:pos x="234" y="613"/>
                </a:cxn>
                <a:cxn ang="0">
                  <a:pos x="268" y="698"/>
                </a:cxn>
                <a:cxn ang="0">
                  <a:pos x="304" y="788"/>
                </a:cxn>
                <a:cxn ang="0">
                  <a:pos x="345" y="888"/>
                </a:cxn>
                <a:cxn ang="0">
                  <a:pos x="391" y="1003"/>
                </a:cxn>
                <a:cxn ang="0">
                  <a:pos x="445" y="1138"/>
                </a:cxn>
                <a:cxn ang="0">
                  <a:pos x="509" y="1297"/>
                </a:cxn>
                <a:cxn ang="0">
                  <a:pos x="585" y="1486"/>
                </a:cxn>
                <a:cxn ang="0">
                  <a:pos x="675" y="1707"/>
                </a:cxn>
                <a:cxn ang="0">
                  <a:pos x="780" y="1968"/>
                </a:cxn>
                <a:cxn ang="0">
                  <a:pos x="901" y="2270"/>
                </a:cxn>
                <a:cxn ang="0">
                  <a:pos x="982" y="2435"/>
                </a:cxn>
                <a:cxn ang="0">
                  <a:pos x="998" y="2426"/>
                </a:cxn>
                <a:cxn ang="0">
                  <a:pos x="1016" y="2419"/>
                </a:cxn>
                <a:cxn ang="0">
                  <a:pos x="1050" y="2404"/>
                </a:cxn>
                <a:cxn ang="0">
                  <a:pos x="1048" y="2322"/>
                </a:cxn>
                <a:cxn ang="0">
                  <a:pos x="995" y="2195"/>
                </a:cxn>
                <a:cxn ang="0">
                  <a:pos x="950" y="2085"/>
                </a:cxn>
                <a:cxn ang="0">
                  <a:pos x="910" y="1989"/>
                </a:cxn>
                <a:cxn ang="0">
                  <a:pos x="875" y="1901"/>
                </a:cxn>
                <a:cxn ang="0">
                  <a:pos x="840" y="1817"/>
                </a:cxn>
                <a:cxn ang="0">
                  <a:pos x="805" y="1733"/>
                </a:cxn>
                <a:cxn ang="0">
                  <a:pos x="768" y="1643"/>
                </a:cxn>
                <a:cxn ang="0">
                  <a:pos x="727" y="1543"/>
                </a:cxn>
                <a:cxn ang="0">
                  <a:pos x="679" y="1428"/>
                </a:cxn>
                <a:cxn ang="0">
                  <a:pos x="624" y="1294"/>
                </a:cxn>
                <a:cxn ang="0">
                  <a:pos x="557" y="1135"/>
                </a:cxn>
                <a:cxn ang="0">
                  <a:pos x="480" y="948"/>
                </a:cxn>
                <a:cxn ang="0">
                  <a:pos x="388" y="728"/>
                </a:cxn>
                <a:cxn ang="0">
                  <a:pos x="281" y="469"/>
                </a:cxn>
                <a:cxn ang="0">
                  <a:pos x="155" y="168"/>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round/>
              <a:headEnd/>
              <a:tailEnd/>
            </a:ln>
          </p:spPr>
          <p:txBody>
            <a:bodyPr/>
            <a:lstStyle/>
            <a:p>
              <a:endParaRPr lang="en-US"/>
            </a:p>
          </p:txBody>
        </p:sp>
        <p:sp>
          <p:nvSpPr>
            <p:cNvPr id="466" name="Freeform 538"/>
            <p:cNvSpPr>
              <a:spLocks/>
            </p:cNvSpPr>
            <p:nvPr/>
          </p:nvSpPr>
          <p:spPr bwMode="auto">
            <a:xfrm>
              <a:off x="3389" y="3302"/>
              <a:ext cx="48" cy="135"/>
            </a:xfrm>
            <a:custGeom>
              <a:avLst/>
              <a:gdLst/>
              <a:ahLst/>
              <a:cxnLst>
                <a:cxn ang="0">
                  <a:pos x="52" y="2"/>
                </a:cxn>
                <a:cxn ang="0">
                  <a:pos x="43" y="5"/>
                </a:cxn>
                <a:cxn ang="0">
                  <a:pos x="33" y="10"/>
                </a:cxn>
                <a:cxn ang="0">
                  <a:pos x="15" y="18"/>
                </a:cxn>
                <a:cxn ang="0">
                  <a:pos x="29" y="97"/>
                </a:cxn>
                <a:cxn ang="0">
                  <a:pos x="80" y="225"/>
                </a:cxn>
                <a:cxn ang="0">
                  <a:pos x="125" y="334"/>
                </a:cxn>
                <a:cxn ang="0">
                  <a:pos x="164" y="430"/>
                </a:cxn>
                <a:cxn ang="0">
                  <a:pos x="199" y="518"/>
                </a:cxn>
                <a:cxn ang="0">
                  <a:pos x="233" y="601"/>
                </a:cxn>
                <a:cxn ang="0">
                  <a:pos x="268" y="686"/>
                </a:cxn>
                <a:cxn ang="0">
                  <a:pos x="305" y="776"/>
                </a:cxn>
                <a:cxn ang="0">
                  <a:pos x="344" y="876"/>
                </a:cxn>
                <a:cxn ang="0">
                  <a:pos x="391" y="991"/>
                </a:cxn>
                <a:cxn ang="0">
                  <a:pos x="445" y="1126"/>
                </a:cxn>
                <a:cxn ang="0">
                  <a:pos x="511" y="1285"/>
                </a:cxn>
                <a:cxn ang="0">
                  <a:pos x="586" y="1474"/>
                </a:cxn>
                <a:cxn ang="0">
                  <a:pos x="676" y="1695"/>
                </a:cxn>
                <a:cxn ang="0">
                  <a:pos x="781" y="1956"/>
                </a:cxn>
                <a:cxn ang="0">
                  <a:pos x="903" y="2258"/>
                </a:cxn>
                <a:cxn ang="0">
                  <a:pos x="980" y="2424"/>
                </a:cxn>
                <a:cxn ang="0">
                  <a:pos x="991" y="2419"/>
                </a:cxn>
                <a:cxn ang="0">
                  <a:pos x="1004" y="2412"/>
                </a:cxn>
                <a:cxn ang="0">
                  <a:pos x="1028" y="2403"/>
                </a:cxn>
                <a:cxn ang="0">
                  <a:pos x="1017" y="2324"/>
                </a:cxn>
                <a:cxn ang="0">
                  <a:pos x="964" y="2196"/>
                </a:cxn>
                <a:cxn ang="0">
                  <a:pos x="920" y="2086"/>
                </a:cxn>
                <a:cxn ang="0">
                  <a:pos x="880" y="1990"/>
                </a:cxn>
                <a:cxn ang="0">
                  <a:pos x="843" y="1903"/>
                </a:cxn>
                <a:cxn ang="0">
                  <a:pos x="809" y="1819"/>
                </a:cxn>
                <a:cxn ang="0">
                  <a:pos x="774" y="1734"/>
                </a:cxn>
                <a:cxn ang="0">
                  <a:pos x="737" y="1645"/>
                </a:cxn>
                <a:cxn ang="0">
                  <a:pos x="696" y="1545"/>
                </a:cxn>
                <a:cxn ang="0">
                  <a:pos x="648" y="1430"/>
                </a:cxn>
                <a:cxn ang="0">
                  <a:pos x="593" y="1296"/>
                </a:cxn>
                <a:cxn ang="0">
                  <a:pos x="528" y="1138"/>
                </a:cxn>
                <a:cxn ang="0">
                  <a:pos x="450" y="950"/>
                </a:cxn>
                <a:cxn ang="0">
                  <a:pos x="359" y="730"/>
                </a:cxn>
                <a:cxn ang="0">
                  <a:pos x="251" y="470"/>
                </a:cxn>
                <a:cxn ang="0">
                  <a:pos x="127" y="16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round/>
              <a:headEnd/>
              <a:tailEnd/>
            </a:ln>
          </p:spPr>
          <p:txBody>
            <a:bodyPr/>
            <a:lstStyle/>
            <a:p>
              <a:endParaRPr lang="en-US"/>
            </a:p>
          </p:txBody>
        </p:sp>
        <p:sp>
          <p:nvSpPr>
            <p:cNvPr id="467" name="Freeform 539"/>
            <p:cNvSpPr>
              <a:spLocks/>
            </p:cNvSpPr>
            <p:nvPr/>
          </p:nvSpPr>
          <p:spPr bwMode="auto">
            <a:xfrm>
              <a:off x="3389" y="3302"/>
              <a:ext cx="46" cy="134"/>
            </a:xfrm>
            <a:custGeom>
              <a:avLst/>
              <a:gdLst/>
              <a:ahLst/>
              <a:cxnLst>
                <a:cxn ang="0">
                  <a:pos x="32" y="0"/>
                </a:cxn>
                <a:cxn ang="0">
                  <a:pos x="0" y="13"/>
                </a:cxn>
                <a:cxn ang="0">
                  <a:pos x="977" y="2414"/>
                </a:cxn>
                <a:cxn ang="0">
                  <a:pos x="1017" y="2396"/>
                </a:cxn>
                <a:cxn ang="0">
                  <a:pos x="32" y="0"/>
                </a:cxn>
              </a:cxnLst>
              <a:rect l="0" t="0" r="r" b="b"/>
              <a:pathLst>
                <a:path w="1017" h="2414">
                  <a:moveTo>
                    <a:pt x="32" y="0"/>
                  </a:moveTo>
                  <a:lnTo>
                    <a:pt x="0" y="13"/>
                  </a:lnTo>
                  <a:lnTo>
                    <a:pt x="977" y="2414"/>
                  </a:lnTo>
                  <a:lnTo>
                    <a:pt x="1017" y="2396"/>
                  </a:lnTo>
                  <a:lnTo>
                    <a:pt x="32" y="0"/>
                  </a:lnTo>
                  <a:close/>
                </a:path>
              </a:pathLst>
            </a:custGeom>
            <a:solidFill>
              <a:srgbClr val="E0E8E8"/>
            </a:solidFill>
            <a:ln w="9525">
              <a:noFill/>
              <a:round/>
              <a:headEnd/>
              <a:tailEnd/>
            </a:ln>
          </p:spPr>
          <p:txBody>
            <a:bodyPr/>
            <a:lstStyle/>
            <a:p>
              <a:endParaRPr lang="en-US"/>
            </a:p>
          </p:txBody>
        </p:sp>
        <p:sp>
          <p:nvSpPr>
            <p:cNvPr id="468" name="Freeform 540"/>
            <p:cNvSpPr>
              <a:spLocks/>
            </p:cNvSpPr>
            <p:nvPr/>
          </p:nvSpPr>
          <p:spPr bwMode="auto">
            <a:xfrm>
              <a:off x="3388" y="3298"/>
              <a:ext cx="8" cy="6"/>
            </a:xfrm>
            <a:custGeom>
              <a:avLst/>
              <a:gdLst/>
              <a:ahLst/>
              <a:cxnLst>
                <a:cxn ang="0">
                  <a:pos x="173" y="20"/>
                </a:cxn>
                <a:cxn ang="0">
                  <a:pos x="7" y="95"/>
                </a:cxn>
                <a:cxn ang="0">
                  <a:pos x="0" y="75"/>
                </a:cxn>
                <a:cxn ang="0">
                  <a:pos x="166" y="0"/>
                </a:cxn>
                <a:cxn ang="0">
                  <a:pos x="173" y="20"/>
                </a:cxn>
              </a:cxnLst>
              <a:rect l="0" t="0" r="r" b="b"/>
              <a:pathLst>
                <a:path w="173" h="95">
                  <a:moveTo>
                    <a:pt x="173" y="20"/>
                  </a:moveTo>
                  <a:lnTo>
                    <a:pt x="7" y="95"/>
                  </a:lnTo>
                  <a:lnTo>
                    <a:pt x="0" y="75"/>
                  </a:lnTo>
                  <a:lnTo>
                    <a:pt x="166" y="0"/>
                  </a:lnTo>
                  <a:lnTo>
                    <a:pt x="173" y="20"/>
                  </a:lnTo>
                  <a:close/>
                </a:path>
              </a:pathLst>
            </a:custGeom>
            <a:solidFill>
              <a:srgbClr val="111919"/>
            </a:solidFill>
            <a:ln w="9525">
              <a:noFill/>
              <a:round/>
              <a:headEnd/>
              <a:tailEnd/>
            </a:ln>
          </p:spPr>
          <p:txBody>
            <a:bodyPr/>
            <a:lstStyle/>
            <a:p>
              <a:endParaRPr lang="en-US"/>
            </a:p>
          </p:txBody>
        </p:sp>
        <p:sp>
          <p:nvSpPr>
            <p:cNvPr id="469" name="Freeform 541"/>
            <p:cNvSpPr>
              <a:spLocks/>
            </p:cNvSpPr>
            <p:nvPr/>
          </p:nvSpPr>
          <p:spPr bwMode="auto">
            <a:xfrm>
              <a:off x="3386" y="3293"/>
              <a:ext cx="9" cy="10"/>
            </a:xfrm>
            <a:custGeom>
              <a:avLst/>
              <a:gdLst/>
              <a:ahLst/>
              <a:cxnLst>
                <a:cxn ang="0">
                  <a:pos x="200" y="106"/>
                </a:cxn>
                <a:cxn ang="0">
                  <a:pos x="33" y="179"/>
                </a:cxn>
                <a:cxn ang="0">
                  <a:pos x="0" y="100"/>
                </a:cxn>
                <a:cxn ang="0">
                  <a:pos x="58" y="0"/>
                </a:cxn>
                <a:cxn ang="0">
                  <a:pos x="168" y="26"/>
                </a:cxn>
                <a:cxn ang="0">
                  <a:pos x="200" y="106"/>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w="9525">
              <a:noFill/>
              <a:round/>
              <a:headEnd/>
              <a:tailEnd/>
            </a:ln>
          </p:spPr>
          <p:txBody>
            <a:bodyPr/>
            <a:lstStyle/>
            <a:p>
              <a:endParaRPr lang="en-US"/>
            </a:p>
          </p:txBody>
        </p:sp>
        <p:sp>
          <p:nvSpPr>
            <p:cNvPr id="470" name="Freeform 542"/>
            <p:cNvSpPr>
              <a:spLocks/>
            </p:cNvSpPr>
            <p:nvPr/>
          </p:nvSpPr>
          <p:spPr bwMode="auto">
            <a:xfrm>
              <a:off x="3386" y="3293"/>
              <a:ext cx="8" cy="10"/>
            </a:xfrm>
            <a:custGeom>
              <a:avLst/>
              <a:gdLst/>
              <a:ahLst/>
              <a:cxnLst>
                <a:cxn ang="0">
                  <a:pos x="173" y="116"/>
                </a:cxn>
                <a:cxn ang="0">
                  <a:pos x="159" y="122"/>
                </a:cxn>
                <a:cxn ang="0">
                  <a:pos x="147" y="126"/>
                </a:cxn>
                <a:cxn ang="0">
                  <a:pos x="137" y="131"/>
                </a:cxn>
                <a:cxn ang="0">
                  <a:pos x="127" y="135"/>
                </a:cxn>
                <a:cxn ang="0">
                  <a:pos x="114" y="141"/>
                </a:cxn>
                <a:cxn ang="0">
                  <a:pos x="94" y="150"/>
                </a:cxn>
                <a:cxn ang="0">
                  <a:pos x="69" y="161"/>
                </a:cxn>
                <a:cxn ang="0">
                  <a:pos x="33" y="177"/>
                </a:cxn>
                <a:cxn ang="0">
                  <a:pos x="30" y="168"/>
                </a:cxn>
                <a:cxn ang="0">
                  <a:pos x="27" y="161"/>
                </a:cxn>
                <a:cxn ang="0">
                  <a:pos x="25" y="156"/>
                </a:cxn>
                <a:cxn ang="0">
                  <a:pos x="23" y="150"/>
                </a:cxn>
                <a:cxn ang="0">
                  <a:pos x="20" y="141"/>
                </a:cxn>
                <a:cxn ang="0">
                  <a:pos x="16" y="131"/>
                </a:cxn>
                <a:cxn ang="0">
                  <a:pos x="9" y="117"/>
                </a:cxn>
                <a:cxn ang="0">
                  <a:pos x="0" y="97"/>
                </a:cxn>
                <a:cxn ang="0">
                  <a:pos x="7" y="86"/>
                </a:cxn>
                <a:cxn ang="0">
                  <a:pos x="11" y="78"/>
                </a:cxn>
                <a:cxn ang="0">
                  <a:pos x="15" y="70"/>
                </a:cxn>
                <a:cxn ang="0">
                  <a:pos x="19" y="63"/>
                </a:cxn>
                <a:cxn ang="0">
                  <a:pos x="24" y="54"/>
                </a:cxn>
                <a:cxn ang="0">
                  <a:pos x="31" y="41"/>
                </a:cxn>
                <a:cxn ang="0">
                  <a:pos x="40" y="24"/>
                </a:cxn>
                <a:cxn ang="0">
                  <a:pos x="52" y="0"/>
                </a:cxn>
                <a:cxn ang="0">
                  <a:pos x="63" y="3"/>
                </a:cxn>
                <a:cxn ang="0">
                  <a:pos x="70" y="6"/>
                </a:cxn>
                <a:cxn ang="0">
                  <a:pos x="76" y="8"/>
                </a:cxn>
                <a:cxn ang="0">
                  <a:pos x="83" y="11"/>
                </a:cxn>
                <a:cxn ang="0">
                  <a:pos x="91" y="15"/>
                </a:cxn>
                <a:cxn ang="0">
                  <a:pos x="102" y="20"/>
                </a:cxn>
                <a:cxn ang="0">
                  <a:pos x="119" y="27"/>
                </a:cxn>
                <a:cxn ang="0">
                  <a:pos x="140" y="37"/>
                </a:cxn>
                <a:cxn ang="0">
                  <a:pos x="144" y="44"/>
                </a:cxn>
                <a:cxn ang="0">
                  <a:pos x="146" y="50"/>
                </a:cxn>
                <a:cxn ang="0">
                  <a:pos x="149" y="56"/>
                </a:cxn>
                <a:cxn ang="0">
                  <a:pos x="151" y="61"/>
                </a:cxn>
                <a:cxn ang="0">
                  <a:pos x="154" y="69"/>
                </a:cxn>
                <a:cxn ang="0">
                  <a:pos x="159" y="80"/>
                </a:cxn>
                <a:cxn ang="0">
                  <a:pos x="165" y="95"/>
                </a:cxn>
                <a:cxn ang="0">
                  <a:pos x="173" y="116"/>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round/>
              <a:headEnd/>
              <a:tailEnd/>
            </a:ln>
          </p:spPr>
          <p:txBody>
            <a:bodyPr/>
            <a:lstStyle/>
            <a:p>
              <a:endParaRPr lang="en-US"/>
            </a:p>
          </p:txBody>
        </p:sp>
        <p:sp>
          <p:nvSpPr>
            <p:cNvPr id="471" name="Freeform 543"/>
            <p:cNvSpPr>
              <a:spLocks/>
            </p:cNvSpPr>
            <p:nvPr/>
          </p:nvSpPr>
          <p:spPr bwMode="auto">
            <a:xfrm>
              <a:off x="3387" y="3293"/>
              <a:ext cx="6" cy="9"/>
            </a:xfrm>
            <a:custGeom>
              <a:avLst/>
              <a:gdLst/>
              <a:ahLst/>
              <a:cxnLst>
                <a:cxn ang="0">
                  <a:pos x="142" y="126"/>
                </a:cxn>
                <a:cxn ang="0">
                  <a:pos x="131" y="131"/>
                </a:cxn>
                <a:cxn ang="0">
                  <a:pos x="122" y="135"/>
                </a:cxn>
                <a:cxn ang="0">
                  <a:pos x="115" y="137"/>
                </a:cxn>
                <a:cxn ang="0">
                  <a:pos x="107" y="141"/>
                </a:cxn>
                <a:cxn ang="0">
                  <a:pos x="96" y="145"/>
                </a:cxn>
                <a:cxn ang="0">
                  <a:pos x="81" y="152"/>
                </a:cxn>
                <a:cxn ang="0">
                  <a:pos x="61" y="161"/>
                </a:cxn>
                <a:cxn ang="0">
                  <a:pos x="32" y="175"/>
                </a:cxn>
                <a:cxn ang="0">
                  <a:pos x="29" y="165"/>
                </a:cxn>
                <a:cxn ang="0">
                  <a:pos x="26" y="159"/>
                </a:cxn>
                <a:cxn ang="0">
                  <a:pos x="24" y="153"/>
                </a:cxn>
                <a:cxn ang="0">
                  <a:pos x="22" y="146"/>
                </a:cxn>
                <a:cxn ang="0">
                  <a:pos x="19" y="139"/>
                </a:cxn>
                <a:cxn ang="0">
                  <a:pos x="15" y="128"/>
                </a:cxn>
                <a:cxn ang="0">
                  <a:pos x="8" y="114"/>
                </a:cxn>
                <a:cxn ang="0">
                  <a:pos x="0" y="95"/>
                </a:cxn>
                <a:cxn ang="0">
                  <a:pos x="5" y="84"/>
                </a:cxn>
                <a:cxn ang="0">
                  <a:pos x="9" y="76"/>
                </a:cxn>
                <a:cxn ang="0">
                  <a:pos x="12" y="68"/>
                </a:cxn>
                <a:cxn ang="0">
                  <a:pos x="16" y="61"/>
                </a:cxn>
                <a:cxn ang="0">
                  <a:pos x="20" y="53"/>
                </a:cxn>
                <a:cxn ang="0">
                  <a:pos x="26" y="40"/>
                </a:cxn>
                <a:cxn ang="0">
                  <a:pos x="34" y="23"/>
                </a:cxn>
                <a:cxn ang="0">
                  <a:pos x="45" y="0"/>
                </a:cxn>
                <a:cxn ang="0">
                  <a:pos x="53" y="4"/>
                </a:cxn>
                <a:cxn ang="0">
                  <a:pos x="59" y="8"/>
                </a:cxn>
                <a:cxn ang="0">
                  <a:pos x="63" y="11"/>
                </a:cxn>
                <a:cxn ang="0">
                  <a:pos x="68" y="15"/>
                </a:cxn>
                <a:cxn ang="0">
                  <a:pos x="74" y="19"/>
                </a:cxn>
                <a:cxn ang="0">
                  <a:pos x="83" y="25"/>
                </a:cxn>
                <a:cxn ang="0">
                  <a:pos x="94" y="34"/>
                </a:cxn>
                <a:cxn ang="0">
                  <a:pos x="111" y="46"/>
                </a:cxn>
                <a:cxn ang="0">
                  <a:pos x="115" y="55"/>
                </a:cxn>
                <a:cxn ang="0">
                  <a:pos x="117" y="60"/>
                </a:cxn>
                <a:cxn ang="0">
                  <a:pos x="120" y="65"/>
                </a:cxn>
                <a:cxn ang="0">
                  <a:pos x="122" y="71"/>
                </a:cxn>
                <a:cxn ang="0">
                  <a:pos x="125" y="79"/>
                </a:cxn>
                <a:cxn ang="0">
                  <a:pos x="129" y="89"/>
                </a:cxn>
                <a:cxn ang="0">
                  <a:pos x="135" y="105"/>
                </a:cxn>
                <a:cxn ang="0">
                  <a:pos x="142" y="126"/>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round/>
              <a:headEnd/>
              <a:tailEnd/>
            </a:ln>
          </p:spPr>
          <p:txBody>
            <a:bodyPr/>
            <a:lstStyle/>
            <a:p>
              <a:endParaRPr lang="en-US"/>
            </a:p>
          </p:txBody>
        </p:sp>
        <p:sp>
          <p:nvSpPr>
            <p:cNvPr id="472" name="Freeform 544"/>
            <p:cNvSpPr>
              <a:spLocks/>
            </p:cNvSpPr>
            <p:nvPr/>
          </p:nvSpPr>
          <p:spPr bwMode="auto">
            <a:xfrm>
              <a:off x="3387" y="3293"/>
              <a:ext cx="5" cy="9"/>
            </a:xfrm>
            <a:custGeom>
              <a:avLst/>
              <a:gdLst/>
              <a:ahLst/>
              <a:cxnLst>
                <a:cxn ang="0">
                  <a:pos x="116" y="136"/>
                </a:cxn>
                <a:cxn ang="0">
                  <a:pos x="107" y="139"/>
                </a:cxn>
                <a:cxn ang="0">
                  <a:pos x="101" y="141"/>
                </a:cxn>
                <a:cxn ang="0">
                  <a:pos x="95" y="144"/>
                </a:cxn>
                <a:cxn ang="0">
                  <a:pos x="88" y="146"/>
                </a:cxn>
                <a:cxn ang="0">
                  <a:pos x="80" y="150"/>
                </a:cxn>
                <a:cxn ang="0">
                  <a:pos x="69" y="155"/>
                </a:cxn>
                <a:cxn ang="0">
                  <a:pos x="54" y="162"/>
                </a:cxn>
                <a:cxn ang="0">
                  <a:pos x="32" y="172"/>
                </a:cxn>
                <a:cxn ang="0">
                  <a:pos x="29" y="163"/>
                </a:cxn>
                <a:cxn ang="0">
                  <a:pos x="26" y="156"/>
                </a:cxn>
                <a:cxn ang="0">
                  <a:pos x="24" y="151"/>
                </a:cxn>
                <a:cxn ang="0">
                  <a:pos x="22" y="144"/>
                </a:cxn>
                <a:cxn ang="0">
                  <a:pos x="19" y="136"/>
                </a:cxn>
                <a:cxn ang="0">
                  <a:pos x="15" y="126"/>
                </a:cxn>
                <a:cxn ang="0">
                  <a:pos x="8" y="112"/>
                </a:cxn>
                <a:cxn ang="0">
                  <a:pos x="0" y="93"/>
                </a:cxn>
                <a:cxn ang="0">
                  <a:pos x="5" y="82"/>
                </a:cxn>
                <a:cxn ang="0">
                  <a:pos x="8" y="74"/>
                </a:cxn>
                <a:cxn ang="0">
                  <a:pos x="11" y="67"/>
                </a:cxn>
                <a:cxn ang="0">
                  <a:pos x="14" y="60"/>
                </a:cxn>
                <a:cxn ang="0">
                  <a:pos x="18" y="51"/>
                </a:cxn>
                <a:cxn ang="0">
                  <a:pos x="23" y="39"/>
                </a:cxn>
                <a:cxn ang="0">
                  <a:pos x="31" y="22"/>
                </a:cxn>
                <a:cxn ang="0">
                  <a:pos x="40" y="0"/>
                </a:cxn>
                <a:cxn ang="0">
                  <a:pos x="46" y="5"/>
                </a:cxn>
                <a:cxn ang="0">
                  <a:pos x="50" y="9"/>
                </a:cxn>
                <a:cxn ang="0">
                  <a:pos x="53" y="14"/>
                </a:cxn>
                <a:cxn ang="0">
                  <a:pos x="56" y="18"/>
                </a:cxn>
                <a:cxn ang="0">
                  <a:pos x="60" y="23"/>
                </a:cxn>
                <a:cxn ang="0">
                  <a:pos x="65" y="30"/>
                </a:cxn>
                <a:cxn ang="0">
                  <a:pos x="73" y="41"/>
                </a:cxn>
                <a:cxn ang="0">
                  <a:pos x="83" y="56"/>
                </a:cxn>
                <a:cxn ang="0">
                  <a:pos x="87" y="64"/>
                </a:cxn>
                <a:cxn ang="0">
                  <a:pos x="89" y="69"/>
                </a:cxn>
                <a:cxn ang="0">
                  <a:pos x="92" y="75"/>
                </a:cxn>
                <a:cxn ang="0">
                  <a:pos x="95" y="81"/>
                </a:cxn>
                <a:cxn ang="0">
                  <a:pos x="98" y="88"/>
                </a:cxn>
                <a:cxn ang="0">
                  <a:pos x="102" y="99"/>
                </a:cxn>
                <a:cxn ang="0">
                  <a:pos x="108" y="115"/>
                </a:cxn>
                <a:cxn ang="0">
                  <a:pos x="116" y="136"/>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round/>
              <a:headEnd/>
              <a:tailEnd/>
            </a:ln>
          </p:spPr>
          <p:txBody>
            <a:bodyPr/>
            <a:lstStyle/>
            <a:p>
              <a:endParaRPr lang="en-US"/>
            </a:p>
          </p:txBody>
        </p:sp>
        <p:sp>
          <p:nvSpPr>
            <p:cNvPr id="473" name="Freeform 545"/>
            <p:cNvSpPr>
              <a:spLocks/>
            </p:cNvSpPr>
            <p:nvPr/>
          </p:nvSpPr>
          <p:spPr bwMode="auto">
            <a:xfrm>
              <a:off x="3387" y="3293"/>
              <a:ext cx="4" cy="9"/>
            </a:xfrm>
            <a:custGeom>
              <a:avLst/>
              <a:gdLst/>
              <a:ahLst/>
              <a:cxnLst>
                <a:cxn ang="0">
                  <a:pos x="88" y="145"/>
                </a:cxn>
                <a:cxn ang="0">
                  <a:pos x="81" y="147"/>
                </a:cxn>
                <a:cxn ang="0">
                  <a:pos x="77" y="150"/>
                </a:cxn>
                <a:cxn ang="0">
                  <a:pos x="73" y="151"/>
                </a:cxn>
                <a:cxn ang="0">
                  <a:pos x="69" y="153"/>
                </a:cxn>
                <a:cxn ang="0">
                  <a:pos x="64" y="155"/>
                </a:cxn>
                <a:cxn ang="0">
                  <a:pos x="57" y="158"/>
                </a:cxn>
                <a:cxn ang="0">
                  <a:pos x="47" y="163"/>
                </a:cxn>
                <a:cxn ang="0">
                  <a:pos x="32" y="170"/>
                </a:cxn>
                <a:cxn ang="0">
                  <a:pos x="29" y="161"/>
                </a:cxn>
                <a:cxn ang="0">
                  <a:pos x="26" y="154"/>
                </a:cxn>
                <a:cxn ang="0">
                  <a:pos x="24" y="148"/>
                </a:cxn>
                <a:cxn ang="0">
                  <a:pos x="22" y="142"/>
                </a:cxn>
                <a:cxn ang="0">
                  <a:pos x="19" y="134"/>
                </a:cxn>
                <a:cxn ang="0">
                  <a:pos x="15" y="123"/>
                </a:cxn>
                <a:cxn ang="0">
                  <a:pos x="8" y="109"/>
                </a:cxn>
                <a:cxn ang="0">
                  <a:pos x="0" y="89"/>
                </a:cxn>
                <a:cxn ang="0">
                  <a:pos x="4" y="79"/>
                </a:cxn>
                <a:cxn ang="0">
                  <a:pos x="7" y="71"/>
                </a:cxn>
                <a:cxn ang="0">
                  <a:pos x="9" y="65"/>
                </a:cxn>
                <a:cxn ang="0">
                  <a:pos x="12" y="58"/>
                </a:cxn>
                <a:cxn ang="0">
                  <a:pos x="15" y="49"/>
                </a:cxn>
                <a:cxn ang="0">
                  <a:pos x="19" y="38"/>
                </a:cxn>
                <a:cxn ang="0">
                  <a:pos x="26" y="22"/>
                </a:cxn>
                <a:cxn ang="0">
                  <a:pos x="34" y="0"/>
                </a:cxn>
                <a:cxn ang="0">
                  <a:pos x="40" y="11"/>
                </a:cxn>
                <a:cxn ang="0">
                  <a:pos x="43" y="21"/>
                </a:cxn>
                <a:cxn ang="0">
                  <a:pos x="47" y="36"/>
                </a:cxn>
                <a:cxn ang="0">
                  <a:pos x="55" y="65"/>
                </a:cxn>
                <a:cxn ang="0">
                  <a:pos x="59" y="74"/>
                </a:cxn>
                <a:cxn ang="0">
                  <a:pos x="61" y="79"/>
                </a:cxn>
                <a:cxn ang="0">
                  <a:pos x="64" y="84"/>
                </a:cxn>
                <a:cxn ang="0">
                  <a:pos x="66" y="90"/>
                </a:cxn>
                <a:cxn ang="0">
                  <a:pos x="69" y="98"/>
                </a:cxn>
                <a:cxn ang="0">
                  <a:pos x="73" y="108"/>
                </a:cxn>
                <a:cxn ang="0">
                  <a:pos x="79" y="124"/>
                </a:cxn>
                <a:cxn ang="0">
                  <a:pos x="88" y="145"/>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round/>
              <a:headEnd/>
              <a:tailEnd/>
            </a:ln>
          </p:spPr>
          <p:txBody>
            <a:bodyPr/>
            <a:lstStyle/>
            <a:p>
              <a:endParaRPr lang="en-US"/>
            </a:p>
          </p:txBody>
        </p:sp>
        <p:sp>
          <p:nvSpPr>
            <p:cNvPr id="474" name="Freeform 546"/>
            <p:cNvSpPr>
              <a:spLocks/>
            </p:cNvSpPr>
            <p:nvPr/>
          </p:nvSpPr>
          <p:spPr bwMode="auto">
            <a:xfrm>
              <a:off x="3388" y="3293"/>
              <a:ext cx="2" cy="9"/>
            </a:xfrm>
            <a:custGeom>
              <a:avLst/>
              <a:gdLst/>
              <a:ahLst/>
              <a:cxnLst>
                <a:cxn ang="0">
                  <a:pos x="59" y="155"/>
                </a:cxn>
                <a:cxn ang="0">
                  <a:pos x="33" y="167"/>
                </a:cxn>
                <a:cxn ang="0">
                  <a:pos x="0" y="87"/>
                </a:cxn>
                <a:cxn ang="0">
                  <a:pos x="29" y="0"/>
                </a:cxn>
                <a:cxn ang="0">
                  <a:pos x="26" y="76"/>
                </a:cxn>
                <a:cxn ang="0">
                  <a:pos x="59" y="155"/>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w="9525">
              <a:noFill/>
              <a:round/>
              <a:headEnd/>
              <a:tailEnd/>
            </a:ln>
          </p:spPr>
          <p:txBody>
            <a:bodyPr/>
            <a:lstStyle/>
            <a:p>
              <a:endParaRPr lang="en-US"/>
            </a:p>
          </p:txBody>
        </p:sp>
        <p:sp>
          <p:nvSpPr>
            <p:cNvPr id="475" name="Freeform 547"/>
            <p:cNvSpPr>
              <a:spLocks/>
            </p:cNvSpPr>
            <p:nvPr/>
          </p:nvSpPr>
          <p:spPr bwMode="auto">
            <a:xfrm>
              <a:off x="3386" y="3294"/>
              <a:ext cx="8" cy="4"/>
            </a:xfrm>
            <a:custGeom>
              <a:avLst/>
              <a:gdLst/>
              <a:ahLst/>
              <a:cxnLst>
                <a:cxn ang="0">
                  <a:pos x="170" y="4"/>
                </a:cxn>
                <a:cxn ang="0">
                  <a:pos x="168" y="0"/>
                </a:cxn>
                <a:cxn ang="0">
                  <a:pos x="0" y="73"/>
                </a:cxn>
                <a:cxn ang="0">
                  <a:pos x="4" y="81"/>
                </a:cxn>
                <a:cxn ang="0">
                  <a:pos x="172" y="8"/>
                </a:cxn>
                <a:cxn ang="0">
                  <a:pos x="170" y="4"/>
                </a:cxn>
              </a:cxnLst>
              <a:rect l="0" t="0" r="r" b="b"/>
              <a:pathLst>
                <a:path w="172" h="81">
                  <a:moveTo>
                    <a:pt x="170" y="4"/>
                  </a:moveTo>
                  <a:lnTo>
                    <a:pt x="168" y="0"/>
                  </a:lnTo>
                  <a:lnTo>
                    <a:pt x="0" y="73"/>
                  </a:lnTo>
                  <a:lnTo>
                    <a:pt x="4" y="81"/>
                  </a:lnTo>
                  <a:lnTo>
                    <a:pt x="172" y="8"/>
                  </a:lnTo>
                  <a:lnTo>
                    <a:pt x="170" y="4"/>
                  </a:lnTo>
                  <a:close/>
                </a:path>
              </a:pathLst>
            </a:custGeom>
            <a:solidFill>
              <a:srgbClr val="EDF5F5"/>
            </a:solidFill>
            <a:ln w="9525">
              <a:noFill/>
              <a:round/>
              <a:headEnd/>
              <a:tailEnd/>
            </a:ln>
          </p:spPr>
          <p:txBody>
            <a:bodyPr/>
            <a:lstStyle/>
            <a:p>
              <a:endParaRPr lang="en-US"/>
            </a:p>
          </p:txBody>
        </p:sp>
        <p:sp>
          <p:nvSpPr>
            <p:cNvPr id="476" name="Freeform 548"/>
            <p:cNvSpPr>
              <a:spLocks/>
            </p:cNvSpPr>
            <p:nvPr/>
          </p:nvSpPr>
          <p:spPr bwMode="auto">
            <a:xfrm>
              <a:off x="3432" y="3432"/>
              <a:ext cx="10" cy="6"/>
            </a:xfrm>
            <a:custGeom>
              <a:avLst/>
              <a:gdLst/>
              <a:ahLst/>
              <a:cxnLst>
                <a:cxn ang="0">
                  <a:pos x="216" y="12"/>
                </a:cxn>
                <a:cxn ang="0">
                  <a:pos x="4" y="103"/>
                </a:cxn>
                <a:cxn ang="0">
                  <a:pos x="0" y="93"/>
                </a:cxn>
                <a:cxn ang="0">
                  <a:pos x="211" y="0"/>
                </a:cxn>
                <a:cxn ang="0">
                  <a:pos x="216" y="12"/>
                </a:cxn>
              </a:cxnLst>
              <a:rect l="0" t="0" r="r" b="b"/>
              <a:pathLst>
                <a:path w="216" h="103">
                  <a:moveTo>
                    <a:pt x="216" y="12"/>
                  </a:moveTo>
                  <a:lnTo>
                    <a:pt x="4" y="103"/>
                  </a:lnTo>
                  <a:lnTo>
                    <a:pt x="0" y="93"/>
                  </a:lnTo>
                  <a:lnTo>
                    <a:pt x="211" y="0"/>
                  </a:lnTo>
                  <a:lnTo>
                    <a:pt x="216" y="12"/>
                  </a:lnTo>
                  <a:close/>
                </a:path>
              </a:pathLst>
            </a:custGeom>
            <a:solidFill>
              <a:srgbClr val="111919"/>
            </a:solidFill>
            <a:ln w="9525">
              <a:noFill/>
              <a:round/>
              <a:headEnd/>
              <a:tailEnd/>
            </a:ln>
          </p:spPr>
          <p:txBody>
            <a:bodyPr/>
            <a:lstStyle/>
            <a:p>
              <a:endParaRPr lang="en-US"/>
            </a:p>
          </p:txBody>
        </p:sp>
        <p:sp>
          <p:nvSpPr>
            <p:cNvPr id="477" name="Freeform 549"/>
            <p:cNvSpPr>
              <a:spLocks/>
            </p:cNvSpPr>
            <p:nvPr/>
          </p:nvSpPr>
          <p:spPr bwMode="auto">
            <a:xfrm>
              <a:off x="3432" y="3433"/>
              <a:ext cx="11" cy="16"/>
            </a:xfrm>
            <a:custGeom>
              <a:avLst/>
              <a:gdLst/>
              <a:ahLst/>
              <a:cxnLst>
                <a:cxn ang="0">
                  <a:pos x="207" y="296"/>
                </a:cxn>
                <a:cxn ang="0">
                  <a:pos x="219" y="286"/>
                </a:cxn>
                <a:cxn ang="0">
                  <a:pos x="232" y="267"/>
                </a:cxn>
                <a:cxn ang="0">
                  <a:pos x="242" y="241"/>
                </a:cxn>
                <a:cxn ang="0">
                  <a:pos x="248" y="206"/>
                </a:cxn>
                <a:cxn ang="0">
                  <a:pos x="250" y="165"/>
                </a:cxn>
                <a:cxn ang="0">
                  <a:pos x="245" y="116"/>
                </a:cxn>
                <a:cxn ang="0">
                  <a:pos x="233" y="62"/>
                </a:cxn>
                <a:cxn ang="0">
                  <a:pos x="211" y="0"/>
                </a:cxn>
                <a:cxn ang="0">
                  <a:pos x="198" y="6"/>
                </a:cxn>
                <a:cxn ang="0">
                  <a:pos x="185" y="12"/>
                </a:cxn>
                <a:cxn ang="0">
                  <a:pos x="171" y="17"/>
                </a:cxn>
                <a:cxn ang="0">
                  <a:pos x="158" y="24"/>
                </a:cxn>
                <a:cxn ang="0">
                  <a:pos x="145" y="29"/>
                </a:cxn>
                <a:cxn ang="0">
                  <a:pos x="132" y="35"/>
                </a:cxn>
                <a:cxn ang="0">
                  <a:pos x="118" y="41"/>
                </a:cxn>
                <a:cxn ang="0">
                  <a:pos x="106" y="46"/>
                </a:cxn>
                <a:cxn ang="0">
                  <a:pos x="93" y="52"/>
                </a:cxn>
                <a:cxn ang="0">
                  <a:pos x="80" y="57"/>
                </a:cxn>
                <a:cxn ang="0">
                  <a:pos x="66" y="64"/>
                </a:cxn>
                <a:cxn ang="0">
                  <a:pos x="53" y="69"/>
                </a:cxn>
                <a:cxn ang="0">
                  <a:pos x="40" y="75"/>
                </a:cxn>
                <a:cxn ang="0">
                  <a:pos x="27" y="81"/>
                </a:cxn>
                <a:cxn ang="0">
                  <a:pos x="13" y="87"/>
                </a:cxn>
                <a:cxn ang="0">
                  <a:pos x="0" y="92"/>
                </a:cxn>
                <a:cxn ang="0">
                  <a:pos x="13" y="123"/>
                </a:cxn>
                <a:cxn ang="0">
                  <a:pos x="28" y="150"/>
                </a:cxn>
                <a:cxn ang="0">
                  <a:pos x="42" y="175"/>
                </a:cxn>
                <a:cxn ang="0">
                  <a:pos x="57" y="198"/>
                </a:cxn>
                <a:cxn ang="0">
                  <a:pos x="73" y="218"/>
                </a:cxn>
                <a:cxn ang="0">
                  <a:pos x="87" y="236"/>
                </a:cxn>
                <a:cxn ang="0">
                  <a:pos x="102" y="250"/>
                </a:cxn>
                <a:cxn ang="0">
                  <a:pos x="117" y="263"/>
                </a:cxn>
                <a:cxn ang="0">
                  <a:pos x="132" y="274"/>
                </a:cxn>
                <a:cxn ang="0">
                  <a:pos x="145" y="283"/>
                </a:cxn>
                <a:cxn ang="0">
                  <a:pos x="158" y="289"/>
                </a:cxn>
                <a:cxn ang="0">
                  <a:pos x="170" y="294"/>
                </a:cxn>
                <a:cxn ang="0">
                  <a:pos x="182" y="297"/>
                </a:cxn>
                <a:cxn ang="0">
                  <a:pos x="192" y="298"/>
                </a:cxn>
                <a:cxn ang="0">
                  <a:pos x="200" y="298"/>
                </a:cxn>
                <a:cxn ang="0">
                  <a:pos x="207" y="296"/>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round/>
              <a:headEnd/>
              <a:tailEnd/>
            </a:ln>
          </p:spPr>
          <p:txBody>
            <a:bodyPr/>
            <a:lstStyle/>
            <a:p>
              <a:endParaRPr lang="en-US"/>
            </a:p>
          </p:txBody>
        </p:sp>
        <p:sp>
          <p:nvSpPr>
            <p:cNvPr id="478" name="Freeform 550"/>
            <p:cNvSpPr>
              <a:spLocks/>
            </p:cNvSpPr>
            <p:nvPr/>
          </p:nvSpPr>
          <p:spPr bwMode="auto">
            <a:xfrm>
              <a:off x="3432" y="3433"/>
              <a:ext cx="10" cy="16"/>
            </a:xfrm>
            <a:custGeom>
              <a:avLst/>
              <a:gdLst/>
              <a:ahLst/>
              <a:cxnLst>
                <a:cxn ang="0">
                  <a:pos x="199" y="285"/>
                </a:cxn>
                <a:cxn ang="0">
                  <a:pos x="209" y="276"/>
                </a:cxn>
                <a:cxn ang="0">
                  <a:pos x="217" y="259"/>
                </a:cxn>
                <a:cxn ang="0">
                  <a:pos x="224" y="234"/>
                </a:cxn>
                <a:cxn ang="0">
                  <a:pos x="226" y="202"/>
                </a:cxn>
                <a:cxn ang="0">
                  <a:pos x="223" y="162"/>
                </a:cxn>
                <a:cxn ang="0">
                  <a:pos x="214" y="115"/>
                </a:cxn>
                <a:cxn ang="0">
                  <a:pos x="200" y="61"/>
                </a:cxn>
                <a:cxn ang="0">
                  <a:pos x="178" y="0"/>
                </a:cxn>
                <a:cxn ang="0">
                  <a:pos x="166" y="5"/>
                </a:cxn>
                <a:cxn ang="0">
                  <a:pos x="155" y="10"/>
                </a:cxn>
                <a:cxn ang="0">
                  <a:pos x="144" y="15"/>
                </a:cxn>
                <a:cxn ang="0">
                  <a:pos x="134" y="20"/>
                </a:cxn>
                <a:cxn ang="0">
                  <a:pos x="123" y="24"/>
                </a:cxn>
                <a:cxn ang="0">
                  <a:pos x="111" y="30"/>
                </a:cxn>
                <a:cxn ang="0">
                  <a:pos x="100" y="34"/>
                </a:cxn>
                <a:cxn ang="0">
                  <a:pos x="89" y="39"/>
                </a:cxn>
                <a:cxn ang="0">
                  <a:pos x="78" y="44"/>
                </a:cxn>
                <a:cxn ang="0">
                  <a:pos x="67" y="49"/>
                </a:cxn>
                <a:cxn ang="0">
                  <a:pos x="55" y="54"/>
                </a:cxn>
                <a:cxn ang="0">
                  <a:pos x="45" y="58"/>
                </a:cxn>
                <a:cxn ang="0">
                  <a:pos x="34" y="63"/>
                </a:cxn>
                <a:cxn ang="0">
                  <a:pos x="23" y="69"/>
                </a:cxn>
                <a:cxn ang="0">
                  <a:pos x="11" y="73"/>
                </a:cxn>
                <a:cxn ang="0">
                  <a:pos x="0" y="78"/>
                </a:cxn>
                <a:cxn ang="0">
                  <a:pos x="13" y="109"/>
                </a:cxn>
                <a:cxn ang="0">
                  <a:pos x="28" y="136"/>
                </a:cxn>
                <a:cxn ang="0">
                  <a:pos x="42" y="161"/>
                </a:cxn>
                <a:cxn ang="0">
                  <a:pos x="56" y="184"/>
                </a:cxn>
                <a:cxn ang="0">
                  <a:pos x="72" y="204"/>
                </a:cxn>
                <a:cxn ang="0">
                  <a:pos x="86" y="221"/>
                </a:cxn>
                <a:cxn ang="0">
                  <a:pos x="101" y="236"/>
                </a:cxn>
                <a:cxn ang="0">
                  <a:pos x="115" y="250"/>
                </a:cxn>
                <a:cxn ang="0">
                  <a:pos x="129" y="260"/>
                </a:cxn>
                <a:cxn ang="0">
                  <a:pos x="142" y="270"/>
                </a:cxn>
                <a:cxn ang="0">
                  <a:pos x="155" y="276"/>
                </a:cxn>
                <a:cxn ang="0">
                  <a:pos x="166" y="282"/>
                </a:cxn>
                <a:cxn ang="0">
                  <a:pos x="177" y="285"/>
                </a:cxn>
                <a:cxn ang="0">
                  <a:pos x="186" y="287"/>
                </a:cxn>
                <a:cxn ang="0">
                  <a:pos x="193" y="287"/>
                </a:cxn>
                <a:cxn ang="0">
                  <a:pos x="199" y="285"/>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round/>
              <a:headEnd/>
              <a:tailEnd/>
            </a:ln>
          </p:spPr>
          <p:txBody>
            <a:bodyPr/>
            <a:lstStyle/>
            <a:p>
              <a:endParaRPr lang="en-US"/>
            </a:p>
          </p:txBody>
        </p:sp>
        <p:sp>
          <p:nvSpPr>
            <p:cNvPr id="479" name="Freeform 551"/>
            <p:cNvSpPr>
              <a:spLocks/>
            </p:cNvSpPr>
            <p:nvPr/>
          </p:nvSpPr>
          <p:spPr bwMode="auto">
            <a:xfrm>
              <a:off x="3433" y="3434"/>
              <a:ext cx="9" cy="15"/>
            </a:xfrm>
            <a:custGeom>
              <a:avLst/>
              <a:gdLst/>
              <a:ahLst/>
              <a:cxnLst>
                <a:cxn ang="0">
                  <a:pos x="189" y="273"/>
                </a:cxn>
                <a:cxn ang="0">
                  <a:pos x="196" y="265"/>
                </a:cxn>
                <a:cxn ang="0">
                  <a:pos x="201" y="251"/>
                </a:cxn>
                <a:cxn ang="0">
                  <a:pos x="202" y="227"/>
                </a:cxn>
                <a:cxn ang="0">
                  <a:pos x="200" y="197"/>
                </a:cxn>
                <a:cxn ang="0">
                  <a:pos x="193" y="159"/>
                </a:cxn>
                <a:cxn ang="0">
                  <a:pos x="182" y="114"/>
                </a:cxn>
                <a:cxn ang="0">
                  <a:pos x="165" y="60"/>
                </a:cxn>
                <a:cxn ang="0">
                  <a:pos x="142" y="0"/>
                </a:cxn>
                <a:cxn ang="0">
                  <a:pos x="125" y="7"/>
                </a:cxn>
                <a:cxn ang="0">
                  <a:pos x="107" y="14"/>
                </a:cxn>
                <a:cxn ang="0">
                  <a:pos x="89" y="23"/>
                </a:cxn>
                <a:cxn ang="0">
                  <a:pos x="72" y="30"/>
                </a:cxn>
                <a:cxn ang="0">
                  <a:pos x="53" y="39"/>
                </a:cxn>
                <a:cxn ang="0">
                  <a:pos x="36" y="46"/>
                </a:cxn>
                <a:cxn ang="0">
                  <a:pos x="18" y="54"/>
                </a:cxn>
                <a:cxn ang="0">
                  <a:pos x="0" y="62"/>
                </a:cxn>
                <a:cxn ang="0">
                  <a:pos x="14" y="92"/>
                </a:cxn>
                <a:cxn ang="0">
                  <a:pos x="28" y="120"/>
                </a:cxn>
                <a:cxn ang="0">
                  <a:pos x="41" y="145"/>
                </a:cxn>
                <a:cxn ang="0">
                  <a:pos x="57" y="168"/>
                </a:cxn>
                <a:cxn ang="0">
                  <a:pos x="71" y="188"/>
                </a:cxn>
                <a:cxn ang="0">
                  <a:pos x="85" y="206"/>
                </a:cxn>
                <a:cxn ang="0">
                  <a:pos x="98" y="221"/>
                </a:cxn>
                <a:cxn ang="0">
                  <a:pos x="113" y="235"/>
                </a:cxn>
                <a:cxn ang="0">
                  <a:pos x="126" y="246"/>
                </a:cxn>
                <a:cxn ang="0">
                  <a:pos x="138" y="256"/>
                </a:cxn>
                <a:cxn ang="0">
                  <a:pos x="149" y="262"/>
                </a:cxn>
                <a:cxn ang="0">
                  <a:pos x="160" y="268"/>
                </a:cxn>
                <a:cxn ang="0">
                  <a:pos x="170" y="272"/>
                </a:cxn>
                <a:cxn ang="0">
                  <a:pos x="178" y="274"/>
                </a:cxn>
                <a:cxn ang="0">
                  <a:pos x="184" y="274"/>
                </a:cxn>
                <a:cxn ang="0">
                  <a:pos x="189" y="273"/>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round/>
              <a:headEnd/>
              <a:tailEnd/>
            </a:ln>
          </p:spPr>
          <p:txBody>
            <a:bodyPr/>
            <a:lstStyle/>
            <a:p>
              <a:endParaRPr lang="en-US"/>
            </a:p>
          </p:txBody>
        </p:sp>
        <p:sp>
          <p:nvSpPr>
            <p:cNvPr id="480" name="Freeform 552"/>
            <p:cNvSpPr>
              <a:spLocks/>
            </p:cNvSpPr>
            <p:nvPr/>
          </p:nvSpPr>
          <p:spPr bwMode="auto">
            <a:xfrm>
              <a:off x="3433" y="3435"/>
              <a:ext cx="9" cy="14"/>
            </a:xfrm>
            <a:custGeom>
              <a:avLst/>
              <a:gdLst/>
              <a:ahLst/>
              <a:cxnLst>
                <a:cxn ang="0">
                  <a:pos x="180" y="263"/>
                </a:cxn>
                <a:cxn ang="0">
                  <a:pos x="185" y="256"/>
                </a:cxn>
                <a:cxn ang="0">
                  <a:pos x="186" y="243"/>
                </a:cxn>
                <a:cxn ang="0">
                  <a:pos x="183" y="222"/>
                </a:cxn>
                <a:cxn ang="0">
                  <a:pos x="177" y="193"/>
                </a:cxn>
                <a:cxn ang="0">
                  <a:pos x="166" y="157"/>
                </a:cxn>
                <a:cxn ang="0">
                  <a:pos x="151" y="113"/>
                </a:cxn>
                <a:cxn ang="0">
                  <a:pos x="131" y="60"/>
                </a:cxn>
                <a:cxn ang="0">
                  <a:pos x="108" y="0"/>
                </a:cxn>
                <a:cxn ang="0">
                  <a:pos x="94" y="7"/>
                </a:cxn>
                <a:cxn ang="0">
                  <a:pos x="80" y="13"/>
                </a:cxn>
                <a:cxn ang="0">
                  <a:pos x="67" y="18"/>
                </a:cxn>
                <a:cxn ang="0">
                  <a:pos x="54" y="24"/>
                </a:cxn>
                <a:cxn ang="0">
                  <a:pos x="40" y="30"/>
                </a:cxn>
                <a:cxn ang="0">
                  <a:pos x="27" y="36"/>
                </a:cxn>
                <a:cxn ang="0">
                  <a:pos x="13" y="41"/>
                </a:cxn>
                <a:cxn ang="0">
                  <a:pos x="0" y="48"/>
                </a:cxn>
                <a:cxn ang="0">
                  <a:pos x="13" y="78"/>
                </a:cxn>
                <a:cxn ang="0">
                  <a:pos x="26" y="106"/>
                </a:cxn>
                <a:cxn ang="0">
                  <a:pos x="40" y="131"/>
                </a:cxn>
                <a:cxn ang="0">
                  <a:pos x="55" y="154"/>
                </a:cxn>
                <a:cxn ang="0">
                  <a:pos x="69" y="174"/>
                </a:cxn>
                <a:cxn ang="0">
                  <a:pos x="83" y="192"/>
                </a:cxn>
                <a:cxn ang="0">
                  <a:pos x="96" y="208"/>
                </a:cxn>
                <a:cxn ang="0">
                  <a:pos x="110" y="222"/>
                </a:cxn>
                <a:cxn ang="0">
                  <a:pos x="122" y="233"/>
                </a:cxn>
                <a:cxn ang="0">
                  <a:pos x="134" y="243"/>
                </a:cxn>
                <a:cxn ang="0">
                  <a:pos x="145" y="250"/>
                </a:cxn>
                <a:cxn ang="0">
                  <a:pos x="155" y="256"/>
                </a:cxn>
                <a:cxn ang="0">
                  <a:pos x="164" y="261"/>
                </a:cxn>
                <a:cxn ang="0">
                  <a:pos x="171" y="263"/>
                </a:cxn>
                <a:cxn ang="0">
                  <a:pos x="176" y="264"/>
                </a:cxn>
                <a:cxn ang="0">
                  <a:pos x="180" y="263"/>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round/>
              <a:headEnd/>
              <a:tailEnd/>
            </a:ln>
          </p:spPr>
          <p:txBody>
            <a:bodyPr/>
            <a:lstStyle/>
            <a:p>
              <a:endParaRPr lang="en-US"/>
            </a:p>
          </p:txBody>
        </p:sp>
        <p:sp>
          <p:nvSpPr>
            <p:cNvPr id="481" name="Freeform 553"/>
            <p:cNvSpPr>
              <a:spLocks/>
            </p:cNvSpPr>
            <p:nvPr/>
          </p:nvSpPr>
          <p:spPr bwMode="auto">
            <a:xfrm>
              <a:off x="3433" y="3435"/>
              <a:ext cx="8" cy="14"/>
            </a:xfrm>
            <a:custGeom>
              <a:avLst/>
              <a:gdLst/>
              <a:ahLst/>
              <a:cxnLst>
                <a:cxn ang="0">
                  <a:pos x="171" y="251"/>
                </a:cxn>
                <a:cxn ang="0">
                  <a:pos x="173" y="245"/>
                </a:cxn>
                <a:cxn ang="0">
                  <a:pos x="170" y="233"/>
                </a:cxn>
                <a:cxn ang="0">
                  <a:pos x="164" y="214"/>
                </a:cxn>
                <a:cxn ang="0">
                  <a:pos x="153" y="187"/>
                </a:cxn>
                <a:cxn ang="0">
                  <a:pos x="137" y="153"/>
                </a:cxn>
                <a:cxn ang="0">
                  <a:pos x="119" y="110"/>
                </a:cxn>
                <a:cxn ang="0">
                  <a:pos x="97" y="60"/>
                </a:cxn>
                <a:cxn ang="0">
                  <a:pos x="72" y="0"/>
                </a:cxn>
                <a:cxn ang="0">
                  <a:pos x="63" y="4"/>
                </a:cxn>
                <a:cxn ang="0">
                  <a:pos x="54" y="7"/>
                </a:cxn>
                <a:cxn ang="0">
                  <a:pos x="45" y="11"/>
                </a:cxn>
                <a:cxn ang="0">
                  <a:pos x="36" y="16"/>
                </a:cxn>
                <a:cxn ang="0">
                  <a:pos x="27" y="20"/>
                </a:cxn>
                <a:cxn ang="0">
                  <a:pos x="18" y="23"/>
                </a:cxn>
                <a:cxn ang="0">
                  <a:pos x="9" y="27"/>
                </a:cxn>
                <a:cxn ang="0">
                  <a:pos x="0" y="31"/>
                </a:cxn>
                <a:cxn ang="0">
                  <a:pos x="13" y="62"/>
                </a:cxn>
                <a:cxn ang="0">
                  <a:pos x="26" y="89"/>
                </a:cxn>
                <a:cxn ang="0">
                  <a:pos x="41" y="115"/>
                </a:cxn>
                <a:cxn ang="0">
                  <a:pos x="54" y="138"/>
                </a:cxn>
                <a:cxn ang="0">
                  <a:pos x="68" y="159"/>
                </a:cxn>
                <a:cxn ang="0">
                  <a:pos x="81" y="177"/>
                </a:cxn>
                <a:cxn ang="0">
                  <a:pos x="95" y="193"/>
                </a:cxn>
                <a:cxn ang="0">
                  <a:pos x="107" y="206"/>
                </a:cxn>
                <a:cxn ang="0">
                  <a:pos x="119" y="218"/>
                </a:cxn>
                <a:cxn ang="0">
                  <a:pos x="130" y="229"/>
                </a:cxn>
                <a:cxn ang="0">
                  <a:pos x="141" y="236"/>
                </a:cxn>
                <a:cxn ang="0">
                  <a:pos x="150" y="242"/>
                </a:cxn>
                <a:cxn ang="0">
                  <a:pos x="157" y="246"/>
                </a:cxn>
                <a:cxn ang="0">
                  <a:pos x="163" y="250"/>
                </a:cxn>
                <a:cxn ang="0">
                  <a:pos x="168" y="251"/>
                </a:cxn>
                <a:cxn ang="0">
                  <a:pos x="171" y="251"/>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round/>
              <a:headEnd/>
              <a:tailEnd/>
            </a:ln>
          </p:spPr>
          <p:txBody>
            <a:bodyPr/>
            <a:lstStyle/>
            <a:p>
              <a:endParaRPr lang="en-US"/>
            </a:p>
          </p:txBody>
        </p:sp>
        <p:sp>
          <p:nvSpPr>
            <p:cNvPr id="482" name="Freeform 554"/>
            <p:cNvSpPr>
              <a:spLocks/>
            </p:cNvSpPr>
            <p:nvPr/>
          </p:nvSpPr>
          <p:spPr bwMode="auto">
            <a:xfrm>
              <a:off x="3434" y="3436"/>
              <a:ext cx="7" cy="13"/>
            </a:xfrm>
            <a:custGeom>
              <a:avLst/>
              <a:gdLst/>
              <a:ahLst/>
              <a:cxnLst>
                <a:cxn ang="0">
                  <a:pos x="163" y="240"/>
                </a:cxn>
                <a:cxn ang="0">
                  <a:pos x="162" y="235"/>
                </a:cxn>
                <a:cxn ang="0">
                  <a:pos x="156" y="225"/>
                </a:cxn>
                <a:cxn ang="0">
                  <a:pos x="145" y="208"/>
                </a:cxn>
                <a:cxn ang="0">
                  <a:pos x="129" y="183"/>
                </a:cxn>
                <a:cxn ang="0">
                  <a:pos x="110" y="150"/>
                </a:cxn>
                <a:cxn ang="0">
                  <a:pos x="89" y="110"/>
                </a:cxn>
                <a:cxn ang="0">
                  <a:pos x="64" y="59"/>
                </a:cxn>
                <a:cxn ang="0">
                  <a:pos x="39" y="0"/>
                </a:cxn>
                <a:cxn ang="0">
                  <a:pos x="34" y="2"/>
                </a:cxn>
                <a:cxn ang="0">
                  <a:pos x="28" y="5"/>
                </a:cxn>
                <a:cxn ang="0">
                  <a:pos x="24" y="7"/>
                </a:cxn>
                <a:cxn ang="0">
                  <a:pos x="19" y="9"/>
                </a:cxn>
                <a:cxn ang="0">
                  <a:pos x="14" y="11"/>
                </a:cxn>
                <a:cxn ang="0">
                  <a:pos x="10" y="13"/>
                </a:cxn>
                <a:cxn ang="0">
                  <a:pos x="5" y="15"/>
                </a:cxn>
                <a:cxn ang="0">
                  <a:pos x="0" y="17"/>
                </a:cxn>
                <a:cxn ang="0">
                  <a:pos x="13" y="48"/>
                </a:cxn>
                <a:cxn ang="0">
                  <a:pos x="26" y="75"/>
                </a:cxn>
                <a:cxn ang="0">
                  <a:pos x="41" y="102"/>
                </a:cxn>
                <a:cxn ang="0">
                  <a:pos x="54" y="124"/>
                </a:cxn>
                <a:cxn ang="0">
                  <a:pos x="68" y="145"/>
                </a:cxn>
                <a:cxn ang="0">
                  <a:pos x="82" y="163"/>
                </a:cxn>
                <a:cxn ang="0">
                  <a:pos x="94" y="180"/>
                </a:cxn>
                <a:cxn ang="0">
                  <a:pos x="106" y="193"/>
                </a:cxn>
                <a:cxn ang="0">
                  <a:pos x="117" y="205"/>
                </a:cxn>
                <a:cxn ang="0">
                  <a:pos x="127" y="215"/>
                </a:cxn>
                <a:cxn ang="0">
                  <a:pos x="138" y="224"/>
                </a:cxn>
                <a:cxn ang="0">
                  <a:pos x="146" y="230"/>
                </a:cxn>
                <a:cxn ang="0">
                  <a:pos x="152" y="234"/>
                </a:cxn>
                <a:cxn ang="0">
                  <a:pos x="158" y="238"/>
                </a:cxn>
                <a:cxn ang="0">
                  <a:pos x="161" y="240"/>
                </a:cxn>
                <a:cxn ang="0">
                  <a:pos x="163" y="240"/>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round/>
              <a:headEnd/>
              <a:tailEnd/>
            </a:ln>
          </p:spPr>
          <p:txBody>
            <a:bodyPr/>
            <a:lstStyle/>
            <a:p>
              <a:endParaRPr lang="en-US"/>
            </a:p>
          </p:txBody>
        </p:sp>
        <p:sp>
          <p:nvSpPr>
            <p:cNvPr id="483" name="Freeform 555"/>
            <p:cNvSpPr>
              <a:spLocks/>
            </p:cNvSpPr>
            <p:nvPr/>
          </p:nvSpPr>
          <p:spPr bwMode="auto">
            <a:xfrm>
              <a:off x="3441" y="3449"/>
              <a:ext cx="2" cy="5"/>
            </a:xfrm>
            <a:custGeom>
              <a:avLst/>
              <a:gdLst/>
              <a:ahLst/>
              <a:cxnLst>
                <a:cxn ang="0">
                  <a:pos x="13" y="0"/>
                </a:cxn>
                <a:cxn ang="0">
                  <a:pos x="44" y="76"/>
                </a:cxn>
                <a:cxn ang="0">
                  <a:pos x="48" y="92"/>
                </a:cxn>
                <a:cxn ang="0">
                  <a:pos x="46" y="99"/>
                </a:cxn>
                <a:cxn ang="0">
                  <a:pos x="39" y="96"/>
                </a:cxn>
                <a:cxn ang="0">
                  <a:pos x="31" y="83"/>
                </a:cxn>
                <a:cxn ang="0">
                  <a:pos x="0" y="7"/>
                </a:cxn>
                <a:cxn ang="0">
                  <a:pos x="13" y="0"/>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round/>
              <a:headEnd/>
              <a:tailEnd/>
            </a:ln>
          </p:spPr>
          <p:txBody>
            <a:bodyPr/>
            <a:lstStyle/>
            <a:p>
              <a:endParaRPr lang="en-US"/>
            </a:p>
          </p:txBody>
        </p:sp>
      </p:grpSp>
      <p:grpSp>
        <p:nvGrpSpPr>
          <p:cNvPr id="484" name="Group 556"/>
          <p:cNvGrpSpPr>
            <a:grpSpLocks/>
          </p:cNvGrpSpPr>
          <p:nvPr/>
        </p:nvGrpSpPr>
        <p:grpSpPr bwMode="auto">
          <a:xfrm>
            <a:off x="3886200" y="762000"/>
            <a:ext cx="469900" cy="685800"/>
            <a:chOff x="3360" y="3024"/>
            <a:chExt cx="296" cy="432"/>
          </a:xfrm>
        </p:grpSpPr>
        <p:sp>
          <p:nvSpPr>
            <p:cNvPr id="485" name="Freeform 557"/>
            <p:cNvSpPr>
              <a:spLocks/>
            </p:cNvSpPr>
            <p:nvPr/>
          </p:nvSpPr>
          <p:spPr bwMode="auto">
            <a:xfrm>
              <a:off x="3394" y="3298"/>
              <a:ext cx="9" cy="5"/>
            </a:xfrm>
            <a:custGeom>
              <a:avLst/>
              <a:gdLst/>
              <a:ahLst/>
              <a:cxnLst>
                <a:cxn ang="0">
                  <a:pos x="0" y="67"/>
                </a:cxn>
                <a:cxn ang="0">
                  <a:pos x="199" y="0"/>
                </a:cxn>
                <a:cxn ang="0">
                  <a:pos x="206" y="17"/>
                </a:cxn>
                <a:cxn ang="0">
                  <a:pos x="7" y="84"/>
                </a:cxn>
                <a:cxn ang="0">
                  <a:pos x="0" y="67"/>
                </a:cxn>
              </a:cxnLst>
              <a:rect l="0" t="0" r="r" b="b"/>
              <a:pathLst>
                <a:path w="206" h="84">
                  <a:moveTo>
                    <a:pt x="0" y="67"/>
                  </a:moveTo>
                  <a:lnTo>
                    <a:pt x="199" y="0"/>
                  </a:lnTo>
                  <a:lnTo>
                    <a:pt x="206" y="17"/>
                  </a:lnTo>
                  <a:lnTo>
                    <a:pt x="7" y="84"/>
                  </a:lnTo>
                  <a:lnTo>
                    <a:pt x="0" y="67"/>
                  </a:lnTo>
                  <a:close/>
                </a:path>
              </a:pathLst>
            </a:custGeom>
            <a:solidFill>
              <a:srgbClr val="6B6859"/>
            </a:solidFill>
            <a:ln w="9525">
              <a:noFill/>
              <a:round/>
              <a:headEnd/>
              <a:tailEnd/>
            </a:ln>
          </p:spPr>
          <p:txBody>
            <a:bodyPr/>
            <a:lstStyle/>
            <a:p>
              <a:endParaRPr lang="en-US"/>
            </a:p>
          </p:txBody>
        </p:sp>
        <p:sp>
          <p:nvSpPr>
            <p:cNvPr id="486" name="Freeform 558"/>
            <p:cNvSpPr>
              <a:spLocks/>
            </p:cNvSpPr>
            <p:nvPr/>
          </p:nvSpPr>
          <p:spPr bwMode="auto">
            <a:xfrm>
              <a:off x="3453" y="3450"/>
              <a:ext cx="3" cy="6"/>
            </a:xfrm>
            <a:custGeom>
              <a:avLst/>
              <a:gdLst/>
              <a:ahLst/>
              <a:cxnLst>
                <a:cxn ang="0">
                  <a:pos x="45" y="0"/>
                </a:cxn>
                <a:cxn ang="0">
                  <a:pos x="80" y="77"/>
                </a:cxn>
                <a:cxn ang="0">
                  <a:pos x="82" y="87"/>
                </a:cxn>
                <a:cxn ang="0">
                  <a:pos x="80" y="95"/>
                </a:cxn>
                <a:cxn ang="0">
                  <a:pos x="74" y="102"/>
                </a:cxn>
                <a:cxn ang="0">
                  <a:pos x="66" y="106"/>
                </a:cxn>
                <a:cxn ang="0">
                  <a:pos x="57" y="108"/>
                </a:cxn>
                <a:cxn ang="0">
                  <a:pos x="49" y="106"/>
                </a:cxn>
                <a:cxn ang="0">
                  <a:pos x="41" y="102"/>
                </a:cxn>
                <a:cxn ang="0">
                  <a:pos x="35" y="93"/>
                </a:cxn>
                <a:cxn ang="0">
                  <a:pos x="0" y="16"/>
                </a:cxn>
                <a:cxn ang="0">
                  <a:pos x="45" y="0"/>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round/>
              <a:headEnd/>
              <a:tailEnd/>
            </a:ln>
          </p:spPr>
          <p:txBody>
            <a:bodyPr/>
            <a:lstStyle/>
            <a:p>
              <a:endParaRPr lang="en-US"/>
            </a:p>
          </p:txBody>
        </p:sp>
        <p:sp>
          <p:nvSpPr>
            <p:cNvPr id="487" name="Freeform 559"/>
            <p:cNvSpPr>
              <a:spLocks/>
            </p:cNvSpPr>
            <p:nvPr/>
          </p:nvSpPr>
          <p:spPr bwMode="auto">
            <a:xfrm>
              <a:off x="3443" y="3433"/>
              <a:ext cx="13" cy="18"/>
            </a:xfrm>
            <a:custGeom>
              <a:avLst/>
              <a:gdLst/>
              <a:ahLst/>
              <a:cxnLst>
                <a:cxn ang="0">
                  <a:pos x="247" y="317"/>
                </a:cxn>
                <a:cxn ang="0">
                  <a:pos x="261" y="307"/>
                </a:cxn>
                <a:cxn ang="0">
                  <a:pos x="275" y="287"/>
                </a:cxn>
                <a:cxn ang="0">
                  <a:pos x="285" y="256"/>
                </a:cxn>
                <a:cxn ang="0">
                  <a:pos x="292" y="218"/>
                </a:cxn>
                <a:cxn ang="0">
                  <a:pos x="293" y="173"/>
                </a:cxn>
                <a:cxn ang="0">
                  <a:pos x="288" y="120"/>
                </a:cxn>
                <a:cxn ang="0">
                  <a:pos x="274" y="62"/>
                </a:cxn>
                <a:cxn ang="0">
                  <a:pos x="251" y="0"/>
                </a:cxn>
                <a:cxn ang="0">
                  <a:pos x="235" y="5"/>
                </a:cxn>
                <a:cxn ang="0">
                  <a:pos x="219" y="10"/>
                </a:cxn>
                <a:cxn ang="0">
                  <a:pos x="204" y="17"/>
                </a:cxn>
                <a:cxn ang="0">
                  <a:pos x="188" y="22"/>
                </a:cxn>
                <a:cxn ang="0">
                  <a:pos x="172" y="28"/>
                </a:cxn>
                <a:cxn ang="0">
                  <a:pos x="157" y="34"/>
                </a:cxn>
                <a:cxn ang="0">
                  <a:pos x="140" y="40"/>
                </a:cxn>
                <a:cxn ang="0">
                  <a:pos x="125" y="45"/>
                </a:cxn>
                <a:cxn ang="0">
                  <a:pos x="110" y="52"/>
                </a:cxn>
                <a:cxn ang="0">
                  <a:pos x="94" y="58"/>
                </a:cxn>
                <a:cxn ang="0">
                  <a:pos x="78" y="63"/>
                </a:cxn>
                <a:cxn ang="0">
                  <a:pos x="63" y="69"/>
                </a:cxn>
                <a:cxn ang="0">
                  <a:pos x="47" y="75"/>
                </a:cxn>
                <a:cxn ang="0">
                  <a:pos x="31" y="81"/>
                </a:cxn>
                <a:cxn ang="0">
                  <a:pos x="15" y="86"/>
                </a:cxn>
                <a:cxn ang="0">
                  <a:pos x="0" y="92"/>
                </a:cxn>
                <a:cxn ang="0">
                  <a:pos x="15" y="122"/>
                </a:cxn>
                <a:cxn ang="0">
                  <a:pos x="30" y="152"/>
                </a:cxn>
                <a:cxn ang="0">
                  <a:pos x="48" y="177"/>
                </a:cxn>
                <a:cxn ang="0">
                  <a:pos x="65" y="201"/>
                </a:cxn>
                <a:cxn ang="0">
                  <a:pos x="82" y="222"/>
                </a:cxn>
                <a:cxn ang="0">
                  <a:pos x="101" y="242"/>
                </a:cxn>
                <a:cxn ang="0">
                  <a:pos x="119" y="259"/>
                </a:cxn>
                <a:cxn ang="0">
                  <a:pos x="136" y="274"/>
                </a:cxn>
                <a:cxn ang="0">
                  <a:pos x="154" y="287"/>
                </a:cxn>
                <a:cxn ang="0">
                  <a:pos x="171" y="297"/>
                </a:cxn>
                <a:cxn ang="0">
                  <a:pos x="186" y="306"/>
                </a:cxn>
                <a:cxn ang="0">
                  <a:pos x="202" y="312"/>
                </a:cxn>
                <a:cxn ang="0">
                  <a:pos x="215" y="316"/>
                </a:cxn>
                <a:cxn ang="0">
                  <a:pos x="227" y="318"/>
                </a:cxn>
                <a:cxn ang="0">
                  <a:pos x="238" y="319"/>
                </a:cxn>
                <a:cxn ang="0">
                  <a:pos x="247" y="317"/>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round/>
              <a:headEnd/>
              <a:tailEnd/>
            </a:ln>
          </p:spPr>
          <p:txBody>
            <a:bodyPr/>
            <a:lstStyle/>
            <a:p>
              <a:endParaRPr lang="en-US"/>
            </a:p>
          </p:txBody>
        </p:sp>
        <p:sp>
          <p:nvSpPr>
            <p:cNvPr id="488" name="Freeform 560"/>
            <p:cNvSpPr>
              <a:spLocks/>
            </p:cNvSpPr>
            <p:nvPr/>
          </p:nvSpPr>
          <p:spPr bwMode="auto">
            <a:xfrm>
              <a:off x="3394" y="3299"/>
              <a:ext cx="60" cy="139"/>
            </a:xfrm>
            <a:custGeom>
              <a:avLst/>
              <a:gdLst/>
              <a:ahLst/>
              <a:cxnLst>
                <a:cxn ang="0">
                  <a:pos x="198" y="0"/>
                </a:cxn>
                <a:cxn ang="0">
                  <a:pos x="0" y="66"/>
                </a:cxn>
                <a:cxn ang="0">
                  <a:pos x="1064" y="2506"/>
                </a:cxn>
                <a:cxn ang="0">
                  <a:pos x="1314" y="2421"/>
                </a:cxn>
                <a:cxn ang="0">
                  <a:pos x="198" y="0"/>
                </a:cxn>
              </a:cxnLst>
              <a:rect l="0" t="0" r="r" b="b"/>
              <a:pathLst>
                <a:path w="1314" h="2506">
                  <a:moveTo>
                    <a:pt x="198" y="0"/>
                  </a:moveTo>
                  <a:lnTo>
                    <a:pt x="0" y="66"/>
                  </a:lnTo>
                  <a:lnTo>
                    <a:pt x="1064" y="2506"/>
                  </a:lnTo>
                  <a:lnTo>
                    <a:pt x="1314" y="2421"/>
                  </a:lnTo>
                  <a:lnTo>
                    <a:pt x="198" y="0"/>
                  </a:lnTo>
                  <a:close/>
                </a:path>
              </a:pathLst>
            </a:custGeom>
            <a:solidFill>
              <a:srgbClr val="6B6859"/>
            </a:solidFill>
            <a:ln w="9525">
              <a:noFill/>
              <a:round/>
              <a:headEnd/>
              <a:tailEnd/>
            </a:ln>
          </p:spPr>
          <p:txBody>
            <a:bodyPr/>
            <a:lstStyle/>
            <a:p>
              <a:endParaRPr lang="en-US"/>
            </a:p>
          </p:txBody>
        </p:sp>
        <p:sp>
          <p:nvSpPr>
            <p:cNvPr id="489" name="Freeform 561"/>
            <p:cNvSpPr>
              <a:spLocks/>
            </p:cNvSpPr>
            <p:nvPr/>
          </p:nvSpPr>
          <p:spPr bwMode="auto">
            <a:xfrm>
              <a:off x="3392" y="3292"/>
              <a:ext cx="11" cy="10"/>
            </a:xfrm>
            <a:custGeom>
              <a:avLst/>
              <a:gdLst/>
              <a:ahLst/>
              <a:cxnLst>
                <a:cxn ang="0">
                  <a:pos x="235" y="111"/>
                </a:cxn>
                <a:cxn ang="0">
                  <a:pos x="36" y="179"/>
                </a:cxn>
                <a:cxn ang="0">
                  <a:pos x="0" y="97"/>
                </a:cxn>
                <a:cxn ang="0">
                  <a:pos x="70" y="0"/>
                </a:cxn>
                <a:cxn ang="0">
                  <a:pos x="199" y="30"/>
                </a:cxn>
                <a:cxn ang="0">
                  <a:pos x="235" y="1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w="9525">
              <a:noFill/>
              <a:round/>
              <a:headEnd/>
              <a:tailEnd/>
            </a:ln>
          </p:spPr>
          <p:txBody>
            <a:bodyPr/>
            <a:lstStyle/>
            <a:p>
              <a:endParaRPr lang="en-US"/>
            </a:p>
          </p:txBody>
        </p:sp>
        <p:sp>
          <p:nvSpPr>
            <p:cNvPr id="490" name="Freeform 562"/>
            <p:cNvSpPr>
              <a:spLocks/>
            </p:cNvSpPr>
            <p:nvPr/>
          </p:nvSpPr>
          <p:spPr bwMode="auto">
            <a:xfrm>
              <a:off x="3403" y="3103"/>
              <a:ext cx="208" cy="202"/>
            </a:xfrm>
            <a:custGeom>
              <a:avLst/>
              <a:gdLst/>
              <a:ahLst/>
              <a:cxnLst>
                <a:cxn ang="0">
                  <a:pos x="0" y="1626"/>
                </a:cxn>
                <a:cxn ang="0">
                  <a:pos x="3650" y="0"/>
                </a:cxn>
                <a:cxn ang="0">
                  <a:pos x="4569" y="1998"/>
                </a:cxn>
                <a:cxn ang="0">
                  <a:pos x="873" y="3641"/>
                </a:cxn>
                <a:cxn ang="0">
                  <a:pos x="0" y="1626"/>
                </a:cxn>
              </a:cxnLst>
              <a:rect l="0" t="0" r="r" b="b"/>
              <a:pathLst>
                <a:path w="4569" h="3641">
                  <a:moveTo>
                    <a:pt x="0" y="1626"/>
                  </a:moveTo>
                  <a:lnTo>
                    <a:pt x="3650" y="0"/>
                  </a:lnTo>
                  <a:lnTo>
                    <a:pt x="4569" y="1998"/>
                  </a:lnTo>
                  <a:lnTo>
                    <a:pt x="873" y="3641"/>
                  </a:lnTo>
                  <a:lnTo>
                    <a:pt x="0" y="1626"/>
                  </a:lnTo>
                  <a:close/>
                </a:path>
              </a:pathLst>
            </a:custGeom>
            <a:solidFill>
              <a:srgbClr val="6B6859"/>
            </a:solidFill>
            <a:ln w="9525">
              <a:noFill/>
              <a:round/>
              <a:headEnd/>
              <a:tailEnd/>
            </a:ln>
          </p:spPr>
          <p:txBody>
            <a:bodyPr/>
            <a:lstStyle/>
            <a:p>
              <a:endParaRPr lang="en-US"/>
            </a:p>
          </p:txBody>
        </p:sp>
        <p:sp>
          <p:nvSpPr>
            <p:cNvPr id="491" name="Freeform 563"/>
            <p:cNvSpPr>
              <a:spLocks/>
            </p:cNvSpPr>
            <p:nvPr/>
          </p:nvSpPr>
          <p:spPr bwMode="auto">
            <a:xfrm>
              <a:off x="3385" y="3045"/>
              <a:ext cx="271" cy="393"/>
            </a:xfrm>
            <a:custGeom>
              <a:avLst/>
              <a:gdLst/>
              <a:ahLst/>
              <a:cxnLst>
                <a:cxn ang="0">
                  <a:pos x="2496" y="7056"/>
                </a:cxn>
                <a:cxn ang="0">
                  <a:pos x="5894" y="5433"/>
                </a:cxn>
                <a:cxn ang="0">
                  <a:pos x="5912" y="5421"/>
                </a:cxn>
                <a:cxn ang="0">
                  <a:pos x="5927" y="5407"/>
                </a:cxn>
                <a:cxn ang="0">
                  <a:pos x="5941" y="5389"/>
                </a:cxn>
                <a:cxn ang="0">
                  <a:pos x="5950" y="5369"/>
                </a:cxn>
                <a:cxn ang="0">
                  <a:pos x="5955" y="5348"/>
                </a:cxn>
                <a:cxn ang="0">
                  <a:pos x="5957" y="5325"/>
                </a:cxn>
                <a:cxn ang="0">
                  <a:pos x="5955" y="5303"/>
                </a:cxn>
                <a:cxn ang="0">
                  <a:pos x="5948" y="5282"/>
                </a:cxn>
                <a:cxn ang="0">
                  <a:pos x="3503" y="65"/>
                </a:cxn>
                <a:cxn ang="0">
                  <a:pos x="3492" y="47"/>
                </a:cxn>
                <a:cxn ang="0">
                  <a:pos x="3477" y="31"/>
                </a:cxn>
                <a:cxn ang="0">
                  <a:pos x="3460" y="18"/>
                </a:cxn>
                <a:cxn ang="0">
                  <a:pos x="3441" y="9"/>
                </a:cxn>
                <a:cxn ang="0">
                  <a:pos x="3420" y="3"/>
                </a:cxn>
                <a:cxn ang="0">
                  <a:pos x="3399" y="0"/>
                </a:cxn>
                <a:cxn ang="0">
                  <a:pos x="3377" y="3"/>
                </a:cxn>
                <a:cxn ang="0">
                  <a:pos x="3357" y="9"/>
                </a:cxn>
                <a:cxn ang="0">
                  <a:pos x="63" y="1487"/>
                </a:cxn>
                <a:cxn ang="0">
                  <a:pos x="45" y="1497"/>
                </a:cxn>
                <a:cxn ang="0">
                  <a:pos x="29" y="1512"/>
                </a:cxn>
                <a:cxn ang="0">
                  <a:pos x="16" y="1530"/>
                </a:cxn>
                <a:cxn ang="0">
                  <a:pos x="7" y="1550"/>
                </a:cxn>
                <a:cxn ang="0">
                  <a:pos x="2" y="1572"/>
                </a:cxn>
                <a:cxn ang="0">
                  <a:pos x="0" y="1594"/>
                </a:cxn>
                <a:cxn ang="0">
                  <a:pos x="3" y="1616"/>
                </a:cxn>
                <a:cxn ang="0">
                  <a:pos x="9" y="1637"/>
                </a:cxn>
                <a:cxn ang="0">
                  <a:pos x="2350" y="7000"/>
                </a:cxn>
                <a:cxn ang="0">
                  <a:pos x="2361" y="7018"/>
                </a:cxn>
                <a:cxn ang="0">
                  <a:pos x="2376" y="7034"/>
                </a:cxn>
                <a:cxn ang="0">
                  <a:pos x="2393" y="7048"/>
                </a:cxn>
                <a:cxn ang="0">
                  <a:pos x="2412" y="7057"/>
                </a:cxn>
                <a:cxn ang="0">
                  <a:pos x="2433" y="7064"/>
                </a:cxn>
                <a:cxn ang="0">
                  <a:pos x="2454" y="7066"/>
                </a:cxn>
                <a:cxn ang="0">
                  <a:pos x="2476" y="7064"/>
                </a:cxn>
                <a:cxn ang="0">
                  <a:pos x="2496" y="7056"/>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round/>
              <a:headEnd/>
              <a:tailEnd/>
            </a:ln>
          </p:spPr>
          <p:txBody>
            <a:bodyPr/>
            <a:lstStyle/>
            <a:p>
              <a:endParaRPr lang="en-US"/>
            </a:p>
          </p:txBody>
        </p:sp>
        <p:sp>
          <p:nvSpPr>
            <p:cNvPr id="492" name="Freeform 564"/>
            <p:cNvSpPr>
              <a:spLocks/>
            </p:cNvSpPr>
            <p:nvPr/>
          </p:nvSpPr>
          <p:spPr bwMode="auto">
            <a:xfrm>
              <a:off x="3569" y="3096"/>
              <a:ext cx="51" cy="121"/>
            </a:xfrm>
            <a:custGeom>
              <a:avLst/>
              <a:gdLst/>
              <a:ahLst/>
              <a:cxnLst>
                <a:cxn ang="0">
                  <a:pos x="917" y="2127"/>
                </a:cxn>
                <a:cxn ang="0">
                  <a:pos x="0" y="131"/>
                </a:cxn>
                <a:cxn ang="0">
                  <a:pos x="33" y="0"/>
                </a:cxn>
                <a:cxn ang="0">
                  <a:pos x="70" y="14"/>
                </a:cxn>
                <a:cxn ang="0">
                  <a:pos x="106" y="29"/>
                </a:cxn>
                <a:cxn ang="0">
                  <a:pos x="143" y="44"/>
                </a:cxn>
                <a:cxn ang="0">
                  <a:pos x="180" y="61"/>
                </a:cxn>
                <a:cxn ang="0">
                  <a:pos x="217" y="78"/>
                </a:cxn>
                <a:cxn ang="0">
                  <a:pos x="252" y="96"/>
                </a:cxn>
                <a:cxn ang="0">
                  <a:pos x="288" y="116"/>
                </a:cxn>
                <a:cxn ang="0">
                  <a:pos x="324" y="136"/>
                </a:cxn>
                <a:cxn ang="0">
                  <a:pos x="358" y="159"/>
                </a:cxn>
                <a:cxn ang="0">
                  <a:pos x="393" y="181"/>
                </a:cxn>
                <a:cxn ang="0">
                  <a:pos x="428" y="204"/>
                </a:cxn>
                <a:cxn ang="0">
                  <a:pos x="461" y="228"/>
                </a:cxn>
                <a:cxn ang="0">
                  <a:pos x="495" y="252"/>
                </a:cxn>
                <a:cxn ang="0">
                  <a:pos x="528" y="279"/>
                </a:cxn>
                <a:cxn ang="0">
                  <a:pos x="560" y="305"/>
                </a:cxn>
                <a:cxn ang="0">
                  <a:pos x="592" y="333"/>
                </a:cxn>
                <a:cxn ang="0">
                  <a:pos x="624" y="361"/>
                </a:cxn>
                <a:cxn ang="0">
                  <a:pos x="654" y="389"/>
                </a:cxn>
                <a:cxn ang="0">
                  <a:pos x="684" y="419"/>
                </a:cxn>
                <a:cxn ang="0">
                  <a:pos x="713" y="450"/>
                </a:cxn>
                <a:cxn ang="0">
                  <a:pos x="742" y="481"/>
                </a:cxn>
                <a:cxn ang="0">
                  <a:pos x="769" y="513"/>
                </a:cxn>
                <a:cxn ang="0">
                  <a:pos x="796" y="545"/>
                </a:cxn>
                <a:cxn ang="0">
                  <a:pos x="822" y="578"/>
                </a:cxn>
                <a:cxn ang="0">
                  <a:pos x="847" y="612"/>
                </a:cxn>
                <a:cxn ang="0">
                  <a:pos x="871" y="647"/>
                </a:cxn>
                <a:cxn ang="0">
                  <a:pos x="895" y="681"/>
                </a:cxn>
                <a:cxn ang="0">
                  <a:pos x="917" y="717"/>
                </a:cxn>
                <a:cxn ang="0">
                  <a:pos x="939" y="754"/>
                </a:cxn>
                <a:cxn ang="0">
                  <a:pos x="959" y="791"/>
                </a:cxn>
                <a:cxn ang="0">
                  <a:pos x="979" y="828"/>
                </a:cxn>
                <a:cxn ang="0">
                  <a:pos x="997" y="866"/>
                </a:cxn>
                <a:cxn ang="0">
                  <a:pos x="1026" y="938"/>
                </a:cxn>
                <a:cxn ang="0">
                  <a:pos x="1053" y="1015"/>
                </a:cxn>
                <a:cxn ang="0">
                  <a:pos x="1075" y="1096"/>
                </a:cxn>
                <a:cxn ang="0">
                  <a:pos x="1095" y="1180"/>
                </a:cxn>
                <a:cxn ang="0">
                  <a:pos x="1110" y="1267"/>
                </a:cxn>
                <a:cxn ang="0">
                  <a:pos x="1121" y="1356"/>
                </a:cxn>
                <a:cxn ang="0">
                  <a:pos x="1130" y="1446"/>
                </a:cxn>
                <a:cxn ang="0">
                  <a:pos x="1134" y="1536"/>
                </a:cxn>
                <a:cxn ang="0">
                  <a:pos x="1134" y="1626"/>
                </a:cxn>
                <a:cxn ang="0">
                  <a:pos x="1131" y="1716"/>
                </a:cxn>
                <a:cxn ang="0">
                  <a:pos x="1122" y="1802"/>
                </a:cxn>
                <a:cxn ang="0">
                  <a:pos x="1111" y="1886"/>
                </a:cxn>
                <a:cxn ang="0">
                  <a:pos x="1096" y="1967"/>
                </a:cxn>
                <a:cxn ang="0">
                  <a:pos x="1076" y="2044"/>
                </a:cxn>
                <a:cxn ang="0">
                  <a:pos x="1053" y="2115"/>
                </a:cxn>
                <a:cxn ang="0">
                  <a:pos x="1025" y="2180"/>
                </a:cxn>
                <a:cxn ang="0">
                  <a:pos x="917" y="2127"/>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round/>
              <a:headEnd/>
              <a:tailEnd/>
            </a:ln>
          </p:spPr>
          <p:txBody>
            <a:bodyPr/>
            <a:lstStyle/>
            <a:p>
              <a:endParaRPr lang="en-US"/>
            </a:p>
          </p:txBody>
        </p:sp>
        <p:sp>
          <p:nvSpPr>
            <p:cNvPr id="493" name="Freeform 565"/>
            <p:cNvSpPr>
              <a:spLocks/>
            </p:cNvSpPr>
            <p:nvPr/>
          </p:nvSpPr>
          <p:spPr bwMode="auto">
            <a:xfrm>
              <a:off x="3378" y="3082"/>
              <a:ext cx="207" cy="202"/>
            </a:xfrm>
            <a:custGeom>
              <a:avLst/>
              <a:gdLst/>
              <a:ahLst/>
              <a:cxnLst>
                <a:cxn ang="0">
                  <a:pos x="0" y="1625"/>
                </a:cxn>
                <a:cxn ang="0">
                  <a:pos x="3650" y="0"/>
                </a:cxn>
                <a:cxn ang="0">
                  <a:pos x="4569" y="1997"/>
                </a:cxn>
                <a:cxn ang="0">
                  <a:pos x="873" y="3641"/>
                </a:cxn>
                <a:cxn ang="0">
                  <a:pos x="0" y="1625"/>
                </a:cxn>
              </a:cxnLst>
              <a:rect l="0" t="0" r="r" b="b"/>
              <a:pathLst>
                <a:path w="4569" h="3641">
                  <a:moveTo>
                    <a:pt x="0" y="1625"/>
                  </a:moveTo>
                  <a:lnTo>
                    <a:pt x="3650" y="0"/>
                  </a:lnTo>
                  <a:lnTo>
                    <a:pt x="4569" y="1997"/>
                  </a:lnTo>
                  <a:lnTo>
                    <a:pt x="873" y="3641"/>
                  </a:lnTo>
                  <a:lnTo>
                    <a:pt x="0" y="1625"/>
                  </a:lnTo>
                  <a:close/>
                </a:path>
              </a:pathLst>
            </a:custGeom>
            <a:solidFill>
              <a:srgbClr val="545959"/>
            </a:solidFill>
            <a:ln w="9525">
              <a:noFill/>
              <a:round/>
              <a:headEnd/>
              <a:tailEnd/>
            </a:ln>
          </p:spPr>
          <p:txBody>
            <a:bodyPr/>
            <a:lstStyle/>
            <a:p>
              <a:endParaRPr lang="en-US"/>
            </a:p>
          </p:txBody>
        </p:sp>
        <p:sp>
          <p:nvSpPr>
            <p:cNvPr id="494" name="Freeform 566"/>
            <p:cNvSpPr>
              <a:spLocks/>
            </p:cNvSpPr>
            <p:nvPr/>
          </p:nvSpPr>
          <p:spPr bwMode="auto">
            <a:xfrm>
              <a:off x="3360" y="3024"/>
              <a:ext cx="271" cy="393"/>
            </a:xfrm>
            <a:custGeom>
              <a:avLst/>
              <a:gdLst/>
              <a:ahLst/>
              <a:cxnLst>
                <a:cxn ang="0">
                  <a:pos x="2497" y="7056"/>
                </a:cxn>
                <a:cxn ang="0">
                  <a:pos x="5894" y="5432"/>
                </a:cxn>
                <a:cxn ang="0">
                  <a:pos x="5912" y="5421"/>
                </a:cxn>
                <a:cxn ang="0">
                  <a:pos x="5928" y="5406"/>
                </a:cxn>
                <a:cxn ang="0">
                  <a:pos x="5941" y="5388"/>
                </a:cxn>
                <a:cxn ang="0">
                  <a:pos x="5950" y="5368"/>
                </a:cxn>
                <a:cxn ang="0">
                  <a:pos x="5955" y="5347"/>
                </a:cxn>
                <a:cxn ang="0">
                  <a:pos x="5957" y="5325"/>
                </a:cxn>
                <a:cxn ang="0">
                  <a:pos x="5955" y="5303"/>
                </a:cxn>
                <a:cxn ang="0">
                  <a:pos x="5948" y="5282"/>
                </a:cxn>
                <a:cxn ang="0">
                  <a:pos x="3503" y="64"/>
                </a:cxn>
                <a:cxn ang="0">
                  <a:pos x="3492" y="46"/>
                </a:cxn>
                <a:cxn ang="0">
                  <a:pos x="3477" y="31"/>
                </a:cxn>
                <a:cxn ang="0">
                  <a:pos x="3460" y="18"/>
                </a:cxn>
                <a:cxn ang="0">
                  <a:pos x="3441" y="8"/>
                </a:cxn>
                <a:cxn ang="0">
                  <a:pos x="3420" y="2"/>
                </a:cxn>
                <a:cxn ang="0">
                  <a:pos x="3399" y="0"/>
                </a:cxn>
                <a:cxn ang="0">
                  <a:pos x="3377" y="2"/>
                </a:cxn>
                <a:cxn ang="0">
                  <a:pos x="3357" y="8"/>
                </a:cxn>
                <a:cxn ang="0">
                  <a:pos x="63" y="1486"/>
                </a:cxn>
                <a:cxn ang="0">
                  <a:pos x="45" y="1497"/>
                </a:cxn>
                <a:cxn ang="0">
                  <a:pos x="30" y="1512"/>
                </a:cxn>
                <a:cxn ang="0">
                  <a:pos x="16" y="1530"/>
                </a:cxn>
                <a:cxn ang="0">
                  <a:pos x="7" y="1550"/>
                </a:cxn>
                <a:cxn ang="0">
                  <a:pos x="2" y="1572"/>
                </a:cxn>
                <a:cxn ang="0">
                  <a:pos x="0" y="1594"/>
                </a:cxn>
                <a:cxn ang="0">
                  <a:pos x="3" y="1615"/>
                </a:cxn>
                <a:cxn ang="0">
                  <a:pos x="9" y="1636"/>
                </a:cxn>
                <a:cxn ang="0">
                  <a:pos x="2351" y="6999"/>
                </a:cxn>
                <a:cxn ang="0">
                  <a:pos x="2362" y="7018"/>
                </a:cxn>
                <a:cxn ang="0">
                  <a:pos x="2377" y="7034"/>
                </a:cxn>
                <a:cxn ang="0">
                  <a:pos x="2394" y="7048"/>
                </a:cxn>
                <a:cxn ang="0">
                  <a:pos x="2413" y="7057"/>
                </a:cxn>
                <a:cxn ang="0">
                  <a:pos x="2434" y="7063"/>
                </a:cxn>
                <a:cxn ang="0">
                  <a:pos x="2455" y="7065"/>
                </a:cxn>
                <a:cxn ang="0">
                  <a:pos x="2477" y="7063"/>
                </a:cxn>
                <a:cxn ang="0">
                  <a:pos x="2497" y="7056"/>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round/>
              <a:headEnd/>
              <a:tailEnd/>
            </a:ln>
          </p:spPr>
          <p:txBody>
            <a:bodyPr/>
            <a:lstStyle/>
            <a:p>
              <a:endParaRPr lang="en-US"/>
            </a:p>
          </p:txBody>
        </p:sp>
        <p:sp>
          <p:nvSpPr>
            <p:cNvPr id="495" name="Freeform 567"/>
            <p:cNvSpPr>
              <a:spLocks/>
            </p:cNvSpPr>
            <p:nvPr/>
          </p:nvSpPr>
          <p:spPr bwMode="auto">
            <a:xfrm>
              <a:off x="3360" y="3024"/>
              <a:ext cx="162" cy="99"/>
            </a:xfrm>
            <a:custGeom>
              <a:avLst/>
              <a:gdLst/>
              <a:ahLst/>
              <a:cxnLst>
                <a:cxn ang="0">
                  <a:pos x="3562" y="1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68" y="1773"/>
                </a:cxn>
                <a:cxn ang="0">
                  <a:pos x="3562" y="183"/>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round/>
              <a:headEnd/>
              <a:tailEnd/>
            </a:ln>
          </p:spPr>
          <p:txBody>
            <a:bodyPr/>
            <a:lstStyle/>
            <a:p>
              <a:endParaRPr lang="en-US"/>
            </a:p>
          </p:txBody>
        </p:sp>
        <p:sp>
          <p:nvSpPr>
            <p:cNvPr id="496" name="Freeform 568"/>
            <p:cNvSpPr>
              <a:spLocks/>
            </p:cNvSpPr>
            <p:nvPr/>
          </p:nvSpPr>
          <p:spPr bwMode="auto">
            <a:xfrm>
              <a:off x="3360" y="3024"/>
              <a:ext cx="161" cy="97"/>
            </a:xfrm>
            <a:custGeom>
              <a:avLst/>
              <a:gdLst/>
              <a:ahLst/>
              <a:cxnLst>
                <a:cxn ang="0">
                  <a:pos x="3545" y="153"/>
                </a:cxn>
                <a:cxn ang="0">
                  <a:pos x="3538" y="137"/>
                </a:cxn>
                <a:cxn ang="0">
                  <a:pos x="3529" y="120"/>
                </a:cxn>
                <a:cxn ang="0">
                  <a:pos x="3514" y="90"/>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1" y="1665"/>
                </a:cxn>
                <a:cxn ang="0">
                  <a:pos x="31" y="1685"/>
                </a:cxn>
                <a:cxn ang="0">
                  <a:pos x="46" y="1719"/>
                </a:cxn>
                <a:cxn ang="0">
                  <a:pos x="162" y="1700"/>
                </a:cxn>
                <a:cxn ang="0">
                  <a:pos x="348" y="1616"/>
                </a:cxn>
                <a:cxn ang="0">
                  <a:pos x="508" y="1543"/>
                </a:cxn>
                <a:cxn ang="0">
                  <a:pos x="648" y="1480"/>
                </a:cxn>
                <a:cxn ang="0">
                  <a:pos x="776" y="1422"/>
                </a:cxn>
                <a:cxn ang="0">
                  <a:pos x="898" y="1367"/>
                </a:cxn>
                <a:cxn ang="0">
                  <a:pos x="1021" y="1311"/>
                </a:cxn>
                <a:cxn ang="0">
                  <a:pos x="1153" y="1251"/>
                </a:cxn>
                <a:cxn ang="0">
                  <a:pos x="1299" y="1186"/>
                </a:cxn>
                <a:cxn ang="0">
                  <a:pos x="1466" y="1110"/>
                </a:cxn>
                <a:cxn ang="0">
                  <a:pos x="1662" y="1020"/>
                </a:cxn>
                <a:cxn ang="0">
                  <a:pos x="1892" y="916"/>
                </a:cxn>
                <a:cxn ang="0">
                  <a:pos x="2166" y="792"/>
                </a:cxn>
                <a:cxn ang="0">
                  <a:pos x="2488" y="646"/>
                </a:cxn>
                <a:cxn ang="0">
                  <a:pos x="2864" y="474"/>
                </a:cxn>
                <a:cxn ang="0">
                  <a:pos x="3304" y="27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round/>
              <a:headEnd/>
              <a:tailEnd/>
            </a:ln>
          </p:spPr>
          <p:txBody>
            <a:bodyPr/>
            <a:lstStyle/>
            <a:p>
              <a:endParaRPr lang="en-US"/>
            </a:p>
          </p:txBody>
        </p:sp>
        <p:sp>
          <p:nvSpPr>
            <p:cNvPr id="497" name="Freeform 569"/>
            <p:cNvSpPr>
              <a:spLocks/>
            </p:cNvSpPr>
            <p:nvPr/>
          </p:nvSpPr>
          <p:spPr bwMode="auto">
            <a:xfrm>
              <a:off x="3360" y="3024"/>
              <a:ext cx="161" cy="96"/>
            </a:xfrm>
            <a:custGeom>
              <a:avLst/>
              <a:gdLst/>
              <a:ahLst/>
              <a:cxnLst>
                <a:cxn ang="0">
                  <a:pos x="3534" y="135"/>
                </a:cxn>
                <a:cxn ang="0">
                  <a:pos x="3529" y="123"/>
                </a:cxn>
                <a:cxn ang="0">
                  <a:pos x="3523" y="110"/>
                </a:cxn>
                <a:cxn ang="0">
                  <a:pos x="3511" y="84"/>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3" y="1646"/>
                </a:cxn>
                <a:cxn ang="0">
                  <a:pos x="19" y="1658"/>
                </a:cxn>
                <a:cxn ang="0">
                  <a:pos x="26" y="1674"/>
                </a:cxn>
                <a:cxn ang="0">
                  <a:pos x="37" y="1702"/>
                </a:cxn>
                <a:cxn ang="0">
                  <a:pos x="151" y="1676"/>
                </a:cxn>
                <a:cxn ang="0">
                  <a:pos x="337" y="1592"/>
                </a:cxn>
                <a:cxn ang="0">
                  <a:pos x="497" y="1520"/>
                </a:cxn>
                <a:cxn ang="0">
                  <a:pos x="637" y="1457"/>
                </a:cxn>
                <a:cxn ang="0">
                  <a:pos x="765" y="1399"/>
                </a:cxn>
                <a:cxn ang="0">
                  <a:pos x="886" y="1344"/>
                </a:cxn>
                <a:cxn ang="0">
                  <a:pos x="1010" y="1288"/>
                </a:cxn>
                <a:cxn ang="0">
                  <a:pos x="1141" y="1229"/>
                </a:cxn>
                <a:cxn ang="0">
                  <a:pos x="1287" y="1163"/>
                </a:cxn>
                <a:cxn ang="0">
                  <a:pos x="1455" y="1087"/>
                </a:cxn>
                <a:cxn ang="0">
                  <a:pos x="1650" y="998"/>
                </a:cxn>
                <a:cxn ang="0">
                  <a:pos x="1881" y="894"/>
                </a:cxn>
                <a:cxn ang="0">
                  <a:pos x="2154" y="771"/>
                </a:cxn>
                <a:cxn ang="0">
                  <a:pos x="2477" y="625"/>
                </a:cxn>
                <a:cxn ang="0">
                  <a:pos x="2853" y="453"/>
                </a:cxn>
                <a:cxn ang="0">
                  <a:pos x="3293" y="254"/>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round/>
              <a:headEnd/>
              <a:tailEnd/>
            </a:ln>
          </p:spPr>
          <p:txBody>
            <a:bodyPr/>
            <a:lstStyle/>
            <a:p>
              <a:endParaRPr lang="en-US"/>
            </a:p>
          </p:txBody>
        </p:sp>
        <p:sp>
          <p:nvSpPr>
            <p:cNvPr id="498" name="Freeform 570"/>
            <p:cNvSpPr>
              <a:spLocks/>
            </p:cNvSpPr>
            <p:nvPr/>
          </p:nvSpPr>
          <p:spPr bwMode="auto">
            <a:xfrm>
              <a:off x="3360" y="3024"/>
              <a:ext cx="160" cy="94"/>
            </a:xfrm>
            <a:custGeom>
              <a:avLst/>
              <a:gdLst/>
              <a:ahLst/>
              <a:cxnLst>
                <a:cxn ang="0">
                  <a:pos x="3522" y="112"/>
                </a:cxn>
                <a:cxn ang="0">
                  <a:pos x="3513" y="9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5" y="1671"/>
                </a:cxn>
                <a:cxn ang="0">
                  <a:pos x="141" y="1651"/>
                </a:cxn>
                <a:cxn ang="0">
                  <a:pos x="326" y="1568"/>
                </a:cxn>
                <a:cxn ang="0">
                  <a:pos x="486" y="1496"/>
                </a:cxn>
                <a:cxn ang="0">
                  <a:pos x="626" y="1433"/>
                </a:cxn>
                <a:cxn ang="0">
                  <a:pos x="754" y="1375"/>
                </a:cxn>
                <a:cxn ang="0">
                  <a:pos x="875" y="1320"/>
                </a:cxn>
                <a:cxn ang="0">
                  <a:pos x="999" y="1264"/>
                </a:cxn>
                <a:cxn ang="0">
                  <a:pos x="1130" y="1205"/>
                </a:cxn>
                <a:cxn ang="0">
                  <a:pos x="1276" y="1140"/>
                </a:cxn>
                <a:cxn ang="0">
                  <a:pos x="1443" y="1064"/>
                </a:cxn>
                <a:cxn ang="0">
                  <a:pos x="1639" y="975"/>
                </a:cxn>
                <a:cxn ang="0">
                  <a:pos x="1870" y="872"/>
                </a:cxn>
                <a:cxn ang="0">
                  <a:pos x="2143" y="749"/>
                </a:cxn>
                <a:cxn ang="0">
                  <a:pos x="2464" y="603"/>
                </a:cxn>
                <a:cxn ang="0">
                  <a:pos x="2841" y="432"/>
                </a:cxn>
                <a:cxn ang="0">
                  <a:pos x="3281" y="234"/>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round/>
              <a:headEnd/>
              <a:tailEnd/>
            </a:ln>
          </p:spPr>
          <p:txBody>
            <a:bodyPr/>
            <a:lstStyle/>
            <a:p>
              <a:endParaRPr lang="en-US"/>
            </a:p>
          </p:txBody>
        </p:sp>
        <p:sp>
          <p:nvSpPr>
            <p:cNvPr id="499" name="Freeform 571"/>
            <p:cNvSpPr>
              <a:spLocks/>
            </p:cNvSpPr>
            <p:nvPr/>
          </p:nvSpPr>
          <p:spPr bwMode="auto">
            <a:xfrm>
              <a:off x="3360" y="3024"/>
              <a:ext cx="160" cy="93"/>
            </a:xfrm>
            <a:custGeom>
              <a:avLst/>
              <a:gdLst/>
              <a:ahLst/>
              <a:cxnLst>
                <a:cxn ang="0">
                  <a:pos x="3513" y="96"/>
                </a:cxn>
                <a:cxn ang="0">
                  <a:pos x="3508" y="8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2" y="1644"/>
                </a:cxn>
                <a:cxn ang="0">
                  <a:pos x="18" y="1657"/>
                </a:cxn>
                <a:cxn ang="0">
                  <a:pos x="130" y="1627"/>
                </a:cxn>
                <a:cxn ang="0">
                  <a:pos x="315" y="1543"/>
                </a:cxn>
                <a:cxn ang="0">
                  <a:pos x="474" y="1472"/>
                </a:cxn>
                <a:cxn ang="0">
                  <a:pos x="615" y="1408"/>
                </a:cxn>
                <a:cxn ang="0">
                  <a:pos x="743" y="1352"/>
                </a:cxn>
                <a:cxn ang="0">
                  <a:pos x="864" y="1297"/>
                </a:cxn>
                <a:cxn ang="0">
                  <a:pos x="987" y="1241"/>
                </a:cxn>
                <a:cxn ang="0">
                  <a:pos x="1119" y="1182"/>
                </a:cxn>
                <a:cxn ang="0">
                  <a:pos x="1265" y="1116"/>
                </a:cxn>
                <a:cxn ang="0">
                  <a:pos x="1432" y="1042"/>
                </a:cxn>
                <a:cxn ang="0">
                  <a:pos x="1628" y="953"/>
                </a:cxn>
                <a:cxn ang="0">
                  <a:pos x="1859" y="850"/>
                </a:cxn>
                <a:cxn ang="0">
                  <a:pos x="2132" y="726"/>
                </a:cxn>
                <a:cxn ang="0">
                  <a:pos x="2453" y="582"/>
                </a:cxn>
                <a:cxn ang="0">
                  <a:pos x="2830" y="412"/>
                </a:cxn>
                <a:cxn ang="0">
                  <a:pos x="3269" y="214"/>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round/>
              <a:headEnd/>
              <a:tailEnd/>
            </a:ln>
          </p:spPr>
          <p:txBody>
            <a:bodyPr/>
            <a:lstStyle/>
            <a:p>
              <a:endParaRPr lang="en-US"/>
            </a:p>
          </p:txBody>
        </p:sp>
        <p:sp>
          <p:nvSpPr>
            <p:cNvPr id="500" name="Freeform 572"/>
            <p:cNvSpPr>
              <a:spLocks/>
            </p:cNvSpPr>
            <p:nvPr/>
          </p:nvSpPr>
          <p:spPr bwMode="auto">
            <a:xfrm>
              <a:off x="3360" y="3024"/>
              <a:ext cx="159" cy="92"/>
            </a:xfrm>
            <a:custGeom>
              <a:avLst/>
              <a:gdLst/>
              <a:ahLst/>
              <a:cxnLst>
                <a:cxn ang="0">
                  <a:pos x="3503" y="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13" y="1649"/>
                </a:cxn>
                <a:cxn ang="0">
                  <a:pos x="3503" y="83"/>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round/>
              <a:headEnd/>
              <a:tailEnd/>
            </a:ln>
          </p:spPr>
          <p:txBody>
            <a:bodyPr/>
            <a:lstStyle/>
            <a:p>
              <a:endParaRPr lang="en-US"/>
            </a:p>
          </p:txBody>
        </p:sp>
        <p:sp>
          <p:nvSpPr>
            <p:cNvPr id="501" name="Freeform 573"/>
            <p:cNvSpPr>
              <a:spLocks/>
            </p:cNvSpPr>
            <p:nvPr/>
          </p:nvSpPr>
          <p:spPr bwMode="auto">
            <a:xfrm>
              <a:off x="3533" y="3064"/>
              <a:ext cx="2" cy="3"/>
            </a:xfrm>
            <a:custGeom>
              <a:avLst/>
              <a:gdLst/>
              <a:ahLst/>
              <a:cxnLst>
                <a:cxn ang="0">
                  <a:pos x="0" y="2"/>
                </a:cxn>
                <a:cxn ang="0">
                  <a:pos x="9" y="0"/>
                </a:cxn>
                <a:cxn ang="0">
                  <a:pos x="16" y="2"/>
                </a:cxn>
                <a:cxn ang="0">
                  <a:pos x="22" y="7"/>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round/>
              <a:headEnd/>
              <a:tailEnd/>
            </a:ln>
          </p:spPr>
          <p:txBody>
            <a:bodyPr/>
            <a:lstStyle/>
            <a:p>
              <a:endParaRPr lang="en-US"/>
            </a:p>
          </p:txBody>
        </p:sp>
        <p:sp>
          <p:nvSpPr>
            <p:cNvPr id="502" name="Freeform 574"/>
            <p:cNvSpPr>
              <a:spLocks/>
            </p:cNvSpPr>
            <p:nvPr/>
          </p:nvSpPr>
          <p:spPr bwMode="auto">
            <a:xfrm>
              <a:off x="3374" y="3064"/>
              <a:ext cx="160" cy="90"/>
            </a:xfrm>
            <a:custGeom>
              <a:avLst/>
              <a:gdLst/>
              <a:ahLst/>
              <a:cxnLst>
                <a:cxn ang="0">
                  <a:pos x="8" y="1596"/>
                </a:cxn>
                <a:cxn ang="0">
                  <a:pos x="0" y="1577"/>
                </a:cxn>
                <a:cxn ang="0">
                  <a:pos x="3513" y="0"/>
                </a:cxn>
                <a:cxn ang="0">
                  <a:pos x="3529" y="38"/>
                </a:cxn>
                <a:cxn ang="0">
                  <a:pos x="16" y="1614"/>
                </a:cxn>
                <a:cxn ang="0">
                  <a:pos x="8" y="1596"/>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w="9525">
              <a:noFill/>
              <a:round/>
              <a:headEnd/>
              <a:tailEnd/>
            </a:ln>
          </p:spPr>
          <p:txBody>
            <a:bodyPr/>
            <a:lstStyle/>
            <a:p>
              <a:endParaRPr lang="en-US"/>
            </a:p>
          </p:txBody>
        </p:sp>
        <p:sp>
          <p:nvSpPr>
            <p:cNvPr id="503" name="Freeform 575"/>
            <p:cNvSpPr>
              <a:spLocks/>
            </p:cNvSpPr>
            <p:nvPr/>
          </p:nvSpPr>
          <p:spPr bwMode="auto">
            <a:xfrm>
              <a:off x="3373" y="3152"/>
              <a:ext cx="1" cy="2"/>
            </a:xfrm>
            <a:custGeom>
              <a:avLst/>
              <a:gdLst/>
              <a:ahLst/>
              <a:cxnLst>
                <a:cxn ang="0">
                  <a:pos x="28" y="37"/>
                </a:cxn>
                <a:cxn ang="0">
                  <a:pos x="19" y="40"/>
                </a:cxn>
                <a:cxn ang="0">
                  <a:pos x="12" y="37"/>
                </a:cxn>
                <a:cxn ang="0">
                  <a:pos x="6" y="33"/>
                </a:cxn>
                <a:cxn ang="0">
                  <a:pos x="2" y="26"/>
                </a:cxn>
                <a:cxn ang="0">
                  <a:pos x="0" y="19"/>
                </a:cxn>
                <a:cxn ang="0">
                  <a:pos x="1" y="11"/>
                </a:cxn>
                <a:cxn ang="0">
                  <a:pos x="5" y="5"/>
                </a:cxn>
                <a:cxn ang="0">
                  <a:pos x="12" y="0"/>
                </a:cxn>
                <a:cxn ang="0">
                  <a:pos x="28" y="37"/>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round/>
              <a:headEnd/>
              <a:tailEnd/>
            </a:ln>
          </p:spPr>
          <p:txBody>
            <a:bodyPr/>
            <a:lstStyle/>
            <a:p>
              <a:endParaRPr lang="en-US"/>
            </a:p>
          </p:txBody>
        </p:sp>
        <p:sp>
          <p:nvSpPr>
            <p:cNvPr id="504" name="Freeform 576"/>
            <p:cNvSpPr>
              <a:spLocks/>
            </p:cNvSpPr>
            <p:nvPr/>
          </p:nvSpPr>
          <p:spPr bwMode="auto">
            <a:xfrm>
              <a:off x="3537" y="3075"/>
              <a:ext cx="2" cy="2"/>
            </a:xfrm>
            <a:custGeom>
              <a:avLst/>
              <a:gdLst/>
              <a:ahLst/>
              <a:cxnLst>
                <a:cxn ang="0">
                  <a:pos x="0" y="2"/>
                </a:cxn>
                <a:cxn ang="0">
                  <a:pos x="9" y="0"/>
                </a:cxn>
                <a:cxn ang="0">
                  <a:pos x="16" y="2"/>
                </a:cxn>
                <a:cxn ang="0">
                  <a:pos x="22" y="6"/>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round/>
              <a:headEnd/>
              <a:tailEnd/>
            </a:ln>
          </p:spPr>
          <p:txBody>
            <a:bodyPr/>
            <a:lstStyle/>
            <a:p>
              <a:endParaRPr lang="en-US"/>
            </a:p>
          </p:txBody>
        </p:sp>
        <p:sp>
          <p:nvSpPr>
            <p:cNvPr id="505" name="Freeform 577"/>
            <p:cNvSpPr>
              <a:spLocks/>
            </p:cNvSpPr>
            <p:nvPr/>
          </p:nvSpPr>
          <p:spPr bwMode="auto">
            <a:xfrm>
              <a:off x="3377" y="3075"/>
              <a:ext cx="161" cy="91"/>
            </a:xfrm>
            <a:custGeom>
              <a:avLst/>
              <a:gdLst/>
              <a:ahLst/>
              <a:cxnLst>
                <a:cxn ang="0">
                  <a:pos x="8" y="1614"/>
                </a:cxn>
                <a:cxn ang="0">
                  <a:pos x="0" y="1595"/>
                </a:cxn>
                <a:cxn ang="0">
                  <a:pos x="3531" y="0"/>
                </a:cxn>
                <a:cxn ang="0">
                  <a:pos x="3547" y="38"/>
                </a:cxn>
                <a:cxn ang="0">
                  <a:pos x="17" y="1633"/>
                </a:cxn>
                <a:cxn ang="0">
                  <a:pos x="8" y="1614"/>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w="9525">
              <a:noFill/>
              <a:round/>
              <a:headEnd/>
              <a:tailEnd/>
            </a:ln>
          </p:spPr>
          <p:txBody>
            <a:bodyPr/>
            <a:lstStyle/>
            <a:p>
              <a:endParaRPr lang="en-US"/>
            </a:p>
          </p:txBody>
        </p:sp>
        <p:sp>
          <p:nvSpPr>
            <p:cNvPr id="506" name="Freeform 578"/>
            <p:cNvSpPr>
              <a:spLocks/>
            </p:cNvSpPr>
            <p:nvPr/>
          </p:nvSpPr>
          <p:spPr bwMode="auto">
            <a:xfrm>
              <a:off x="3376" y="3164"/>
              <a:ext cx="2" cy="2"/>
            </a:xfrm>
            <a:custGeom>
              <a:avLst/>
              <a:gdLst/>
              <a:ahLst/>
              <a:cxnLst>
                <a:cxn ang="0">
                  <a:pos x="29" y="38"/>
                </a:cxn>
                <a:cxn ang="0">
                  <a:pos x="19" y="40"/>
                </a:cxn>
                <a:cxn ang="0">
                  <a:pos x="12" y="38"/>
                </a:cxn>
                <a:cxn ang="0">
                  <a:pos x="6" y="34"/>
                </a:cxn>
                <a:cxn ang="0">
                  <a:pos x="2" y="27"/>
                </a:cxn>
                <a:cxn ang="0">
                  <a:pos x="0" y="19"/>
                </a:cxn>
                <a:cxn ang="0">
                  <a:pos x="1" y="12"/>
                </a:cxn>
                <a:cxn ang="0">
                  <a:pos x="5" y="6"/>
                </a:cxn>
                <a:cxn ang="0">
                  <a:pos x="12" y="0"/>
                </a:cxn>
                <a:cxn ang="0">
                  <a:pos x="29" y="38"/>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round/>
              <a:headEnd/>
              <a:tailEnd/>
            </a:ln>
          </p:spPr>
          <p:txBody>
            <a:bodyPr/>
            <a:lstStyle/>
            <a:p>
              <a:endParaRPr lang="en-US"/>
            </a:p>
          </p:txBody>
        </p:sp>
        <p:sp>
          <p:nvSpPr>
            <p:cNvPr id="507" name="Freeform 579"/>
            <p:cNvSpPr>
              <a:spLocks/>
            </p:cNvSpPr>
            <p:nvPr/>
          </p:nvSpPr>
          <p:spPr bwMode="auto">
            <a:xfrm>
              <a:off x="3368" y="3169"/>
              <a:ext cx="50" cy="122"/>
            </a:xfrm>
            <a:custGeom>
              <a:avLst/>
              <a:gdLst/>
              <a:ahLst/>
              <a:cxnLst>
                <a:cxn ang="0">
                  <a:pos x="230" y="56"/>
                </a:cxn>
                <a:cxn ang="0">
                  <a:pos x="1103" y="2072"/>
                </a:cxn>
                <a:cxn ang="0">
                  <a:pos x="1067" y="2201"/>
                </a:cxn>
                <a:cxn ang="0">
                  <a:pos x="1031" y="2186"/>
                </a:cxn>
                <a:cxn ang="0">
                  <a:pos x="994" y="2172"/>
                </a:cxn>
                <a:cxn ang="0">
                  <a:pos x="958" y="2155"/>
                </a:cxn>
                <a:cxn ang="0">
                  <a:pos x="921" y="2138"/>
                </a:cxn>
                <a:cxn ang="0">
                  <a:pos x="886" y="2119"/>
                </a:cxn>
                <a:cxn ang="0">
                  <a:pos x="850" y="2100"/>
                </a:cxn>
                <a:cxn ang="0">
                  <a:pos x="814" y="2079"/>
                </a:cxn>
                <a:cxn ang="0">
                  <a:pos x="780" y="2058"/>
                </a:cxn>
                <a:cxn ang="0">
                  <a:pos x="745" y="2036"/>
                </a:cxn>
                <a:cxn ang="0">
                  <a:pos x="711" y="2012"/>
                </a:cxn>
                <a:cxn ang="0">
                  <a:pos x="677" y="1988"/>
                </a:cxn>
                <a:cxn ang="0">
                  <a:pos x="644" y="1964"/>
                </a:cxn>
                <a:cxn ang="0">
                  <a:pos x="610" y="1939"/>
                </a:cxn>
                <a:cxn ang="0">
                  <a:pos x="579" y="1911"/>
                </a:cxn>
                <a:cxn ang="0">
                  <a:pos x="547" y="1884"/>
                </a:cxn>
                <a:cxn ang="0">
                  <a:pos x="515" y="1856"/>
                </a:cxn>
                <a:cxn ang="0">
                  <a:pos x="485" y="1827"/>
                </a:cxn>
                <a:cxn ang="0">
                  <a:pos x="455" y="1797"/>
                </a:cxn>
                <a:cxn ang="0">
                  <a:pos x="426" y="1767"/>
                </a:cxn>
                <a:cxn ang="0">
                  <a:pos x="397" y="1736"/>
                </a:cxn>
                <a:cxn ang="0">
                  <a:pos x="370" y="1705"/>
                </a:cxn>
                <a:cxn ang="0">
                  <a:pos x="342" y="1672"/>
                </a:cxn>
                <a:cxn ang="0">
                  <a:pos x="316" y="1638"/>
                </a:cxn>
                <a:cxn ang="0">
                  <a:pos x="291" y="1604"/>
                </a:cxn>
                <a:cxn ang="0">
                  <a:pos x="267" y="1571"/>
                </a:cxn>
                <a:cxn ang="0">
                  <a:pos x="243" y="1536"/>
                </a:cxn>
                <a:cxn ang="0">
                  <a:pos x="221" y="1500"/>
                </a:cxn>
                <a:cxn ang="0">
                  <a:pos x="199" y="1463"/>
                </a:cxn>
                <a:cxn ang="0">
                  <a:pos x="178" y="1427"/>
                </a:cxn>
                <a:cxn ang="0">
                  <a:pos x="158" y="1389"/>
                </a:cxn>
                <a:cxn ang="0">
                  <a:pos x="140" y="1351"/>
                </a:cxn>
                <a:cxn ang="0">
                  <a:pos x="123" y="1314"/>
                </a:cxn>
                <a:cxn ang="0">
                  <a:pos x="94" y="1241"/>
                </a:cxn>
                <a:cxn ang="0">
                  <a:pos x="70" y="1164"/>
                </a:cxn>
                <a:cxn ang="0">
                  <a:pos x="49" y="1083"/>
                </a:cxn>
                <a:cxn ang="0">
                  <a:pos x="32" y="997"/>
                </a:cxn>
                <a:cxn ang="0">
                  <a:pos x="19" y="910"/>
                </a:cxn>
                <a:cxn ang="0">
                  <a:pos x="8" y="822"/>
                </a:cxn>
                <a:cxn ang="0">
                  <a:pos x="2" y="732"/>
                </a:cxn>
                <a:cxn ang="0">
                  <a:pos x="0" y="641"/>
                </a:cxn>
                <a:cxn ang="0">
                  <a:pos x="2" y="551"/>
                </a:cxn>
                <a:cxn ang="0">
                  <a:pos x="8" y="463"/>
                </a:cxn>
                <a:cxn ang="0">
                  <a:pos x="18" y="375"/>
                </a:cxn>
                <a:cxn ang="0">
                  <a:pos x="31" y="292"/>
                </a:cxn>
                <a:cxn ang="0">
                  <a:pos x="48" y="212"/>
                </a:cxn>
                <a:cxn ang="0">
                  <a:pos x="69" y="136"/>
                </a:cxn>
                <a:cxn ang="0">
                  <a:pos x="94" y="65"/>
                </a:cxn>
                <a:cxn ang="0">
                  <a:pos x="123" y="0"/>
                </a:cxn>
                <a:cxn ang="0">
                  <a:pos x="230" y="56"/>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round/>
              <a:headEnd/>
              <a:tailEnd/>
            </a:ln>
          </p:spPr>
          <p:txBody>
            <a:bodyPr/>
            <a:lstStyle/>
            <a:p>
              <a:endParaRPr lang="en-US"/>
            </a:p>
          </p:txBody>
        </p:sp>
        <p:sp>
          <p:nvSpPr>
            <p:cNvPr id="508" name="Freeform 580"/>
            <p:cNvSpPr>
              <a:spLocks/>
            </p:cNvSpPr>
            <p:nvPr/>
          </p:nvSpPr>
          <p:spPr bwMode="auto">
            <a:xfrm>
              <a:off x="3367" y="3169"/>
              <a:ext cx="50" cy="122"/>
            </a:xfrm>
            <a:custGeom>
              <a:avLst/>
              <a:gdLst/>
              <a:ahLst/>
              <a:cxnLst>
                <a:cxn ang="0">
                  <a:pos x="230" y="56"/>
                </a:cxn>
                <a:cxn ang="0">
                  <a:pos x="1103" y="2072"/>
                </a:cxn>
                <a:cxn ang="0">
                  <a:pos x="1067" y="2202"/>
                </a:cxn>
                <a:cxn ang="0">
                  <a:pos x="1030" y="2187"/>
                </a:cxn>
                <a:cxn ang="0">
                  <a:pos x="994" y="2172"/>
                </a:cxn>
                <a:cxn ang="0">
                  <a:pos x="958" y="2155"/>
                </a:cxn>
                <a:cxn ang="0">
                  <a:pos x="921" y="2138"/>
                </a:cxn>
                <a:cxn ang="0">
                  <a:pos x="886" y="2119"/>
                </a:cxn>
                <a:cxn ang="0">
                  <a:pos x="850" y="2100"/>
                </a:cxn>
                <a:cxn ang="0">
                  <a:pos x="814" y="2079"/>
                </a:cxn>
                <a:cxn ang="0">
                  <a:pos x="779" y="2058"/>
                </a:cxn>
                <a:cxn ang="0">
                  <a:pos x="745" y="2036"/>
                </a:cxn>
                <a:cxn ang="0">
                  <a:pos x="711" y="2013"/>
                </a:cxn>
                <a:cxn ang="0">
                  <a:pos x="676" y="1989"/>
                </a:cxn>
                <a:cxn ang="0">
                  <a:pos x="644" y="1964"/>
                </a:cxn>
                <a:cxn ang="0">
                  <a:pos x="610" y="1939"/>
                </a:cxn>
                <a:cxn ang="0">
                  <a:pos x="578" y="1912"/>
                </a:cxn>
                <a:cxn ang="0">
                  <a:pos x="547" y="1884"/>
                </a:cxn>
                <a:cxn ang="0">
                  <a:pos x="515" y="1857"/>
                </a:cxn>
                <a:cxn ang="0">
                  <a:pos x="485" y="1827"/>
                </a:cxn>
                <a:cxn ang="0">
                  <a:pos x="455" y="1798"/>
                </a:cxn>
                <a:cxn ang="0">
                  <a:pos x="425" y="1767"/>
                </a:cxn>
                <a:cxn ang="0">
                  <a:pos x="397" y="1737"/>
                </a:cxn>
                <a:cxn ang="0">
                  <a:pos x="369" y="1705"/>
                </a:cxn>
                <a:cxn ang="0">
                  <a:pos x="342" y="1672"/>
                </a:cxn>
                <a:cxn ang="0">
                  <a:pos x="316" y="1639"/>
                </a:cxn>
                <a:cxn ang="0">
                  <a:pos x="291" y="1605"/>
                </a:cxn>
                <a:cxn ang="0">
                  <a:pos x="266" y="1571"/>
                </a:cxn>
                <a:cxn ang="0">
                  <a:pos x="243" y="1536"/>
                </a:cxn>
                <a:cxn ang="0">
                  <a:pos x="220" y="1500"/>
                </a:cxn>
                <a:cxn ang="0">
                  <a:pos x="199" y="1464"/>
                </a:cxn>
                <a:cxn ang="0">
                  <a:pos x="178" y="1428"/>
                </a:cxn>
                <a:cxn ang="0">
                  <a:pos x="158" y="1390"/>
                </a:cxn>
                <a:cxn ang="0">
                  <a:pos x="140" y="1352"/>
                </a:cxn>
                <a:cxn ang="0">
                  <a:pos x="123" y="1314"/>
                </a:cxn>
                <a:cxn ang="0">
                  <a:pos x="94" y="1241"/>
                </a:cxn>
                <a:cxn ang="0">
                  <a:pos x="69" y="1164"/>
                </a:cxn>
                <a:cxn ang="0">
                  <a:pos x="49" y="1083"/>
                </a:cxn>
                <a:cxn ang="0">
                  <a:pos x="32" y="998"/>
                </a:cxn>
                <a:cxn ang="0">
                  <a:pos x="18" y="910"/>
                </a:cxn>
                <a:cxn ang="0">
                  <a:pos x="8" y="823"/>
                </a:cxn>
                <a:cxn ang="0">
                  <a:pos x="2" y="732"/>
                </a:cxn>
                <a:cxn ang="0">
                  <a:pos x="0" y="641"/>
                </a:cxn>
                <a:cxn ang="0">
                  <a:pos x="2" y="552"/>
                </a:cxn>
                <a:cxn ang="0">
                  <a:pos x="8" y="463"/>
                </a:cxn>
                <a:cxn ang="0">
                  <a:pos x="17" y="376"/>
                </a:cxn>
                <a:cxn ang="0">
                  <a:pos x="31" y="292"/>
                </a:cxn>
                <a:cxn ang="0">
                  <a:pos x="48" y="212"/>
                </a:cxn>
                <a:cxn ang="0">
                  <a:pos x="68" y="136"/>
                </a:cxn>
                <a:cxn ang="0">
                  <a:pos x="94" y="66"/>
                </a:cxn>
                <a:cxn ang="0">
                  <a:pos x="123" y="0"/>
                </a:cxn>
                <a:cxn ang="0">
                  <a:pos x="230" y="56"/>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round/>
              <a:headEnd/>
              <a:tailEnd/>
            </a:ln>
          </p:spPr>
          <p:txBody>
            <a:bodyPr/>
            <a:lstStyle/>
            <a:p>
              <a:endParaRPr lang="en-US"/>
            </a:p>
          </p:txBody>
        </p:sp>
        <p:sp>
          <p:nvSpPr>
            <p:cNvPr id="509" name="Freeform 581"/>
            <p:cNvSpPr>
              <a:spLocks/>
            </p:cNvSpPr>
            <p:nvPr/>
          </p:nvSpPr>
          <p:spPr bwMode="auto">
            <a:xfrm>
              <a:off x="3544" y="3074"/>
              <a:ext cx="52" cy="121"/>
            </a:xfrm>
            <a:custGeom>
              <a:avLst/>
              <a:gdLst/>
              <a:ahLst/>
              <a:cxnLst>
                <a:cxn ang="0">
                  <a:pos x="917" y="2127"/>
                </a:cxn>
                <a:cxn ang="0">
                  <a:pos x="0" y="131"/>
                </a:cxn>
                <a:cxn ang="0">
                  <a:pos x="32" y="0"/>
                </a:cxn>
                <a:cxn ang="0">
                  <a:pos x="69" y="14"/>
                </a:cxn>
                <a:cxn ang="0">
                  <a:pos x="106" y="29"/>
                </a:cxn>
                <a:cxn ang="0">
                  <a:pos x="142" y="44"/>
                </a:cxn>
                <a:cxn ang="0">
                  <a:pos x="179" y="60"/>
                </a:cxn>
                <a:cxn ang="0">
                  <a:pos x="216" y="78"/>
                </a:cxn>
                <a:cxn ang="0">
                  <a:pos x="252" y="96"/>
                </a:cxn>
                <a:cxn ang="0">
                  <a:pos x="287" y="116"/>
                </a:cxn>
                <a:cxn ang="0">
                  <a:pos x="323" y="136"/>
                </a:cxn>
                <a:cxn ang="0">
                  <a:pos x="358" y="159"/>
                </a:cxn>
                <a:cxn ang="0">
                  <a:pos x="392" y="181"/>
                </a:cxn>
                <a:cxn ang="0">
                  <a:pos x="427" y="204"/>
                </a:cxn>
                <a:cxn ang="0">
                  <a:pos x="461" y="228"/>
                </a:cxn>
                <a:cxn ang="0">
                  <a:pos x="494" y="252"/>
                </a:cxn>
                <a:cxn ang="0">
                  <a:pos x="527" y="279"/>
                </a:cxn>
                <a:cxn ang="0">
                  <a:pos x="560" y="305"/>
                </a:cxn>
                <a:cxn ang="0">
                  <a:pos x="591" y="332"/>
                </a:cxn>
                <a:cxn ang="0">
                  <a:pos x="623" y="361"/>
                </a:cxn>
                <a:cxn ang="0">
                  <a:pos x="653" y="389"/>
                </a:cxn>
                <a:cxn ang="0">
                  <a:pos x="683" y="419"/>
                </a:cxn>
                <a:cxn ang="0">
                  <a:pos x="713" y="449"/>
                </a:cxn>
                <a:cxn ang="0">
                  <a:pos x="741" y="481"/>
                </a:cxn>
                <a:cxn ang="0">
                  <a:pos x="769" y="513"/>
                </a:cxn>
                <a:cxn ang="0">
                  <a:pos x="795" y="545"/>
                </a:cxn>
                <a:cxn ang="0">
                  <a:pos x="822" y="578"/>
                </a:cxn>
                <a:cxn ang="0">
                  <a:pos x="846" y="612"/>
                </a:cxn>
                <a:cxn ang="0">
                  <a:pos x="871" y="647"/>
                </a:cxn>
                <a:cxn ang="0">
                  <a:pos x="894" y="681"/>
                </a:cxn>
                <a:cxn ang="0">
                  <a:pos x="917" y="717"/>
                </a:cxn>
                <a:cxn ang="0">
                  <a:pos x="938" y="754"/>
                </a:cxn>
                <a:cxn ang="0">
                  <a:pos x="958" y="791"/>
                </a:cxn>
                <a:cxn ang="0">
                  <a:pos x="978" y="828"/>
                </a:cxn>
                <a:cxn ang="0">
                  <a:pos x="996" y="866"/>
                </a:cxn>
                <a:cxn ang="0">
                  <a:pos x="1026" y="938"/>
                </a:cxn>
                <a:cxn ang="0">
                  <a:pos x="1052" y="1015"/>
                </a:cxn>
                <a:cxn ang="0">
                  <a:pos x="1075" y="1096"/>
                </a:cxn>
                <a:cxn ang="0">
                  <a:pos x="1094" y="1180"/>
                </a:cxn>
                <a:cxn ang="0">
                  <a:pos x="1109" y="1266"/>
                </a:cxn>
                <a:cxn ang="0">
                  <a:pos x="1121" y="1356"/>
                </a:cxn>
                <a:cxn ang="0">
                  <a:pos x="1129" y="1446"/>
                </a:cxn>
                <a:cxn ang="0">
                  <a:pos x="1133" y="1536"/>
                </a:cxn>
                <a:cxn ang="0">
                  <a:pos x="1133" y="1626"/>
                </a:cxn>
                <a:cxn ang="0">
                  <a:pos x="1130" y="1716"/>
                </a:cxn>
                <a:cxn ang="0">
                  <a:pos x="1122" y="1802"/>
                </a:cxn>
                <a:cxn ang="0">
                  <a:pos x="1110" y="1886"/>
                </a:cxn>
                <a:cxn ang="0">
                  <a:pos x="1095" y="1967"/>
                </a:cxn>
                <a:cxn ang="0">
                  <a:pos x="1076" y="2043"/>
                </a:cxn>
                <a:cxn ang="0">
                  <a:pos x="1052" y="2115"/>
                </a:cxn>
                <a:cxn ang="0">
                  <a:pos x="1025" y="2181"/>
                </a:cxn>
                <a:cxn ang="0">
                  <a:pos x="917" y="2127"/>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round/>
              <a:headEnd/>
              <a:tailEnd/>
            </a:ln>
          </p:spPr>
          <p:txBody>
            <a:bodyPr/>
            <a:lstStyle/>
            <a:p>
              <a:endParaRPr lang="en-US"/>
            </a:p>
          </p:txBody>
        </p:sp>
        <p:sp>
          <p:nvSpPr>
            <p:cNvPr id="510" name="Freeform 582"/>
            <p:cNvSpPr>
              <a:spLocks/>
            </p:cNvSpPr>
            <p:nvPr/>
          </p:nvSpPr>
          <p:spPr bwMode="auto">
            <a:xfrm>
              <a:off x="3544" y="3074"/>
              <a:ext cx="51" cy="122"/>
            </a:xfrm>
            <a:custGeom>
              <a:avLst/>
              <a:gdLst/>
              <a:ahLst/>
              <a:cxnLst>
                <a:cxn ang="0">
                  <a:pos x="918" y="2126"/>
                </a:cxn>
                <a:cxn ang="0">
                  <a:pos x="0" y="130"/>
                </a:cxn>
                <a:cxn ang="0">
                  <a:pos x="33" y="0"/>
                </a:cxn>
                <a:cxn ang="0">
                  <a:pos x="70" y="13"/>
                </a:cxn>
                <a:cxn ang="0">
                  <a:pos x="107" y="28"/>
                </a:cxn>
                <a:cxn ang="0">
                  <a:pos x="143" y="43"/>
                </a:cxn>
                <a:cxn ang="0">
                  <a:pos x="180" y="60"/>
                </a:cxn>
                <a:cxn ang="0">
                  <a:pos x="217" y="78"/>
                </a:cxn>
                <a:cxn ang="0">
                  <a:pos x="252" y="96"/>
                </a:cxn>
                <a:cxn ang="0">
                  <a:pos x="288" y="116"/>
                </a:cxn>
                <a:cxn ang="0">
                  <a:pos x="324" y="136"/>
                </a:cxn>
                <a:cxn ang="0">
                  <a:pos x="359" y="158"/>
                </a:cxn>
                <a:cxn ang="0">
                  <a:pos x="393" y="180"/>
                </a:cxn>
                <a:cxn ang="0">
                  <a:pos x="428" y="203"/>
                </a:cxn>
                <a:cxn ang="0">
                  <a:pos x="462" y="227"/>
                </a:cxn>
                <a:cxn ang="0">
                  <a:pos x="495" y="252"/>
                </a:cxn>
                <a:cxn ang="0">
                  <a:pos x="528" y="278"/>
                </a:cxn>
                <a:cxn ang="0">
                  <a:pos x="561" y="304"/>
                </a:cxn>
                <a:cxn ang="0">
                  <a:pos x="592" y="332"/>
                </a:cxn>
                <a:cxn ang="0">
                  <a:pos x="624" y="360"/>
                </a:cxn>
                <a:cxn ang="0">
                  <a:pos x="654" y="389"/>
                </a:cxn>
                <a:cxn ang="0">
                  <a:pos x="684" y="418"/>
                </a:cxn>
                <a:cxn ang="0">
                  <a:pos x="714" y="449"/>
                </a:cxn>
                <a:cxn ang="0">
                  <a:pos x="742" y="480"/>
                </a:cxn>
                <a:cxn ang="0">
                  <a:pos x="770" y="512"/>
                </a:cxn>
                <a:cxn ang="0">
                  <a:pos x="796" y="545"/>
                </a:cxn>
                <a:cxn ang="0">
                  <a:pos x="823" y="577"/>
                </a:cxn>
                <a:cxn ang="0">
                  <a:pos x="847" y="611"/>
                </a:cxn>
                <a:cxn ang="0">
                  <a:pos x="872" y="646"/>
                </a:cxn>
                <a:cxn ang="0">
                  <a:pos x="895" y="681"/>
                </a:cxn>
                <a:cxn ang="0">
                  <a:pos x="918" y="717"/>
                </a:cxn>
                <a:cxn ang="0">
                  <a:pos x="939" y="754"/>
                </a:cxn>
                <a:cxn ang="0">
                  <a:pos x="959" y="790"/>
                </a:cxn>
                <a:cxn ang="0">
                  <a:pos x="979" y="827"/>
                </a:cxn>
                <a:cxn ang="0">
                  <a:pos x="997" y="865"/>
                </a:cxn>
                <a:cxn ang="0">
                  <a:pos x="1027" y="937"/>
                </a:cxn>
                <a:cxn ang="0">
                  <a:pos x="1053" y="1014"/>
                </a:cxn>
                <a:cxn ang="0">
                  <a:pos x="1076" y="1095"/>
                </a:cxn>
                <a:cxn ang="0">
                  <a:pos x="1095" y="1179"/>
                </a:cxn>
                <a:cxn ang="0">
                  <a:pos x="1110" y="1266"/>
                </a:cxn>
                <a:cxn ang="0">
                  <a:pos x="1122" y="1355"/>
                </a:cxn>
                <a:cxn ang="0">
                  <a:pos x="1130" y="1445"/>
                </a:cxn>
                <a:cxn ang="0">
                  <a:pos x="1134" y="1536"/>
                </a:cxn>
                <a:cxn ang="0">
                  <a:pos x="1134" y="1625"/>
                </a:cxn>
                <a:cxn ang="0">
                  <a:pos x="1131" y="1715"/>
                </a:cxn>
                <a:cxn ang="0">
                  <a:pos x="1123" y="1801"/>
                </a:cxn>
                <a:cxn ang="0">
                  <a:pos x="1111" y="1886"/>
                </a:cxn>
                <a:cxn ang="0">
                  <a:pos x="1096" y="1966"/>
                </a:cxn>
                <a:cxn ang="0">
                  <a:pos x="1077" y="2043"/>
                </a:cxn>
                <a:cxn ang="0">
                  <a:pos x="1053" y="2115"/>
                </a:cxn>
                <a:cxn ang="0">
                  <a:pos x="1026" y="2180"/>
                </a:cxn>
                <a:cxn ang="0">
                  <a:pos x="918" y="2126"/>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round/>
              <a:headEnd/>
              <a:tailEnd/>
            </a:ln>
          </p:spPr>
          <p:txBody>
            <a:bodyPr/>
            <a:lstStyle/>
            <a:p>
              <a:endParaRPr lang="en-US"/>
            </a:p>
          </p:txBody>
        </p:sp>
        <p:sp>
          <p:nvSpPr>
            <p:cNvPr id="511" name="Freeform 583"/>
            <p:cNvSpPr>
              <a:spLocks/>
            </p:cNvSpPr>
            <p:nvPr/>
          </p:nvSpPr>
          <p:spPr bwMode="auto">
            <a:xfrm>
              <a:off x="3426" y="3144"/>
              <a:ext cx="164" cy="228"/>
            </a:xfrm>
            <a:custGeom>
              <a:avLst/>
              <a:gdLst/>
              <a:ahLst/>
              <a:cxnLst>
                <a:cxn ang="0">
                  <a:pos x="1404" y="4112"/>
                </a:cxn>
                <a:cxn ang="0">
                  <a:pos x="3622" y="3023"/>
                </a:cxn>
                <a:cxn ang="0">
                  <a:pos x="2218" y="0"/>
                </a:cxn>
                <a:cxn ang="0">
                  <a:pos x="0" y="989"/>
                </a:cxn>
                <a:cxn ang="0">
                  <a:pos x="1404" y="4112"/>
                </a:cxn>
              </a:cxnLst>
              <a:rect l="0" t="0" r="r" b="b"/>
              <a:pathLst>
                <a:path w="3622" h="4112">
                  <a:moveTo>
                    <a:pt x="1404" y="4112"/>
                  </a:moveTo>
                  <a:lnTo>
                    <a:pt x="3622" y="3023"/>
                  </a:lnTo>
                  <a:lnTo>
                    <a:pt x="2218" y="0"/>
                  </a:lnTo>
                  <a:lnTo>
                    <a:pt x="0" y="989"/>
                  </a:lnTo>
                  <a:lnTo>
                    <a:pt x="1404" y="4112"/>
                  </a:lnTo>
                  <a:close/>
                </a:path>
              </a:pathLst>
            </a:custGeom>
            <a:solidFill>
              <a:srgbClr val="EDF5F5"/>
            </a:solidFill>
            <a:ln w="9525">
              <a:noFill/>
              <a:round/>
              <a:headEnd/>
              <a:tailEnd/>
            </a:ln>
          </p:spPr>
          <p:txBody>
            <a:bodyPr/>
            <a:lstStyle/>
            <a:p>
              <a:endParaRPr lang="en-US"/>
            </a:p>
          </p:txBody>
        </p:sp>
        <p:sp>
          <p:nvSpPr>
            <p:cNvPr id="512" name="Freeform 584"/>
            <p:cNvSpPr>
              <a:spLocks/>
            </p:cNvSpPr>
            <p:nvPr/>
          </p:nvSpPr>
          <p:spPr bwMode="auto">
            <a:xfrm>
              <a:off x="3426" y="3141"/>
              <a:ext cx="164" cy="228"/>
            </a:xfrm>
            <a:custGeom>
              <a:avLst/>
              <a:gdLst/>
              <a:ahLst/>
              <a:cxnLst>
                <a:cxn ang="0">
                  <a:pos x="1404" y="4113"/>
                </a:cxn>
                <a:cxn ang="0">
                  <a:pos x="3622" y="3024"/>
                </a:cxn>
                <a:cxn ang="0">
                  <a:pos x="2218" y="0"/>
                </a:cxn>
                <a:cxn ang="0">
                  <a:pos x="0" y="989"/>
                </a:cxn>
                <a:cxn ang="0">
                  <a:pos x="1404" y="4113"/>
                </a:cxn>
              </a:cxnLst>
              <a:rect l="0" t="0" r="r" b="b"/>
              <a:pathLst>
                <a:path w="3622" h="4113">
                  <a:moveTo>
                    <a:pt x="1404" y="4113"/>
                  </a:moveTo>
                  <a:lnTo>
                    <a:pt x="3622" y="3024"/>
                  </a:lnTo>
                  <a:lnTo>
                    <a:pt x="2218" y="0"/>
                  </a:lnTo>
                  <a:lnTo>
                    <a:pt x="0" y="989"/>
                  </a:lnTo>
                  <a:lnTo>
                    <a:pt x="1404" y="4113"/>
                  </a:lnTo>
                  <a:close/>
                </a:path>
              </a:pathLst>
            </a:custGeom>
            <a:solidFill>
              <a:srgbClr val="111919"/>
            </a:solidFill>
            <a:ln w="9525">
              <a:noFill/>
              <a:round/>
              <a:headEnd/>
              <a:tailEnd/>
            </a:ln>
          </p:spPr>
          <p:txBody>
            <a:bodyPr/>
            <a:lstStyle/>
            <a:p>
              <a:endParaRPr lang="en-US"/>
            </a:p>
          </p:txBody>
        </p:sp>
        <p:sp>
          <p:nvSpPr>
            <p:cNvPr id="513" name="Freeform 585"/>
            <p:cNvSpPr>
              <a:spLocks/>
            </p:cNvSpPr>
            <p:nvPr/>
          </p:nvSpPr>
          <p:spPr bwMode="auto">
            <a:xfrm>
              <a:off x="3432" y="3146"/>
              <a:ext cx="157" cy="218"/>
            </a:xfrm>
            <a:custGeom>
              <a:avLst/>
              <a:gdLst/>
              <a:ahLst/>
              <a:cxnLst>
                <a:cxn ang="0">
                  <a:pos x="1335" y="3913"/>
                </a:cxn>
                <a:cxn ang="0">
                  <a:pos x="3446" y="2878"/>
                </a:cxn>
                <a:cxn ang="0">
                  <a:pos x="2111" y="0"/>
                </a:cxn>
                <a:cxn ang="0">
                  <a:pos x="0" y="942"/>
                </a:cxn>
                <a:cxn ang="0">
                  <a:pos x="1335" y="3913"/>
                </a:cxn>
              </a:cxnLst>
              <a:rect l="0" t="0" r="r" b="b"/>
              <a:pathLst>
                <a:path w="3446" h="3913">
                  <a:moveTo>
                    <a:pt x="1335" y="3913"/>
                  </a:moveTo>
                  <a:lnTo>
                    <a:pt x="3446" y="2878"/>
                  </a:lnTo>
                  <a:lnTo>
                    <a:pt x="2111" y="0"/>
                  </a:lnTo>
                  <a:lnTo>
                    <a:pt x="0" y="942"/>
                  </a:lnTo>
                  <a:lnTo>
                    <a:pt x="1335" y="3913"/>
                  </a:lnTo>
                  <a:close/>
                </a:path>
              </a:pathLst>
            </a:custGeom>
            <a:solidFill>
              <a:srgbClr val="1A781C"/>
            </a:solidFill>
            <a:ln w="9525">
              <a:noFill/>
              <a:round/>
              <a:headEnd/>
              <a:tailEnd/>
            </a:ln>
          </p:spPr>
          <p:txBody>
            <a:bodyPr/>
            <a:lstStyle/>
            <a:p>
              <a:endParaRPr lang="en-US"/>
            </a:p>
          </p:txBody>
        </p:sp>
        <p:sp>
          <p:nvSpPr>
            <p:cNvPr id="514" name="Freeform 586"/>
            <p:cNvSpPr>
              <a:spLocks/>
            </p:cNvSpPr>
            <p:nvPr/>
          </p:nvSpPr>
          <p:spPr bwMode="auto">
            <a:xfrm>
              <a:off x="3439" y="3109"/>
              <a:ext cx="19" cy="19"/>
            </a:xfrm>
            <a:custGeom>
              <a:avLst/>
              <a:gdLst/>
              <a:ahLst/>
              <a:cxnLst>
                <a:cxn ang="0">
                  <a:pos x="431" y="186"/>
                </a:cxn>
                <a:cxn ang="0">
                  <a:pos x="79" y="343"/>
                </a:cxn>
                <a:cxn ang="0">
                  <a:pos x="0" y="157"/>
                </a:cxn>
                <a:cxn ang="0">
                  <a:pos x="352" y="0"/>
                </a:cxn>
                <a:cxn ang="0">
                  <a:pos x="431" y="186"/>
                </a:cxn>
              </a:cxnLst>
              <a:rect l="0" t="0" r="r" b="b"/>
              <a:pathLst>
                <a:path w="431" h="343">
                  <a:moveTo>
                    <a:pt x="431" y="186"/>
                  </a:moveTo>
                  <a:lnTo>
                    <a:pt x="79" y="343"/>
                  </a:lnTo>
                  <a:lnTo>
                    <a:pt x="0" y="157"/>
                  </a:lnTo>
                  <a:lnTo>
                    <a:pt x="352" y="0"/>
                  </a:lnTo>
                  <a:lnTo>
                    <a:pt x="431" y="186"/>
                  </a:lnTo>
                  <a:close/>
                </a:path>
              </a:pathLst>
            </a:custGeom>
            <a:solidFill>
              <a:srgbClr val="000000"/>
            </a:solidFill>
            <a:ln w="9525">
              <a:noFill/>
              <a:round/>
              <a:headEnd/>
              <a:tailEnd/>
            </a:ln>
          </p:spPr>
          <p:txBody>
            <a:bodyPr/>
            <a:lstStyle/>
            <a:p>
              <a:endParaRPr lang="en-US"/>
            </a:p>
          </p:txBody>
        </p:sp>
        <p:sp>
          <p:nvSpPr>
            <p:cNvPr id="515" name="Freeform 587"/>
            <p:cNvSpPr>
              <a:spLocks/>
            </p:cNvSpPr>
            <p:nvPr/>
          </p:nvSpPr>
          <p:spPr bwMode="auto">
            <a:xfrm>
              <a:off x="3442" y="3112"/>
              <a:ext cx="16" cy="15"/>
            </a:xfrm>
            <a:custGeom>
              <a:avLst/>
              <a:gdLst/>
              <a:ahLst/>
              <a:cxnLst>
                <a:cxn ang="0">
                  <a:pos x="347" y="126"/>
                </a:cxn>
                <a:cxn ang="0">
                  <a:pos x="53" y="257"/>
                </a:cxn>
                <a:cxn ang="0">
                  <a:pos x="0" y="132"/>
                </a:cxn>
                <a:cxn ang="0">
                  <a:pos x="294" y="0"/>
                </a:cxn>
                <a:cxn ang="0">
                  <a:pos x="347" y="126"/>
                </a:cxn>
              </a:cxnLst>
              <a:rect l="0" t="0" r="r" b="b"/>
              <a:pathLst>
                <a:path w="347" h="257">
                  <a:moveTo>
                    <a:pt x="347" y="126"/>
                  </a:moveTo>
                  <a:lnTo>
                    <a:pt x="53" y="257"/>
                  </a:lnTo>
                  <a:lnTo>
                    <a:pt x="0" y="132"/>
                  </a:lnTo>
                  <a:lnTo>
                    <a:pt x="294" y="0"/>
                  </a:lnTo>
                  <a:lnTo>
                    <a:pt x="347" y="126"/>
                  </a:lnTo>
                  <a:close/>
                </a:path>
              </a:pathLst>
            </a:custGeom>
            <a:solidFill>
              <a:srgbClr val="BAC2C2"/>
            </a:solidFill>
            <a:ln w="9525">
              <a:noFill/>
              <a:round/>
              <a:headEnd/>
              <a:tailEnd/>
            </a:ln>
          </p:spPr>
          <p:txBody>
            <a:bodyPr/>
            <a:lstStyle/>
            <a:p>
              <a:endParaRPr lang="en-US"/>
            </a:p>
          </p:txBody>
        </p:sp>
        <p:sp>
          <p:nvSpPr>
            <p:cNvPr id="516" name="Freeform 588"/>
            <p:cNvSpPr>
              <a:spLocks/>
            </p:cNvSpPr>
            <p:nvPr/>
          </p:nvSpPr>
          <p:spPr bwMode="auto">
            <a:xfrm>
              <a:off x="3447" y="3110"/>
              <a:ext cx="10" cy="13"/>
            </a:xfrm>
            <a:custGeom>
              <a:avLst/>
              <a:gdLst/>
              <a:ahLst/>
              <a:cxnLst>
                <a:cxn ang="0">
                  <a:pos x="5" y="73"/>
                </a:cxn>
                <a:cxn ang="0">
                  <a:pos x="167" y="0"/>
                </a:cxn>
                <a:cxn ang="0">
                  <a:pos x="171" y="0"/>
                </a:cxn>
                <a:cxn ang="0">
                  <a:pos x="175" y="2"/>
                </a:cxn>
                <a:cxn ang="0">
                  <a:pos x="180" y="6"/>
                </a:cxn>
                <a:cxn ang="0">
                  <a:pos x="183" y="13"/>
                </a:cxn>
                <a:cxn ang="0">
                  <a:pos x="236" y="141"/>
                </a:cxn>
                <a:cxn ang="0">
                  <a:pos x="238" y="147"/>
                </a:cxn>
                <a:cxn ang="0">
                  <a:pos x="238" y="154"/>
                </a:cxn>
                <a:cxn ang="0">
                  <a:pos x="237" y="159"/>
                </a:cxn>
                <a:cxn ang="0">
                  <a:pos x="234" y="162"/>
                </a:cxn>
                <a:cxn ang="0">
                  <a:pos x="73" y="234"/>
                </a:cxn>
                <a:cxn ang="0">
                  <a:pos x="69" y="234"/>
                </a:cxn>
                <a:cxn ang="0">
                  <a:pos x="64" y="232"/>
                </a:cxn>
                <a:cxn ang="0">
                  <a:pos x="60" y="228"/>
                </a:cxn>
                <a:cxn ang="0">
                  <a:pos x="56" y="221"/>
                </a:cxn>
                <a:cxn ang="0">
                  <a:pos x="2" y="94"/>
                </a:cxn>
                <a:cxn ang="0">
                  <a:pos x="0" y="86"/>
                </a:cxn>
                <a:cxn ang="0">
                  <a:pos x="0" y="80"/>
                </a:cxn>
                <a:cxn ang="0">
                  <a:pos x="1" y="76"/>
                </a:cxn>
                <a:cxn ang="0">
                  <a:pos x="5" y="73"/>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round/>
              <a:headEnd/>
              <a:tailEnd/>
            </a:ln>
          </p:spPr>
          <p:txBody>
            <a:bodyPr/>
            <a:lstStyle/>
            <a:p>
              <a:endParaRPr lang="en-US"/>
            </a:p>
          </p:txBody>
        </p:sp>
        <p:sp>
          <p:nvSpPr>
            <p:cNvPr id="517" name="Freeform 589"/>
            <p:cNvSpPr>
              <a:spLocks/>
            </p:cNvSpPr>
            <p:nvPr/>
          </p:nvSpPr>
          <p:spPr bwMode="auto">
            <a:xfrm>
              <a:off x="3447" y="3111"/>
              <a:ext cx="10" cy="11"/>
            </a:xfrm>
            <a:custGeom>
              <a:avLst/>
              <a:gdLst/>
              <a:ahLst/>
              <a:cxnLst>
                <a:cxn ang="0">
                  <a:pos x="4" y="62"/>
                </a:cxn>
                <a:cxn ang="0">
                  <a:pos x="142" y="0"/>
                </a:cxn>
                <a:cxn ang="0">
                  <a:pos x="146"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4"/>
                </a:cxn>
                <a:cxn ang="0">
                  <a:pos x="0" y="68"/>
                </a:cxn>
                <a:cxn ang="0">
                  <a:pos x="2" y="64"/>
                </a:cxn>
                <a:cxn ang="0">
                  <a:pos x="4" y="62"/>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518" name="Freeform 590"/>
            <p:cNvSpPr>
              <a:spLocks/>
            </p:cNvSpPr>
            <p:nvPr/>
          </p:nvSpPr>
          <p:spPr bwMode="auto">
            <a:xfrm>
              <a:off x="3450" y="3113"/>
              <a:ext cx="6" cy="8"/>
            </a:xfrm>
            <a:custGeom>
              <a:avLst/>
              <a:gdLst/>
              <a:ahLst/>
              <a:cxnLst>
                <a:cxn ang="0">
                  <a:pos x="88" y="6"/>
                </a:cxn>
                <a:cxn ang="0">
                  <a:pos x="116" y="77"/>
                </a:cxn>
                <a:cxn ang="0">
                  <a:pos x="118" y="85"/>
                </a:cxn>
                <a:cxn ang="0">
                  <a:pos x="118" y="95"/>
                </a:cxn>
                <a:cxn ang="0">
                  <a:pos x="116" y="103"/>
                </a:cxn>
                <a:cxn ang="0">
                  <a:pos x="112" y="108"/>
                </a:cxn>
                <a:cxn ang="0">
                  <a:pos x="14" y="152"/>
                </a:cxn>
                <a:cxn ang="0">
                  <a:pos x="6" y="154"/>
                </a:cxn>
                <a:cxn ang="0">
                  <a:pos x="2" y="150"/>
                </a:cxn>
                <a:cxn ang="0">
                  <a:pos x="0" y="140"/>
                </a:cxn>
                <a:cxn ang="0">
                  <a:pos x="1" y="127"/>
                </a:cxn>
                <a:cxn ang="0">
                  <a:pos x="4" y="112"/>
                </a:cxn>
                <a:cxn ang="0">
                  <a:pos x="9" y="95"/>
                </a:cxn>
                <a:cxn ang="0">
                  <a:pos x="14" y="77"/>
                </a:cxn>
                <a:cxn ang="0">
                  <a:pos x="21" y="61"/>
                </a:cxn>
                <a:cxn ang="0">
                  <a:pos x="29" y="46"/>
                </a:cxn>
                <a:cxn ang="0">
                  <a:pos x="38" y="33"/>
                </a:cxn>
                <a:cxn ang="0">
                  <a:pos x="48" y="21"/>
                </a:cxn>
                <a:cxn ang="0">
                  <a:pos x="58" y="12"/>
                </a:cxn>
                <a:cxn ang="0">
                  <a:pos x="67" y="4"/>
                </a:cxn>
                <a:cxn ang="0">
                  <a:pos x="76" y="0"/>
                </a:cxn>
                <a:cxn ang="0">
                  <a:pos x="83" y="1"/>
                </a:cxn>
                <a:cxn ang="0">
                  <a:pos x="88" y="6"/>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round/>
              <a:headEnd/>
              <a:tailEnd/>
            </a:ln>
          </p:spPr>
          <p:txBody>
            <a:bodyPr/>
            <a:lstStyle/>
            <a:p>
              <a:endParaRPr lang="en-US"/>
            </a:p>
          </p:txBody>
        </p:sp>
        <p:sp>
          <p:nvSpPr>
            <p:cNvPr id="519" name="Freeform 591"/>
            <p:cNvSpPr>
              <a:spLocks/>
            </p:cNvSpPr>
            <p:nvPr/>
          </p:nvSpPr>
          <p:spPr bwMode="auto">
            <a:xfrm>
              <a:off x="3463" y="3099"/>
              <a:ext cx="13" cy="16"/>
            </a:xfrm>
            <a:custGeom>
              <a:avLst/>
              <a:gdLst/>
              <a:ahLst/>
              <a:cxnLst>
                <a:cxn ang="0">
                  <a:pos x="287" y="186"/>
                </a:cxn>
                <a:cxn ang="0">
                  <a:pos x="78" y="280"/>
                </a:cxn>
                <a:cxn ang="0">
                  <a:pos x="0" y="93"/>
                </a:cxn>
                <a:cxn ang="0">
                  <a:pos x="210" y="0"/>
                </a:cxn>
                <a:cxn ang="0">
                  <a:pos x="287" y="186"/>
                </a:cxn>
              </a:cxnLst>
              <a:rect l="0" t="0" r="r" b="b"/>
              <a:pathLst>
                <a:path w="287" h="280">
                  <a:moveTo>
                    <a:pt x="287" y="186"/>
                  </a:moveTo>
                  <a:lnTo>
                    <a:pt x="78" y="280"/>
                  </a:lnTo>
                  <a:lnTo>
                    <a:pt x="0" y="93"/>
                  </a:lnTo>
                  <a:lnTo>
                    <a:pt x="210" y="0"/>
                  </a:lnTo>
                  <a:lnTo>
                    <a:pt x="287" y="186"/>
                  </a:lnTo>
                  <a:close/>
                </a:path>
              </a:pathLst>
            </a:custGeom>
            <a:solidFill>
              <a:srgbClr val="000000"/>
            </a:solidFill>
            <a:ln w="9525">
              <a:noFill/>
              <a:round/>
              <a:headEnd/>
              <a:tailEnd/>
            </a:ln>
          </p:spPr>
          <p:txBody>
            <a:bodyPr/>
            <a:lstStyle/>
            <a:p>
              <a:endParaRPr lang="en-US"/>
            </a:p>
          </p:txBody>
        </p:sp>
        <p:sp>
          <p:nvSpPr>
            <p:cNvPr id="520" name="Freeform 592"/>
            <p:cNvSpPr>
              <a:spLocks/>
            </p:cNvSpPr>
            <p:nvPr/>
          </p:nvSpPr>
          <p:spPr bwMode="auto">
            <a:xfrm>
              <a:off x="3465" y="3102"/>
              <a:ext cx="11" cy="12"/>
            </a:xfrm>
            <a:custGeom>
              <a:avLst/>
              <a:gdLst/>
              <a:ahLst/>
              <a:cxnLst>
                <a:cxn ang="0">
                  <a:pos x="227" y="125"/>
                </a:cxn>
                <a:cxn ang="0">
                  <a:pos x="53" y="203"/>
                </a:cxn>
                <a:cxn ang="0">
                  <a:pos x="0" y="78"/>
                </a:cxn>
                <a:cxn ang="0">
                  <a:pos x="175" y="0"/>
                </a:cxn>
                <a:cxn ang="0">
                  <a:pos x="227" y="125"/>
                </a:cxn>
              </a:cxnLst>
              <a:rect l="0" t="0" r="r" b="b"/>
              <a:pathLst>
                <a:path w="227" h="203">
                  <a:moveTo>
                    <a:pt x="227" y="125"/>
                  </a:moveTo>
                  <a:lnTo>
                    <a:pt x="53" y="203"/>
                  </a:lnTo>
                  <a:lnTo>
                    <a:pt x="0" y="78"/>
                  </a:lnTo>
                  <a:lnTo>
                    <a:pt x="175" y="0"/>
                  </a:lnTo>
                  <a:lnTo>
                    <a:pt x="227" y="125"/>
                  </a:lnTo>
                  <a:close/>
                </a:path>
              </a:pathLst>
            </a:custGeom>
            <a:solidFill>
              <a:srgbClr val="BAC2C2"/>
            </a:solidFill>
            <a:ln w="9525">
              <a:noFill/>
              <a:round/>
              <a:headEnd/>
              <a:tailEnd/>
            </a:ln>
          </p:spPr>
          <p:txBody>
            <a:bodyPr/>
            <a:lstStyle/>
            <a:p>
              <a:endParaRPr lang="en-US"/>
            </a:p>
          </p:txBody>
        </p:sp>
        <p:sp>
          <p:nvSpPr>
            <p:cNvPr id="521" name="Freeform 593"/>
            <p:cNvSpPr>
              <a:spLocks/>
            </p:cNvSpPr>
            <p:nvPr/>
          </p:nvSpPr>
          <p:spPr bwMode="auto">
            <a:xfrm>
              <a:off x="3465" y="3100"/>
              <a:ext cx="10" cy="13"/>
            </a:xfrm>
            <a:custGeom>
              <a:avLst/>
              <a:gdLst/>
              <a:ahLst/>
              <a:cxnLst>
                <a:cxn ang="0">
                  <a:pos x="4" y="72"/>
                </a:cxn>
                <a:cxn ang="0">
                  <a:pos x="167" y="0"/>
                </a:cxn>
                <a:cxn ang="0">
                  <a:pos x="171" y="0"/>
                </a:cxn>
                <a:cxn ang="0">
                  <a:pos x="175" y="2"/>
                </a:cxn>
                <a:cxn ang="0">
                  <a:pos x="180" y="6"/>
                </a:cxn>
                <a:cxn ang="0">
                  <a:pos x="183" y="12"/>
                </a:cxn>
                <a:cxn ang="0">
                  <a:pos x="236" y="141"/>
                </a:cxn>
                <a:cxn ang="0">
                  <a:pos x="238" y="147"/>
                </a:cxn>
                <a:cxn ang="0">
                  <a:pos x="238" y="154"/>
                </a:cxn>
                <a:cxn ang="0">
                  <a:pos x="237" y="159"/>
                </a:cxn>
                <a:cxn ang="0">
                  <a:pos x="234" y="162"/>
                </a:cxn>
                <a:cxn ang="0">
                  <a:pos x="73" y="234"/>
                </a:cxn>
                <a:cxn ang="0">
                  <a:pos x="69" y="234"/>
                </a:cxn>
                <a:cxn ang="0">
                  <a:pos x="63" y="232"/>
                </a:cxn>
                <a:cxn ang="0">
                  <a:pos x="59" y="227"/>
                </a:cxn>
                <a:cxn ang="0">
                  <a:pos x="55" y="221"/>
                </a:cxn>
                <a:cxn ang="0">
                  <a:pos x="2" y="94"/>
                </a:cxn>
                <a:cxn ang="0">
                  <a:pos x="0" y="86"/>
                </a:cxn>
                <a:cxn ang="0">
                  <a:pos x="0" y="80"/>
                </a:cxn>
                <a:cxn ang="0">
                  <a:pos x="1" y="76"/>
                </a:cxn>
                <a:cxn ang="0">
                  <a:pos x="4" y="72"/>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round/>
              <a:headEnd/>
              <a:tailEnd/>
            </a:ln>
          </p:spPr>
          <p:txBody>
            <a:bodyPr/>
            <a:lstStyle/>
            <a:p>
              <a:endParaRPr lang="en-US"/>
            </a:p>
          </p:txBody>
        </p:sp>
        <p:sp>
          <p:nvSpPr>
            <p:cNvPr id="522" name="Freeform 594"/>
            <p:cNvSpPr>
              <a:spLocks/>
            </p:cNvSpPr>
            <p:nvPr/>
          </p:nvSpPr>
          <p:spPr bwMode="auto">
            <a:xfrm>
              <a:off x="3465" y="3101"/>
              <a:ext cx="10" cy="11"/>
            </a:xfrm>
            <a:custGeom>
              <a:avLst/>
              <a:gdLst/>
              <a:ahLst/>
              <a:cxnLst>
                <a:cxn ang="0">
                  <a:pos x="4" y="62"/>
                </a:cxn>
                <a:cxn ang="0">
                  <a:pos x="141" y="0"/>
                </a:cxn>
                <a:cxn ang="0">
                  <a:pos x="145"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3"/>
                </a:cxn>
                <a:cxn ang="0">
                  <a:pos x="0" y="68"/>
                </a:cxn>
                <a:cxn ang="0">
                  <a:pos x="2" y="64"/>
                </a:cxn>
                <a:cxn ang="0">
                  <a:pos x="4" y="62"/>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523" name="Freeform 595"/>
            <p:cNvSpPr>
              <a:spLocks/>
            </p:cNvSpPr>
            <p:nvPr/>
          </p:nvSpPr>
          <p:spPr bwMode="auto">
            <a:xfrm>
              <a:off x="3468" y="3103"/>
              <a:ext cx="6" cy="8"/>
            </a:xfrm>
            <a:custGeom>
              <a:avLst/>
              <a:gdLst/>
              <a:ahLst/>
              <a:cxnLst>
                <a:cxn ang="0">
                  <a:pos x="88" y="6"/>
                </a:cxn>
                <a:cxn ang="0">
                  <a:pos x="116" y="78"/>
                </a:cxn>
                <a:cxn ang="0">
                  <a:pos x="118" y="86"/>
                </a:cxn>
                <a:cxn ang="0">
                  <a:pos x="119" y="95"/>
                </a:cxn>
                <a:cxn ang="0">
                  <a:pos x="117" y="103"/>
                </a:cxn>
                <a:cxn ang="0">
                  <a:pos x="112" y="109"/>
                </a:cxn>
                <a:cxn ang="0">
                  <a:pos x="14" y="152"/>
                </a:cxn>
                <a:cxn ang="0">
                  <a:pos x="6" y="154"/>
                </a:cxn>
                <a:cxn ang="0">
                  <a:pos x="2" y="150"/>
                </a:cxn>
                <a:cxn ang="0">
                  <a:pos x="0" y="140"/>
                </a:cxn>
                <a:cxn ang="0">
                  <a:pos x="1" y="128"/>
                </a:cxn>
                <a:cxn ang="0">
                  <a:pos x="4" y="112"/>
                </a:cxn>
                <a:cxn ang="0">
                  <a:pos x="9" y="95"/>
                </a:cxn>
                <a:cxn ang="0">
                  <a:pos x="14" y="78"/>
                </a:cxn>
                <a:cxn ang="0">
                  <a:pos x="21" y="61"/>
                </a:cxn>
                <a:cxn ang="0">
                  <a:pos x="29" y="46"/>
                </a:cxn>
                <a:cxn ang="0">
                  <a:pos x="38" y="33"/>
                </a:cxn>
                <a:cxn ang="0">
                  <a:pos x="48" y="21"/>
                </a:cxn>
                <a:cxn ang="0">
                  <a:pos x="58" y="12"/>
                </a:cxn>
                <a:cxn ang="0">
                  <a:pos x="67" y="4"/>
                </a:cxn>
                <a:cxn ang="0">
                  <a:pos x="76" y="0"/>
                </a:cxn>
                <a:cxn ang="0">
                  <a:pos x="82" y="1"/>
                </a:cxn>
                <a:cxn ang="0">
                  <a:pos x="88" y="6"/>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round/>
              <a:headEnd/>
              <a:tailEnd/>
            </a:ln>
          </p:spPr>
          <p:txBody>
            <a:bodyPr/>
            <a:lstStyle/>
            <a:p>
              <a:endParaRPr lang="en-US"/>
            </a:p>
          </p:txBody>
        </p:sp>
        <p:sp>
          <p:nvSpPr>
            <p:cNvPr id="524" name="Freeform 596"/>
            <p:cNvSpPr>
              <a:spLocks/>
            </p:cNvSpPr>
            <p:nvPr/>
          </p:nvSpPr>
          <p:spPr bwMode="auto">
            <a:xfrm>
              <a:off x="3488" y="3092"/>
              <a:ext cx="4" cy="6"/>
            </a:xfrm>
            <a:custGeom>
              <a:avLst/>
              <a:gdLst/>
              <a:ahLst/>
              <a:cxnLst>
                <a:cxn ang="0">
                  <a:pos x="50" y="104"/>
                </a:cxn>
                <a:cxn ang="0">
                  <a:pos x="40" y="103"/>
                </a:cxn>
                <a:cxn ang="0">
                  <a:pos x="31" y="99"/>
                </a:cxn>
                <a:cxn ang="0">
                  <a:pos x="23" y="95"/>
                </a:cxn>
                <a:cxn ang="0">
                  <a:pos x="15" y="89"/>
                </a:cxn>
                <a:cxn ang="0">
                  <a:pos x="8" y="80"/>
                </a:cxn>
                <a:cxn ang="0">
                  <a:pos x="4" y="72"/>
                </a:cxn>
                <a:cxn ang="0">
                  <a:pos x="1" y="62"/>
                </a:cxn>
                <a:cxn ang="0">
                  <a:pos x="0" y="52"/>
                </a:cxn>
                <a:cxn ang="0">
                  <a:pos x="1" y="41"/>
                </a:cxn>
                <a:cxn ang="0">
                  <a:pos x="4" y="32"/>
                </a:cxn>
                <a:cxn ang="0">
                  <a:pos x="8" y="23"/>
                </a:cxn>
                <a:cxn ang="0">
                  <a:pos x="15" y="15"/>
                </a:cxn>
                <a:cxn ang="0">
                  <a:pos x="23" y="9"/>
                </a:cxn>
                <a:cxn ang="0">
                  <a:pos x="31" y="5"/>
                </a:cxn>
                <a:cxn ang="0">
                  <a:pos x="40" y="1"/>
                </a:cxn>
                <a:cxn ang="0">
                  <a:pos x="50" y="0"/>
                </a:cxn>
                <a:cxn ang="0">
                  <a:pos x="60" y="1"/>
                </a:cxn>
                <a:cxn ang="0">
                  <a:pos x="70" y="5"/>
                </a:cxn>
                <a:cxn ang="0">
                  <a:pos x="78" y="9"/>
                </a:cxn>
                <a:cxn ang="0">
                  <a:pos x="86" y="15"/>
                </a:cxn>
                <a:cxn ang="0">
                  <a:pos x="92" y="23"/>
                </a:cxn>
                <a:cxn ang="0">
                  <a:pos x="96" y="32"/>
                </a:cxn>
                <a:cxn ang="0">
                  <a:pos x="99" y="41"/>
                </a:cxn>
                <a:cxn ang="0">
                  <a:pos x="100" y="52"/>
                </a:cxn>
                <a:cxn ang="0">
                  <a:pos x="99" y="62"/>
                </a:cxn>
                <a:cxn ang="0">
                  <a:pos x="96" y="72"/>
                </a:cxn>
                <a:cxn ang="0">
                  <a:pos x="92" y="80"/>
                </a:cxn>
                <a:cxn ang="0">
                  <a:pos x="86" y="89"/>
                </a:cxn>
                <a:cxn ang="0">
                  <a:pos x="78" y="95"/>
                </a:cxn>
                <a:cxn ang="0">
                  <a:pos x="70" y="99"/>
                </a:cxn>
                <a:cxn ang="0">
                  <a:pos x="60" y="103"/>
                </a:cxn>
                <a:cxn ang="0">
                  <a:pos x="50" y="104"/>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round/>
              <a:headEnd/>
              <a:tailEnd/>
            </a:ln>
          </p:spPr>
          <p:txBody>
            <a:bodyPr/>
            <a:lstStyle/>
            <a:p>
              <a:endParaRPr lang="en-US"/>
            </a:p>
          </p:txBody>
        </p:sp>
        <p:sp>
          <p:nvSpPr>
            <p:cNvPr id="525" name="Freeform 597"/>
            <p:cNvSpPr>
              <a:spLocks/>
            </p:cNvSpPr>
            <p:nvPr/>
          </p:nvSpPr>
          <p:spPr bwMode="auto">
            <a:xfrm>
              <a:off x="3419" y="3131"/>
              <a:ext cx="5" cy="5"/>
            </a:xfrm>
            <a:custGeom>
              <a:avLst/>
              <a:gdLst/>
              <a:ahLst/>
              <a:cxnLst>
                <a:cxn ang="0">
                  <a:pos x="50" y="103"/>
                </a:cxn>
                <a:cxn ang="0">
                  <a:pos x="39" y="102"/>
                </a:cxn>
                <a:cxn ang="0">
                  <a:pos x="30" y="99"/>
                </a:cxn>
                <a:cxn ang="0">
                  <a:pos x="22" y="95"/>
                </a:cxn>
                <a:cxn ang="0">
                  <a:pos x="14" y="88"/>
                </a:cxn>
                <a:cxn ang="0">
                  <a:pos x="8" y="80"/>
                </a:cxn>
                <a:cxn ang="0">
                  <a:pos x="4" y="71"/>
                </a:cxn>
                <a:cxn ang="0">
                  <a:pos x="1" y="62"/>
                </a:cxn>
                <a:cxn ang="0">
                  <a:pos x="0" y="51"/>
                </a:cxn>
                <a:cxn ang="0">
                  <a:pos x="1" y="41"/>
                </a:cxn>
                <a:cxn ang="0">
                  <a:pos x="4" y="31"/>
                </a:cxn>
                <a:cxn ang="0">
                  <a:pos x="8" y="23"/>
                </a:cxn>
                <a:cxn ang="0">
                  <a:pos x="14" y="15"/>
                </a:cxn>
                <a:cxn ang="0">
                  <a:pos x="22" y="8"/>
                </a:cxn>
                <a:cxn ang="0">
                  <a:pos x="30" y="4"/>
                </a:cxn>
                <a:cxn ang="0">
                  <a:pos x="39" y="1"/>
                </a:cxn>
                <a:cxn ang="0">
                  <a:pos x="50" y="0"/>
                </a:cxn>
                <a:cxn ang="0">
                  <a:pos x="60" y="1"/>
                </a:cxn>
                <a:cxn ang="0">
                  <a:pos x="69" y="4"/>
                </a:cxn>
                <a:cxn ang="0">
                  <a:pos x="77" y="8"/>
                </a:cxn>
                <a:cxn ang="0">
                  <a:pos x="85" y="15"/>
                </a:cxn>
                <a:cxn ang="0">
                  <a:pos x="91" y="23"/>
                </a:cxn>
                <a:cxn ang="0">
                  <a:pos x="96" y="31"/>
                </a:cxn>
                <a:cxn ang="0">
                  <a:pos x="99" y="41"/>
                </a:cxn>
                <a:cxn ang="0">
                  <a:pos x="100" y="51"/>
                </a:cxn>
                <a:cxn ang="0">
                  <a:pos x="99" y="62"/>
                </a:cxn>
                <a:cxn ang="0">
                  <a:pos x="96" y="71"/>
                </a:cxn>
                <a:cxn ang="0">
                  <a:pos x="91" y="80"/>
                </a:cxn>
                <a:cxn ang="0">
                  <a:pos x="85" y="88"/>
                </a:cxn>
                <a:cxn ang="0">
                  <a:pos x="77" y="95"/>
                </a:cxn>
                <a:cxn ang="0">
                  <a:pos x="69" y="99"/>
                </a:cxn>
                <a:cxn ang="0">
                  <a:pos x="60" y="102"/>
                </a:cxn>
                <a:cxn ang="0">
                  <a:pos x="50" y="103"/>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round/>
              <a:headEnd/>
              <a:tailEnd/>
            </a:ln>
          </p:spPr>
          <p:txBody>
            <a:bodyPr/>
            <a:lstStyle/>
            <a:p>
              <a:endParaRPr lang="en-US"/>
            </a:p>
          </p:txBody>
        </p:sp>
        <p:sp>
          <p:nvSpPr>
            <p:cNvPr id="526" name="Freeform 598"/>
            <p:cNvSpPr>
              <a:spLocks/>
            </p:cNvSpPr>
            <p:nvPr/>
          </p:nvSpPr>
          <p:spPr bwMode="auto">
            <a:xfrm>
              <a:off x="3490" y="3094"/>
              <a:ext cx="2" cy="3"/>
            </a:xfrm>
            <a:custGeom>
              <a:avLst/>
              <a:gdLst/>
              <a:ahLst/>
              <a:cxnLst>
                <a:cxn ang="0">
                  <a:pos x="28" y="57"/>
                </a:cxn>
                <a:cxn ang="0">
                  <a:pos x="16" y="55"/>
                </a:cxn>
                <a:cxn ang="0">
                  <a:pos x="8" y="49"/>
                </a:cxn>
                <a:cxn ang="0">
                  <a:pos x="2" y="40"/>
                </a:cxn>
                <a:cxn ang="0">
                  <a:pos x="0" y="28"/>
                </a:cxn>
                <a:cxn ang="0">
                  <a:pos x="2" y="17"/>
                </a:cxn>
                <a:cxn ang="0">
                  <a:pos x="8" y="8"/>
                </a:cxn>
                <a:cxn ang="0">
                  <a:pos x="16" y="2"/>
                </a:cxn>
                <a:cxn ang="0">
                  <a:pos x="28" y="0"/>
                </a:cxn>
                <a:cxn ang="0">
                  <a:pos x="39" y="2"/>
                </a:cxn>
                <a:cxn ang="0">
                  <a:pos x="47" y="8"/>
                </a:cxn>
                <a:cxn ang="0">
                  <a:pos x="53" y="17"/>
                </a:cxn>
                <a:cxn ang="0">
                  <a:pos x="55" y="28"/>
                </a:cxn>
                <a:cxn ang="0">
                  <a:pos x="53" y="40"/>
                </a:cxn>
                <a:cxn ang="0">
                  <a:pos x="47" y="49"/>
                </a:cxn>
                <a:cxn ang="0">
                  <a:pos x="39" y="55"/>
                </a:cxn>
                <a:cxn ang="0">
                  <a:pos x="28" y="57"/>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round/>
              <a:headEnd/>
              <a:tailEnd/>
            </a:ln>
          </p:spPr>
          <p:txBody>
            <a:bodyPr/>
            <a:lstStyle/>
            <a:p>
              <a:endParaRPr lang="en-US"/>
            </a:p>
          </p:txBody>
        </p:sp>
        <p:sp>
          <p:nvSpPr>
            <p:cNvPr id="527" name="Freeform 599"/>
            <p:cNvSpPr>
              <a:spLocks/>
            </p:cNvSpPr>
            <p:nvPr/>
          </p:nvSpPr>
          <p:spPr bwMode="auto">
            <a:xfrm>
              <a:off x="3421" y="3133"/>
              <a:ext cx="2" cy="3"/>
            </a:xfrm>
            <a:custGeom>
              <a:avLst/>
              <a:gdLst/>
              <a:ahLst/>
              <a:cxnLst>
                <a:cxn ang="0">
                  <a:pos x="28" y="56"/>
                </a:cxn>
                <a:cxn ang="0">
                  <a:pos x="17" y="54"/>
                </a:cxn>
                <a:cxn ang="0">
                  <a:pos x="9" y="48"/>
                </a:cxn>
                <a:cxn ang="0">
                  <a:pos x="2" y="40"/>
                </a:cxn>
                <a:cxn ang="0">
                  <a:pos x="0" y="28"/>
                </a:cxn>
                <a:cxn ang="0">
                  <a:pos x="2" y="16"/>
                </a:cxn>
                <a:cxn ang="0">
                  <a:pos x="9" y="8"/>
                </a:cxn>
                <a:cxn ang="0">
                  <a:pos x="17" y="2"/>
                </a:cxn>
                <a:cxn ang="0">
                  <a:pos x="28" y="0"/>
                </a:cxn>
                <a:cxn ang="0">
                  <a:pos x="39" y="2"/>
                </a:cxn>
                <a:cxn ang="0">
                  <a:pos x="47" y="8"/>
                </a:cxn>
                <a:cxn ang="0">
                  <a:pos x="53" y="16"/>
                </a:cxn>
                <a:cxn ang="0">
                  <a:pos x="55" y="28"/>
                </a:cxn>
                <a:cxn ang="0">
                  <a:pos x="53" y="40"/>
                </a:cxn>
                <a:cxn ang="0">
                  <a:pos x="47" y="48"/>
                </a:cxn>
                <a:cxn ang="0">
                  <a:pos x="39" y="54"/>
                </a:cxn>
                <a:cxn ang="0">
                  <a:pos x="28" y="56"/>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round/>
              <a:headEnd/>
              <a:tailEnd/>
            </a:ln>
          </p:spPr>
          <p:txBody>
            <a:bodyPr/>
            <a:lstStyle/>
            <a:p>
              <a:endParaRPr lang="en-US"/>
            </a:p>
          </p:txBody>
        </p:sp>
        <p:sp>
          <p:nvSpPr>
            <p:cNvPr id="528" name="Freeform 600"/>
            <p:cNvSpPr>
              <a:spLocks/>
            </p:cNvSpPr>
            <p:nvPr/>
          </p:nvSpPr>
          <p:spPr bwMode="auto">
            <a:xfrm>
              <a:off x="3433" y="3076"/>
              <a:ext cx="29" cy="29"/>
            </a:xfrm>
            <a:custGeom>
              <a:avLst/>
              <a:gdLst/>
              <a:ahLst/>
              <a:cxnLst>
                <a:cxn ang="0">
                  <a:pos x="498" y="0"/>
                </a:cxn>
                <a:cxn ang="0">
                  <a:pos x="0" y="222"/>
                </a:cxn>
                <a:cxn ang="0">
                  <a:pos x="125" y="522"/>
                </a:cxn>
                <a:cxn ang="0">
                  <a:pos x="624" y="301"/>
                </a:cxn>
                <a:cxn ang="0">
                  <a:pos x="498" y="0"/>
                </a:cxn>
              </a:cxnLst>
              <a:rect l="0" t="0" r="r" b="b"/>
              <a:pathLst>
                <a:path w="624" h="522">
                  <a:moveTo>
                    <a:pt x="498" y="0"/>
                  </a:moveTo>
                  <a:lnTo>
                    <a:pt x="0" y="222"/>
                  </a:lnTo>
                  <a:lnTo>
                    <a:pt x="125" y="522"/>
                  </a:lnTo>
                  <a:lnTo>
                    <a:pt x="624" y="301"/>
                  </a:lnTo>
                  <a:lnTo>
                    <a:pt x="498" y="0"/>
                  </a:lnTo>
                  <a:close/>
                </a:path>
              </a:pathLst>
            </a:custGeom>
            <a:solidFill>
              <a:srgbClr val="111919"/>
            </a:solidFill>
            <a:ln w="9525">
              <a:noFill/>
              <a:round/>
              <a:headEnd/>
              <a:tailEnd/>
            </a:ln>
          </p:spPr>
          <p:txBody>
            <a:bodyPr/>
            <a:lstStyle/>
            <a:p>
              <a:endParaRPr lang="en-US"/>
            </a:p>
          </p:txBody>
        </p:sp>
        <p:sp>
          <p:nvSpPr>
            <p:cNvPr id="529" name="Freeform 601"/>
            <p:cNvSpPr>
              <a:spLocks/>
            </p:cNvSpPr>
            <p:nvPr/>
          </p:nvSpPr>
          <p:spPr bwMode="auto">
            <a:xfrm>
              <a:off x="3434" y="3077"/>
              <a:ext cx="27" cy="27"/>
            </a:xfrm>
            <a:custGeom>
              <a:avLst/>
              <a:gdLst/>
              <a:ahLst/>
              <a:cxnLst>
                <a:cxn ang="0">
                  <a:pos x="474" y="0"/>
                </a:cxn>
                <a:cxn ang="0">
                  <a:pos x="0" y="211"/>
                </a:cxn>
                <a:cxn ang="0">
                  <a:pos x="114" y="484"/>
                </a:cxn>
                <a:cxn ang="0">
                  <a:pos x="589" y="273"/>
                </a:cxn>
                <a:cxn ang="0">
                  <a:pos x="474" y="0"/>
                </a:cxn>
              </a:cxnLst>
              <a:rect l="0" t="0" r="r" b="b"/>
              <a:pathLst>
                <a:path w="589" h="484">
                  <a:moveTo>
                    <a:pt x="474" y="0"/>
                  </a:moveTo>
                  <a:lnTo>
                    <a:pt x="0" y="211"/>
                  </a:lnTo>
                  <a:lnTo>
                    <a:pt x="114" y="484"/>
                  </a:lnTo>
                  <a:lnTo>
                    <a:pt x="589" y="273"/>
                  </a:lnTo>
                  <a:lnTo>
                    <a:pt x="474" y="0"/>
                  </a:lnTo>
                  <a:close/>
                </a:path>
              </a:pathLst>
            </a:custGeom>
            <a:solidFill>
              <a:srgbClr val="EDF5F5"/>
            </a:solidFill>
            <a:ln w="9525">
              <a:noFill/>
              <a:round/>
              <a:headEnd/>
              <a:tailEnd/>
            </a:ln>
          </p:spPr>
          <p:txBody>
            <a:bodyPr/>
            <a:lstStyle/>
            <a:p>
              <a:endParaRPr lang="en-US"/>
            </a:p>
          </p:txBody>
        </p:sp>
        <p:sp>
          <p:nvSpPr>
            <p:cNvPr id="530" name="Freeform 602"/>
            <p:cNvSpPr>
              <a:spLocks/>
            </p:cNvSpPr>
            <p:nvPr/>
          </p:nvSpPr>
          <p:spPr bwMode="auto">
            <a:xfrm>
              <a:off x="3434" y="3078"/>
              <a:ext cx="27" cy="26"/>
            </a:xfrm>
            <a:custGeom>
              <a:avLst/>
              <a:gdLst/>
              <a:ahLst/>
              <a:cxnLst>
                <a:cxn ang="0">
                  <a:pos x="473" y="0"/>
                </a:cxn>
                <a:cxn ang="0">
                  <a:pos x="0" y="211"/>
                </a:cxn>
                <a:cxn ang="0">
                  <a:pos x="108" y="471"/>
                </a:cxn>
                <a:cxn ang="0">
                  <a:pos x="583" y="260"/>
                </a:cxn>
                <a:cxn ang="0">
                  <a:pos x="473" y="0"/>
                </a:cxn>
              </a:cxnLst>
              <a:rect l="0" t="0" r="r" b="b"/>
              <a:pathLst>
                <a:path w="583" h="471">
                  <a:moveTo>
                    <a:pt x="473" y="0"/>
                  </a:moveTo>
                  <a:lnTo>
                    <a:pt x="0" y="211"/>
                  </a:lnTo>
                  <a:lnTo>
                    <a:pt x="108" y="471"/>
                  </a:lnTo>
                  <a:lnTo>
                    <a:pt x="583" y="260"/>
                  </a:lnTo>
                  <a:lnTo>
                    <a:pt x="473" y="0"/>
                  </a:lnTo>
                  <a:close/>
                </a:path>
              </a:pathLst>
            </a:custGeom>
            <a:solidFill>
              <a:srgbClr val="878F8F"/>
            </a:solidFill>
            <a:ln w="9525">
              <a:noFill/>
              <a:round/>
              <a:headEnd/>
              <a:tailEnd/>
            </a:ln>
          </p:spPr>
          <p:txBody>
            <a:bodyPr/>
            <a:lstStyle/>
            <a:p>
              <a:endParaRPr lang="en-US"/>
            </a:p>
          </p:txBody>
        </p:sp>
        <p:sp>
          <p:nvSpPr>
            <p:cNvPr id="531" name="Freeform 603"/>
            <p:cNvSpPr>
              <a:spLocks/>
            </p:cNvSpPr>
            <p:nvPr/>
          </p:nvSpPr>
          <p:spPr bwMode="auto">
            <a:xfrm>
              <a:off x="3447" y="3082"/>
              <a:ext cx="10" cy="13"/>
            </a:xfrm>
            <a:custGeom>
              <a:avLst/>
              <a:gdLst/>
              <a:ahLst/>
              <a:cxnLst>
                <a:cxn ang="0">
                  <a:pos x="159" y="223"/>
                </a:cxn>
                <a:cxn ang="0">
                  <a:pos x="137" y="231"/>
                </a:cxn>
                <a:cxn ang="0">
                  <a:pos x="115" y="234"/>
                </a:cxn>
                <a:cxn ang="0">
                  <a:pos x="93" y="232"/>
                </a:cxn>
                <a:cxn ang="0">
                  <a:pos x="73" y="225"/>
                </a:cxn>
                <a:cxn ang="0">
                  <a:pos x="54" y="215"/>
                </a:cxn>
                <a:cxn ang="0">
                  <a:pos x="36" y="201"/>
                </a:cxn>
                <a:cxn ang="0">
                  <a:pos x="22" y="184"/>
                </a:cxn>
                <a:cxn ang="0">
                  <a:pos x="11" y="163"/>
                </a:cxn>
                <a:cxn ang="0">
                  <a:pos x="4" y="141"/>
                </a:cxn>
                <a:cxn ang="0">
                  <a:pos x="0" y="118"/>
                </a:cxn>
                <a:cxn ang="0">
                  <a:pos x="3" y="96"/>
                </a:cxn>
                <a:cxn ang="0">
                  <a:pos x="9" y="74"/>
                </a:cxn>
                <a:cxn ang="0">
                  <a:pos x="19" y="55"/>
                </a:cxn>
                <a:cxn ang="0">
                  <a:pos x="32" y="37"/>
                </a:cxn>
                <a:cxn ang="0">
                  <a:pos x="48" y="22"/>
                </a:cxn>
                <a:cxn ang="0">
                  <a:pos x="69" y="10"/>
                </a:cxn>
                <a:cxn ang="0">
                  <a:pos x="90" y="3"/>
                </a:cxn>
                <a:cxn ang="0">
                  <a:pos x="113" y="0"/>
                </a:cxn>
                <a:cxn ang="0">
                  <a:pos x="134" y="2"/>
                </a:cxn>
                <a:cxn ang="0">
                  <a:pos x="156" y="8"/>
                </a:cxn>
                <a:cxn ang="0">
                  <a:pos x="174" y="19"/>
                </a:cxn>
                <a:cxn ang="0">
                  <a:pos x="191" y="32"/>
                </a:cxn>
                <a:cxn ang="0">
                  <a:pos x="206" y="49"/>
                </a:cxn>
                <a:cxn ang="0">
                  <a:pos x="217" y="70"/>
                </a:cxn>
                <a:cxn ang="0">
                  <a:pos x="224" y="93"/>
                </a:cxn>
                <a:cxn ang="0">
                  <a:pos x="227" y="116"/>
                </a:cxn>
                <a:cxn ang="0">
                  <a:pos x="225" y="138"/>
                </a:cxn>
                <a:cxn ang="0">
                  <a:pos x="219" y="159"/>
                </a:cxn>
                <a:cxn ang="0">
                  <a:pos x="209" y="179"/>
                </a:cxn>
                <a:cxn ang="0">
                  <a:pos x="195" y="197"/>
                </a:cxn>
                <a:cxn ang="0">
                  <a:pos x="179" y="212"/>
                </a:cxn>
                <a:cxn ang="0">
                  <a:pos x="159" y="223"/>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round/>
              <a:headEnd/>
              <a:tailEnd/>
            </a:ln>
          </p:spPr>
          <p:txBody>
            <a:bodyPr/>
            <a:lstStyle/>
            <a:p>
              <a:endParaRPr lang="en-US"/>
            </a:p>
          </p:txBody>
        </p:sp>
        <p:sp>
          <p:nvSpPr>
            <p:cNvPr id="532" name="Freeform 604"/>
            <p:cNvSpPr>
              <a:spLocks/>
            </p:cNvSpPr>
            <p:nvPr/>
          </p:nvSpPr>
          <p:spPr bwMode="auto">
            <a:xfrm>
              <a:off x="3447" y="3082"/>
              <a:ext cx="10" cy="12"/>
            </a:xfrm>
            <a:custGeom>
              <a:avLst/>
              <a:gdLst/>
              <a:ahLst/>
              <a:cxnLst>
                <a:cxn ang="0">
                  <a:pos x="146" y="206"/>
                </a:cxn>
                <a:cxn ang="0">
                  <a:pos x="125" y="212"/>
                </a:cxn>
                <a:cxn ang="0">
                  <a:pos x="105" y="214"/>
                </a:cxn>
                <a:cxn ang="0">
                  <a:pos x="84" y="212"/>
                </a:cxn>
                <a:cxn ang="0">
                  <a:pos x="66" y="206"/>
                </a:cxn>
                <a:cxn ang="0">
                  <a:pos x="48" y="196"/>
                </a:cxn>
                <a:cxn ang="0">
                  <a:pos x="31" y="183"/>
                </a:cxn>
                <a:cxn ang="0">
                  <a:pos x="18" y="168"/>
                </a:cxn>
                <a:cxn ang="0">
                  <a:pos x="8" y="149"/>
                </a:cxn>
                <a:cxn ang="0">
                  <a:pos x="2" y="129"/>
                </a:cxn>
                <a:cxn ang="0">
                  <a:pos x="0" y="108"/>
                </a:cxn>
                <a:cxn ang="0">
                  <a:pos x="2" y="86"/>
                </a:cxn>
                <a:cxn ang="0">
                  <a:pos x="8" y="67"/>
                </a:cxn>
                <a:cxn ang="0">
                  <a:pos x="17" y="49"/>
                </a:cxn>
                <a:cxn ang="0">
                  <a:pos x="29" y="33"/>
                </a:cxn>
                <a:cxn ang="0">
                  <a:pos x="45" y="19"/>
                </a:cxn>
                <a:cxn ang="0">
                  <a:pos x="63" y="8"/>
                </a:cxn>
                <a:cxn ang="0">
                  <a:pos x="83" y="2"/>
                </a:cxn>
                <a:cxn ang="0">
                  <a:pos x="104" y="0"/>
                </a:cxn>
                <a:cxn ang="0">
                  <a:pos x="123" y="2"/>
                </a:cxn>
                <a:cxn ang="0">
                  <a:pos x="142" y="7"/>
                </a:cxn>
                <a:cxn ang="0">
                  <a:pos x="161" y="17"/>
                </a:cxn>
                <a:cxn ang="0">
                  <a:pos x="176" y="30"/>
                </a:cxn>
                <a:cxn ang="0">
                  <a:pos x="189" y="45"/>
                </a:cxn>
                <a:cxn ang="0">
                  <a:pos x="200" y="63"/>
                </a:cxn>
                <a:cxn ang="0">
                  <a:pos x="206" y="84"/>
                </a:cxn>
                <a:cxn ang="0">
                  <a:pos x="208" y="105"/>
                </a:cxn>
                <a:cxn ang="0">
                  <a:pos x="206" y="127"/>
                </a:cxn>
                <a:cxn ang="0">
                  <a:pos x="201" y="147"/>
                </a:cxn>
                <a:cxn ang="0">
                  <a:pos x="191" y="164"/>
                </a:cxn>
                <a:cxn ang="0">
                  <a:pos x="179" y="181"/>
                </a:cxn>
                <a:cxn ang="0">
                  <a:pos x="164" y="195"/>
                </a:cxn>
                <a:cxn ang="0">
                  <a:pos x="146" y="206"/>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round/>
              <a:headEnd/>
              <a:tailEnd/>
            </a:ln>
          </p:spPr>
          <p:txBody>
            <a:bodyPr/>
            <a:lstStyle/>
            <a:p>
              <a:endParaRPr lang="en-US"/>
            </a:p>
          </p:txBody>
        </p:sp>
        <p:sp>
          <p:nvSpPr>
            <p:cNvPr id="533" name="Freeform 605"/>
            <p:cNvSpPr>
              <a:spLocks/>
            </p:cNvSpPr>
            <p:nvPr/>
          </p:nvSpPr>
          <p:spPr bwMode="auto">
            <a:xfrm>
              <a:off x="3448" y="3083"/>
              <a:ext cx="8" cy="10"/>
            </a:xfrm>
            <a:custGeom>
              <a:avLst/>
              <a:gdLst/>
              <a:ahLst/>
              <a:cxnLst>
                <a:cxn ang="0">
                  <a:pos x="131" y="187"/>
                </a:cxn>
                <a:cxn ang="0">
                  <a:pos x="113" y="193"/>
                </a:cxn>
                <a:cxn ang="0">
                  <a:pos x="95" y="194"/>
                </a:cxn>
                <a:cxn ang="0">
                  <a:pos x="76" y="192"/>
                </a:cxn>
                <a:cxn ang="0">
                  <a:pos x="59" y="187"/>
                </a:cxn>
                <a:cxn ang="0">
                  <a:pos x="44" y="178"/>
                </a:cxn>
                <a:cxn ang="0">
                  <a:pos x="29" y="167"/>
                </a:cxn>
                <a:cxn ang="0">
                  <a:pos x="17" y="152"/>
                </a:cxn>
                <a:cxn ang="0">
                  <a:pos x="8" y="135"/>
                </a:cxn>
                <a:cxn ang="0">
                  <a:pos x="2" y="116"/>
                </a:cxn>
                <a:cxn ang="0">
                  <a:pos x="0" y="97"/>
                </a:cxn>
                <a:cxn ang="0">
                  <a:pos x="2" y="79"/>
                </a:cxn>
                <a:cxn ang="0">
                  <a:pos x="7" y="61"/>
                </a:cxn>
                <a:cxn ang="0">
                  <a:pos x="15" y="45"/>
                </a:cxn>
                <a:cxn ang="0">
                  <a:pos x="26" y="30"/>
                </a:cxn>
                <a:cxn ang="0">
                  <a:pos x="41" y="17"/>
                </a:cxn>
                <a:cxn ang="0">
                  <a:pos x="57" y="8"/>
                </a:cxn>
                <a:cxn ang="0">
                  <a:pos x="75" y="1"/>
                </a:cxn>
                <a:cxn ang="0">
                  <a:pos x="95" y="0"/>
                </a:cxn>
                <a:cxn ang="0">
                  <a:pos x="112" y="1"/>
                </a:cxn>
                <a:cxn ang="0">
                  <a:pos x="130" y="7"/>
                </a:cxn>
                <a:cxn ang="0">
                  <a:pos x="146" y="15"/>
                </a:cxn>
                <a:cxn ang="0">
                  <a:pos x="160" y="27"/>
                </a:cxn>
                <a:cxn ang="0">
                  <a:pos x="172" y="41"/>
                </a:cxn>
                <a:cxn ang="0">
                  <a:pos x="181" y="58"/>
                </a:cxn>
                <a:cxn ang="0">
                  <a:pos x="187" y="77"/>
                </a:cxn>
                <a:cxn ang="0">
                  <a:pos x="189" y="96"/>
                </a:cxn>
                <a:cxn ang="0">
                  <a:pos x="188" y="114"/>
                </a:cxn>
                <a:cxn ang="0">
                  <a:pos x="182" y="132"/>
                </a:cxn>
                <a:cxn ang="0">
                  <a:pos x="174" y="149"/>
                </a:cxn>
                <a:cxn ang="0">
                  <a:pos x="163" y="165"/>
                </a:cxn>
                <a:cxn ang="0">
                  <a:pos x="149" y="177"/>
                </a:cxn>
                <a:cxn ang="0">
                  <a:pos x="131" y="187"/>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round/>
              <a:headEnd/>
              <a:tailEnd/>
            </a:ln>
          </p:spPr>
          <p:txBody>
            <a:bodyPr/>
            <a:lstStyle/>
            <a:p>
              <a:endParaRPr lang="en-US"/>
            </a:p>
          </p:txBody>
        </p:sp>
        <p:sp>
          <p:nvSpPr>
            <p:cNvPr id="534" name="Freeform 606"/>
            <p:cNvSpPr>
              <a:spLocks/>
            </p:cNvSpPr>
            <p:nvPr/>
          </p:nvSpPr>
          <p:spPr bwMode="auto">
            <a:xfrm>
              <a:off x="3448" y="3083"/>
              <a:ext cx="8" cy="10"/>
            </a:xfrm>
            <a:custGeom>
              <a:avLst/>
              <a:gdLst/>
              <a:ahLst/>
              <a:cxnLst>
                <a:cxn ang="0">
                  <a:pos x="120" y="170"/>
                </a:cxn>
                <a:cxn ang="0">
                  <a:pos x="104" y="175"/>
                </a:cxn>
                <a:cxn ang="0">
                  <a:pos x="87" y="177"/>
                </a:cxn>
                <a:cxn ang="0">
                  <a:pos x="70" y="176"/>
                </a:cxn>
                <a:cxn ang="0">
                  <a:pos x="54" y="171"/>
                </a:cxn>
                <a:cxn ang="0">
                  <a:pos x="40" y="163"/>
                </a:cxn>
                <a:cxn ang="0">
                  <a:pos x="27" y="152"/>
                </a:cxn>
                <a:cxn ang="0">
                  <a:pos x="15" y="139"/>
                </a:cxn>
                <a:cxn ang="0">
                  <a:pos x="7" y="124"/>
                </a:cxn>
                <a:cxn ang="0">
                  <a:pos x="2" y="107"/>
                </a:cxn>
                <a:cxn ang="0">
                  <a:pos x="0" y="90"/>
                </a:cxn>
                <a:cxn ang="0">
                  <a:pos x="2" y="72"/>
                </a:cxn>
                <a:cxn ang="0">
                  <a:pos x="7" y="56"/>
                </a:cxn>
                <a:cxn ang="0">
                  <a:pos x="14" y="41"/>
                </a:cxn>
                <a:cxn ang="0">
                  <a:pos x="25" y="28"/>
                </a:cxn>
                <a:cxn ang="0">
                  <a:pos x="37" y="16"/>
                </a:cxn>
                <a:cxn ang="0">
                  <a:pos x="52" y="8"/>
                </a:cxn>
                <a:cxn ang="0">
                  <a:pos x="68" y="2"/>
                </a:cxn>
                <a:cxn ang="0">
                  <a:pos x="85" y="0"/>
                </a:cxn>
                <a:cxn ang="0">
                  <a:pos x="102" y="2"/>
                </a:cxn>
                <a:cxn ang="0">
                  <a:pos x="117" y="7"/>
                </a:cxn>
                <a:cxn ang="0">
                  <a:pos x="132" y="15"/>
                </a:cxn>
                <a:cxn ang="0">
                  <a:pos x="145" y="25"/>
                </a:cxn>
                <a:cxn ang="0">
                  <a:pos x="156" y="38"/>
                </a:cxn>
                <a:cxn ang="0">
                  <a:pos x="164" y="53"/>
                </a:cxn>
                <a:cxn ang="0">
                  <a:pos x="169" y="70"/>
                </a:cxn>
                <a:cxn ang="0">
                  <a:pos x="171" y="88"/>
                </a:cxn>
                <a:cxn ang="0">
                  <a:pos x="169" y="105"/>
                </a:cxn>
                <a:cxn ang="0">
                  <a:pos x="165" y="121"/>
                </a:cxn>
                <a:cxn ang="0">
                  <a:pos x="158" y="136"/>
                </a:cxn>
                <a:cxn ang="0">
                  <a:pos x="148" y="150"/>
                </a:cxn>
                <a:cxn ang="0">
                  <a:pos x="136" y="162"/>
                </a:cxn>
                <a:cxn ang="0">
                  <a:pos x="120" y="170"/>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round/>
              <a:headEnd/>
              <a:tailEnd/>
            </a:ln>
          </p:spPr>
          <p:txBody>
            <a:bodyPr/>
            <a:lstStyle/>
            <a:p>
              <a:endParaRPr lang="en-US"/>
            </a:p>
          </p:txBody>
        </p:sp>
        <p:sp>
          <p:nvSpPr>
            <p:cNvPr id="535" name="Freeform 607"/>
            <p:cNvSpPr>
              <a:spLocks/>
            </p:cNvSpPr>
            <p:nvPr/>
          </p:nvSpPr>
          <p:spPr bwMode="auto">
            <a:xfrm>
              <a:off x="3449" y="3083"/>
              <a:ext cx="7" cy="9"/>
            </a:xfrm>
            <a:custGeom>
              <a:avLst/>
              <a:gdLst/>
              <a:ahLst/>
              <a:cxnLst>
                <a:cxn ang="0">
                  <a:pos x="106" y="149"/>
                </a:cxn>
                <a:cxn ang="0">
                  <a:pos x="92" y="155"/>
                </a:cxn>
                <a:cxn ang="0">
                  <a:pos x="77" y="156"/>
                </a:cxn>
                <a:cxn ang="0">
                  <a:pos x="63" y="155"/>
                </a:cxn>
                <a:cxn ang="0">
                  <a:pos x="48" y="150"/>
                </a:cxn>
                <a:cxn ang="0">
                  <a:pos x="35" y="143"/>
                </a:cxn>
                <a:cxn ang="0">
                  <a:pos x="24" y="133"/>
                </a:cxn>
                <a:cxn ang="0">
                  <a:pos x="14" y="122"/>
                </a:cxn>
                <a:cxn ang="0">
                  <a:pos x="6" y="108"/>
                </a:cxn>
                <a:cxn ang="0">
                  <a:pos x="2" y="93"/>
                </a:cxn>
                <a:cxn ang="0">
                  <a:pos x="0" y="78"/>
                </a:cxn>
                <a:cxn ang="0">
                  <a:pos x="1" y="63"/>
                </a:cxn>
                <a:cxn ang="0">
                  <a:pos x="5" y="49"/>
                </a:cxn>
                <a:cxn ang="0">
                  <a:pos x="13" y="35"/>
                </a:cxn>
                <a:cxn ang="0">
                  <a:pos x="22" y="24"/>
                </a:cxn>
                <a:cxn ang="0">
                  <a:pos x="33" y="13"/>
                </a:cxn>
                <a:cxn ang="0">
                  <a:pos x="46" y="6"/>
                </a:cxn>
                <a:cxn ang="0">
                  <a:pos x="60" y="1"/>
                </a:cxn>
                <a:cxn ang="0">
                  <a:pos x="76" y="0"/>
                </a:cxn>
                <a:cxn ang="0">
                  <a:pos x="90" y="1"/>
                </a:cxn>
                <a:cxn ang="0">
                  <a:pos x="104" y="5"/>
                </a:cxn>
                <a:cxn ang="0">
                  <a:pos x="118" y="11"/>
                </a:cxn>
                <a:cxn ang="0">
                  <a:pos x="129" y="21"/>
                </a:cxn>
                <a:cxn ang="0">
                  <a:pos x="139" y="32"/>
                </a:cxn>
                <a:cxn ang="0">
                  <a:pos x="146" y="46"/>
                </a:cxn>
                <a:cxn ang="0">
                  <a:pos x="150" y="61"/>
                </a:cxn>
                <a:cxn ang="0">
                  <a:pos x="152" y="77"/>
                </a:cxn>
                <a:cxn ang="0">
                  <a:pos x="151" y="91"/>
                </a:cxn>
                <a:cxn ang="0">
                  <a:pos x="147" y="106"/>
                </a:cxn>
                <a:cxn ang="0">
                  <a:pos x="140" y="120"/>
                </a:cxn>
                <a:cxn ang="0">
                  <a:pos x="131" y="131"/>
                </a:cxn>
                <a:cxn ang="0">
                  <a:pos x="120" y="142"/>
                </a:cxn>
                <a:cxn ang="0">
                  <a:pos x="106" y="149"/>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round/>
              <a:headEnd/>
              <a:tailEnd/>
            </a:ln>
          </p:spPr>
          <p:txBody>
            <a:bodyPr/>
            <a:lstStyle/>
            <a:p>
              <a:endParaRPr lang="en-US"/>
            </a:p>
          </p:txBody>
        </p:sp>
        <p:sp>
          <p:nvSpPr>
            <p:cNvPr id="536" name="Freeform 608"/>
            <p:cNvSpPr>
              <a:spLocks/>
            </p:cNvSpPr>
            <p:nvPr/>
          </p:nvSpPr>
          <p:spPr bwMode="auto">
            <a:xfrm>
              <a:off x="3449" y="3083"/>
              <a:ext cx="6" cy="8"/>
            </a:xfrm>
            <a:custGeom>
              <a:avLst/>
              <a:gdLst/>
              <a:ahLst/>
              <a:cxnLst>
                <a:cxn ang="0">
                  <a:pos x="93" y="134"/>
                </a:cxn>
                <a:cxn ang="0">
                  <a:pos x="80" y="138"/>
                </a:cxn>
                <a:cxn ang="0">
                  <a:pos x="68" y="139"/>
                </a:cxn>
                <a:cxn ang="0">
                  <a:pos x="55" y="138"/>
                </a:cxn>
                <a:cxn ang="0">
                  <a:pos x="42" y="134"/>
                </a:cxn>
                <a:cxn ang="0">
                  <a:pos x="30" y="127"/>
                </a:cxn>
                <a:cxn ang="0">
                  <a:pos x="20" y="119"/>
                </a:cxn>
                <a:cxn ang="0">
                  <a:pos x="12" y="109"/>
                </a:cxn>
                <a:cxn ang="0">
                  <a:pos x="5" y="97"/>
                </a:cxn>
                <a:cxn ang="0">
                  <a:pos x="1" y="83"/>
                </a:cxn>
                <a:cxn ang="0">
                  <a:pos x="0" y="70"/>
                </a:cxn>
                <a:cxn ang="0">
                  <a:pos x="1" y="57"/>
                </a:cxn>
                <a:cxn ang="0">
                  <a:pos x="5" y="44"/>
                </a:cxn>
                <a:cxn ang="0">
                  <a:pos x="11" y="31"/>
                </a:cxn>
                <a:cxn ang="0">
                  <a:pos x="19" y="21"/>
                </a:cxn>
                <a:cxn ang="0">
                  <a:pos x="28" y="12"/>
                </a:cxn>
                <a:cxn ang="0">
                  <a:pos x="40" y="5"/>
                </a:cxn>
                <a:cxn ang="0">
                  <a:pos x="54" y="1"/>
                </a:cxn>
                <a:cxn ang="0">
                  <a:pos x="66" y="0"/>
                </a:cxn>
                <a:cxn ang="0">
                  <a:pos x="79" y="1"/>
                </a:cxn>
                <a:cxn ang="0">
                  <a:pos x="91" y="5"/>
                </a:cxn>
                <a:cxn ang="0">
                  <a:pos x="104" y="11"/>
                </a:cxn>
                <a:cxn ang="0">
                  <a:pos x="114" y="20"/>
                </a:cxn>
                <a:cxn ang="0">
                  <a:pos x="122" y="29"/>
                </a:cxn>
                <a:cxn ang="0">
                  <a:pos x="129" y="42"/>
                </a:cxn>
                <a:cxn ang="0">
                  <a:pos x="133" y="56"/>
                </a:cxn>
                <a:cxn ang="0">
                  <a:pos x="134" y="68"/>
                </a:cxn>
                <a:cxn ang="0">
                  <a:pos x="133" y="82"/>
                </a:cxn>
                <a:cxn ang="0">
                  <a:pos x="129" y="95"/>
                </a:cxn>
                <a:cxn ang="0">
                  <a:pos x="123" y="107"/>
                </a:cxn>
                <a:cxn ang="0">
                  <a:pos x="115" y="118"/>
                </a:cxn>
                <a:cxn ang="0">
                  <a:pos x="106" y="126"/>
                </a:cxn>
                <a:cxn ang="0">
                  <a:pos x="93" y="134"/>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round/>
              <a:headEnd/>
              <a:tailEnd/>
            </a:ln>
          </p:spPr>
          <p:txBody>
            <a:bodyPr/>
            <a:lstStyle/>
            <a:p>
              <a:endParaRPr lang="en-US"/>
            </a:p>
          </p:txBody>
        </p:sp>
        <p:sp>
          <p:nvSpPr>
            <p:cNvPr id="537" name="Freeform 609"/>
            <p:cNvSpPr>
              <a:spLocks/>
            </p:cNvSpPr>
            <p:nvPr/>
          </p:nvSpPr>
          <p:spPr bwMode="auto">
            <a:xfrm>
              <a:off x="3441" y="3093"/>
              <a:ext cx="1" cy="2"/>
            </a:xfrm>
            <a:custGeom>
              <a:avLst/>
              <a:gdLst/>
              <a:ahLst/>
              <a:cxnLst>
                <a:cxn ang="0">
                  <a:pos x="11" y="0"/>
                </a:cxn>
                <a:cxn ang="0">
                  <a:pos x="5" y="3"/>
                </a:cxn>
                <a:cxn ang="0">
                  <a:pos x="1" y="8"/>
                </a:cxn>
                <a:cxn ang="0">
                  <a:pos x="0" y="15"/>
                </a:cxn>
                <a:cxn ang="0">
                  <a:pos x="1" y="20"/>
                </a:cxn>
                <a:cxn ang="0">
                  <a:pos x="4" y="26"/>
                </a:cxn>
                <a:cxn ang="0">
                  <a:pos x="8" y="31"/>
                </a:cxn>
                <a:cxn ang="0">
                  <a:pos x="14" y="33"/>
                </a:cxn>
                <a:cxn ang="0">
                  <a:pos x="21" y="32"/>
                </a:cxn>
                <a:cxn ang="0">
                  <a:pos x="11" y="0"/>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round/>
              <a:headEnd/>
              <a:tailEnd/>
            </a:ln>
          </p:spPr>
          <p:txBody>
            <a:bodyPr/>
            <a:lstStyle/>
            <a:p>
              <a:endParaRPr lang="en-US"/>
            </a:p>
          </p:txBody>
        </p:sp>
        <p:sp>
          <p:nvSpPr>
            <p:cNvPr id="538" name="Freeform 610"/>
            <p:cNvSpPr>
              <a:spLocks/>
            </p:cNvSpPr>
            <p:nvPr/>
          </p:nvSpPr>
          <p:spPr bwMode="auto">
            <a:xfrm>
              <a:off x="3442" y="3089"/>
              <a:ext cx="3" cy="6"/>
            </a:xfrm>
            <a:custGeom>
              <a:avLst/>
              <a:gdLst/>
              <a:ahLst/>
              <a:cxnLst>
                <a:cxn ang="0">
                  <a:pos x="40" y="12"/>
                </a:cxn>
                <a:cxn ang="0">
                  <a:pos x="40" y="12"/>
                </a:cxn>
                <a:cxn ang="0">
                  <a:pos x="42" y="22"/>
                </a:cxn>
                <a:cxn ang="0">
                  <a:pos x="42" y="28"/>
                </a:cxn>
                <a:cxn ang="0">
                  <a:pos x="39" y="37"/>
                </a:cxn>
                <a:cxn ang="0">
                  <a:pos x="36" y="43"/>
                </a:cxn>
                <a:cxn ang="0">
                  <a:pos x="30" y="49"/>
                </a:cxn>
                <a:cxn ang="0">
                  <a:pos x="21" y="57"/>
                </a:cxn>
                <a:cxn ang="0">
                  <a:pos x="12" y="61"/>
                </a:cxn>
                <a:cxn ang="0">
                  <a:pos x="0" y="66"/>
                </a:cxn>
                <a:cxn ang="0">
                  <a:pos x="10" y="98"/>
                </a:cxn>
                <a:cxn ang="0">
                  <a:pos x="26" y="92"/>
                </a:cxn>
                <a:cxn ang="0">
                  <a:pos x="39" y="84"/>
                </a:cxn>
                <a:cxn ang="0">
                  <a:pos x="50" y="74"/>
                </a:cxn>
                <a:cxn ang="0">
                  <a:pos x="63" y="64"/>
                </a:cxn>
                <a:cxn ang="0">
                  <a:pos x="70" y="49"/>
                </a:cxn>
                <a:cxn ang="0">
                  <a:pos x="75" y="34"/>
                </a:cxn>
                <a:cxn ang="0">
                  <a:pos x="75" y="18"/>
                </a:cxn>
                <a:cxn ang="0">
                  <a:pos x="71" y="0"/>
                </a:cxn>
                <a:cxn ang="0">
                  <a:pos x="71" y="0"/>
                </a:cxn>
                <a:cxn ang="0">
                  <a:pos x="40" y="12"/>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round/>
              <a:headEnd/>
              <a:tailEnd/>
            </a:ln>
          </p:spPr>
          <p:txBody>
            <a:bodyPr/>
            <a:lstStyle/>
            <a:p>
              <a:endParaRPr lang="en-US"/>
            </a:p>
          </p:txBody>
        </p:sp>
        <p:sp>
          <p:nvSpPr>
            <p:cNvPr id="539" name="Freeform 611"/>
            <p:cNvSpPr>
              <a:spLocks/>
            </p:cNvSpPr>
            <p:nvPr/>
          </p:nvSpPr>
          <p:spPr bwMode="auto">
            <a:xfrm>
              <a:off x="3440" y="3087"/>
              <a:ext cx="5" cy="3"/>
            </a:xfrm>
            <a:custGeom>
              <a:avLst/>
              <a:gdLst/>
              <a:ahLst/>
              <a:cxnLst>
                <a:cxn ang="0">
                  <a:pos x="20" y="43"/>
                </a:cxn>
                <a:cxn ang="0">
                  <a:pos x="20" y="43"/>
                </a:cxn>
                <a:cxn ang="0">
                  <a:pos x="27" y="39"/>
                </a:cxn>
                <a:cxn ang="0">
                  <a:pos x="36" y="35"/>
                </a:cxn>
                <a:cxn ang="0">
                  <a:pos x="45" y="33"/>
                </a:cxn>
                <a:cxn ang="0">
                  <a:pos x="54" y="33"/>
                </a:cxn>
                <a:cxn ang="0">
                  <a:pos x="62" y="36"/>
                </a:cxn>
                <a:cxn ang="0">
                  <a:pos x="69" y="39"/>
                </a:cxn>
                <a:cxn ang="0">
                  <a:pos x="74" y="43"/>
                </a:cxn>
                <a:cxn ang="0">
                  <a:pos x="77" y="49"/>
                </a:cxn>
                <a:cxn ang="0">
                  <a:pos x="108" y="37"/>
                </a:cxn>
                <a:cxn ang="0">
                  <a:pos x="98" y="22"/>
                </a:cxn>
                <a:cxn ang="0">
                  <a:pos x="87" y="11"/>
                </a:cxn>
                <a:cxn ang="0">
                  <a:pos x="74" y="4"/>
                </a:cxn>
                <a:cxn ang="0">
                  <a:pos x="58" y="0"/>
                </a:cxn>
                <a:cxn ang="0">
                  <a:pos x="41" y="0"/>
                </a:cxn>
                <a:cxn ang="0">
                  <a:pos x="26" y="3"/>
                </a:cxn>
                <a:cxn ang="0">
                  <a:pos x="13" y="9"/>
                </a:cxn>
                <a:cxn ang="0">
                  <a:pos x="0" y="18"/>
                </a:cxn>
                <a:cxn ang="0">
                  <a:pos x="0" y="18"/>
                </a:cxn>
                <a:cxn ang="0">
                  <a:pos x="20" y="43"/>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round/>
              <a:headEnd/>
              <a:tailEnd/>
            </a:ln>
          </p:spPr>
          <p:txBody>
            <a:bodyPr/>
            <a:lstStyle/>
            <a:p>
              <a:endParaRPr lang="en-US"/>
            </a:p>
          </p:txBody>
        </p:sp>
        <p:sp>
          <p:nvSpPr>
            <p:cNvPr id="540" name="Freeform 612"/>
            <p:cNvSpPr>
              <a:spLocks/>
            </p:cNvSpPr>
            <p:nvPr/>
          </p:nvSpPr>
          <p:spPr bwMode="auto">
            <a:xfrm>
              <a:off x="3438" y="3088"/>
              <a:ext cx="3" cy="8"/>
            </a:xfrm>
            <a:custGeom>
              <a:avLst/>
              <a:gdLst/>
              <a:ahLst/>
              <a:cxnLst>
                <a:cxn ang="0">
                  <a:pos x="36" y="112"/>
                </a:cxn>
                <a:cxn ang="0">
                  <a:pos x="36" y="112"/>
                </a:cxn>
                <a:cxn ang="0">
                  <a:pos x="33" y="104"/>
                </a:cxn>
                <a:cxn ang="0">
                  <a:pos x="32" y="95"/>
                </a:cxn>
                <a:cxn ang="0">
                  <a:pos x="34" y="83"/>
                </a:cxn>
                <a:cxn ang="0">
                  <a:pos x="38" y="69"/>
                </a:cxn>
                <a:cxn ang="0">
                  <a:pos x="44" y="58"/>
                </a:cxn>
                <a:cxn ang="0">
                  <a:pos x="52" y="44"/>
                </a:cxn>
                <a:cxn ang="0">
                  <a:pos x="60" y="34"/>
                </a:cxn>
                <a:cxn ang="0">
                  <a:pos x="69" y="25"/>
                </a:cxn>
                <a:cxn ang="0">
                  <a:pos x="49" y="0"/>
                </a:cxn>
                <a:cxn ang="0">
                  <a:pos x="37" y="11"/>
                </a:cxn>
                <a:cxn ang="0">
                  <a:pos x="25" y="25"/>
                </a:cxn>
                <a:cxn ang="0">
                  <a:pos x="16" y="41"/>
                </a:cxn>
                <a:cxn ang="0">
                  <a:pos x="8" y="57"/>
                </a:cxn>
                <a:cxn ang="0">
                  <a:pos x="2" y="75"/>
                </a:cxn>
                <a:cxn ang="0">
                  <a:pos x="0" y="92"/>
                </a:cxn>
                <a:cxn ang="0">
                  <a:pos x="1" y="112"/>
                </a:cxn>
                <a:cxn ang="0">
                  <a:pos x="8" y="129"/>
                </a:cxn>
                <a:cxn ang="0">
                  <a:pos x="8" y="129"/>
                </a:cxn>
                <a:cxn ang="0">
                  <a:pos x="36" y="112"/>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round/>
              <a:headEnd/>
              <a:tailEnd/>
            </a:ln>
          </p:spPr>
          <p:txBody>
            <a:bodyPr/>
            <a:lstStyle/>
            <a:p>
              <a:endParaRPr lang="en-US"/>
            </a:p>
          </p:txBody>
        </p:sp>
        <p:sp>
          <p:nvSpPr>
            <p:cNvPr id="541" name="Freeform 613"/>
            <p:cNvSpPr>
              <a:spLocks/>
            </p:cNvSpPr>
            <p:nvPr/>
          </p:nvSpPr>
          <p:spPr bwMode="auto">
            <a:xfrm>
              <a:off x="3438" y="3095"/>
              <a:ext cx="5" cy="4"/>
            </a:xfrm>
            <a:custGeom>
              <a:avLst/>
              <a:gdLst/>
              <a:ahLst/>
              <a:cxnLst>
                <a:cxn ang="0">
                  <a:pos x="107" y="41"/>
                </a:cxn>
                <a:cxn ang="0">
                  <a:pos x="107" y="41"/>
                </a:cxn>
                <a:cxn ang="0">
                  <a:pos x="96" y="43"/>
                </a:cxn>
                <a:cxn ang="0">
                  <a:pos x="83" y="43"/>
                </a:cxn>
                <a:cxn ang="0">
                  <a:pos x="72" y="42"/>
                </a:cxn>
                <a:cxn ang="0">
                  <a:pos x="62" y="36"/>
                </a:cxn>
                <a:cxn ang="0">
                  <a:pos x="52" y="30"/>
                </a:cxn>
                <a:cxn ang="0">
                  <a:pos x="43" y="23"/>
                </a:cxn>
                <a:cxn ang="0">
                  <a:pos x="35" y="13"/>
                </a:cxn>
                <a:cxn ang="0">
                  <a:pos x="28" y="0"/>
                </a:cxn>
                <a:cxn ang="0">
                  <a:pos x="0" y="17"/>
                </a:cxn>
                <a:cxn ang="0">
                  <a:pos x="9" y="32"/>
                </a:cxn>
                <a:cxn ang="0">
                  <a:pos x="20" y="46"/>
                </a:cxn>
                <a:cxn ang="0">
                  <a:pos x="33" y="57"/>
                </a:cxn>
                <a:cxn ang="0">
                  <a:pos x="48" y="66"/>
                </a:cxn>
                <a:cxn ang="0">
                  <a:pos x="64" y="73"/>
                </a:cxn>
                <a:cxn ang="0">
                  <a:pos x="81" y="76"/>
                </a:cxn>
                <a:cxn ang="0">
                  <a:pos x="98" y="76"/>
                </a:cxn>
                <a:cxn ang="0">
                  <a:pos x="117" y="72"/>
                </a:cxn>
                <a:cxn ang="0">
                  <a:pos x="117" y="72"/>
                </a:cxn>
                <a:cxn ang="0">
                  <a:pos x="107" y="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round/>
              <a:headEnd/>
              <a:tailEnd/>
            </a:ln>
          </p:spPr>
          <p:txBody>
            <a:bodyPr/>
            <a:lstStyle/>
            <a:p>
              <a:endParaRPr lang="en-US"/>
            </a:p>
          </p:txBody>
        </p:sp>
        <p:sp>
          <p:nvSpPr>
            <p:cNvPr id="542" name="Freeform 614"/>
            <p:cNvSpPr>
              <a:spLocks/>
            </p:cNvSpPr>
            <p:nvPr/>
          </p:nvSpPr>
          <p:spPr bwMode="auto">
            <a:xfrm>
              <a:off x="3443" y="3094"/>
              <a:ext cx="4" cy="5"/>
            </a:xfrm>
            <a:custGeom>
              <a:avLst/>
              <a:gdLst/>
              <a:ahLst/>
              <a:cxnLst>
                <a:cxn ang="0">
                  <a:pos x="47" y="0"/>
                </a:cxn>
                <a:cxn ang="0">
                  <a:pos x="46" y="8"/>
                </a:cxn>
                <a:cxn ang="0">
                  <a:pos x="44" y="15"/>
                </a:cxn>
                <a:cxn ang="0">
                  <a:pos x="40" y="24"/>
                </a:cxn>
                <a:cxn ang="0">
                  <a:pos x="35" y="32"/>
                </a:cxn>
                <a:cxn ang="0">
                  <a:pos x="28" y="39"/>
                </a:cxn>
                <a:cxn ang="0">
                  <a:pos x="21" y="46"/>
                </a:cxn>
                <a:cxn ang="0">
                  <a:pos x="11" y="52"/>
                </a:cxn>
                <a:cxn ang="0">
                  <a:pos x="0" y="57"/>
                </a:cxn>
                <a:cxn ang="0">
                  <a:pos x="10" y="88"/>
                </a:cxn>
                <a:cxn ang="0">
                  <a:pos x="25" y="82"/>
                </a:cxn>
                <a:cxn ang="0">
                  <a:pos x="40" y="73"/>
                </a:cxn>
                <a:cxn ang="0">
                  <a:pos x="51" y="64"/>
                </a:cxn>
                <a:cxn ang="0">
                  <a:pos x="61" y="53"/>
                </a:cxn>
                <a:cxn ang="0">
                  <a:pos x="68" y="41"/>
                </a:cxn>
                <a:cxn ang="0">
                  <a:pos x="74" y="28"/>
                </a:cxn>
                <a:cxn ang="0">
                  <a:pos x="78" y="14"/>
                </a:cxn>
                <a:cxn ang="0">
                  <a:pos x="79" y="2"/>
                </a:cxn>
                <a:cxn ang="0">
                  <a:pos x="47" y="0"/>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round/>
              <a:headEnd/>
              <a:tailEnd/>
            </a:ln>
          </p:spPr>
          <p:txBody>
            <a:bodyPr/>
            <a:lstStyle/>
            <a:p>
              <a:endParaRPr lang="en-US"/>
            </a:p>
          </p:txBody>
        </p:sp>
        <p:sp>
          <p:nvSpPr>
            <p:cNvPr id="543" name="Freeform 615"/>
            <p:cNvSpPr>
              <a:spLocks/>
            </p:cNvSpPr>
            <p:nvPr/>
          </p:nvSpPr>
          <p:spPr bwMode="auto">
            <a:xfrm>
              <a:off x="3442" y="3097"/>
              <a:ext cx="2" cy="1"/>
            </a:xfrm>
            <a:custGeom>
              <a:avLst/>
              <a:gdLst/>
              <a:ahLst/>
              <a:cxnLst>
                <a:cxn ang="0">
                  <a:pos x="32" y="18"/>
                </a:cxn>
                <a:cxn ang="0">
                  <a:pos x="31" y="11"/>
                </a:cxn>
                <a:cxn ang="0">
                  <a:pos x="28" y="6"/>
                </a:cxn>
                <a:cxn ang="0">
                  <a:pos x="23" y="3"/>
                </a:cxn>
                <a:cxn ang="0">
                  <a:pos x="17" y="0"/>
                </a:cxn>
                <a:cxn ang="0">
                  <a:pos x="11" y="2"/>
                </a:cxn>
                <a:cxn ang="0">
                  <a:pos x="6" y="4"/>
                </a:cxn>
                <a:cxn ang="0">
                  <a:pos x="2" y="9"/>
                </a:cxn>
                <a:cxn ang="0">
                  <a:pos x="0" y="16"/>
                </a:cxn>
                <a:cxn ang="0">
                  <a:pos x="32" y="18"/>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round/>
              <a:headEnd/>
              <a:tailEnd/>
            </a:ln>
          </p:spPr>
          <p:txBody>
            <a:bodyPr/>
            <a:lstStyle/>
            <a:p>
              <a:endParaRPr lang="en-US"/>
            </a:p>
          </p:txBody>
        </p:sp>
        <p:sp>
          <p:nvSpPr>
            <p:cNvPr id="544" name="Freeform 616"/>
            <p:cNvSpPr>
              <a:spLocks/>
            </p:cNvSpPr>
            <p:nvPr/>
          </p:nvSpPr>
          <p:spPr bwMode="auto">
            <a:xfrm>
              <a:off x="3442" y="3094"/>
              <a:ext cx="1" cy="2"/>
            </a:xfrm>
            <a:custGeom>
              <a:avLst/>
              <a:gdLst/>
              <a:ahLst/>
              <a:cxnLst>
                <a:cxn ang="0">
                  <a:pos x="12" y="0"/>
                </a:cxn>
                <a:cxn ang="0">
                  <a:pos x="5" y="3"/>
                </a:cxn>
                <a:cxn ang="0">
                  <a:pos x="1" y="8"/>
                </a:cxn>
                <a:cxn ang="0">
                  <a:pos x="0" y="14"/>
                </a:cxn>
                <a:cxn ang="0">
                  <a:pos x="1" y="20"/>
                </a:cxn>
                <a:cxn ang="0">
                  <a:pos x="4" y="26"/>
                </a:cxn>
                <a:cxn ang="0">
                  <a:pos x="9" y="30"/>
                </a:cxn>
                <a:cxn ang="0">
                  <a:pos x="15" y="32"/>
                </a:cxn>
                <a:cxn ang="0">
                  <a:pos x="22" y="31"/>
                </a:cxn>
                <a:cxn ang="0">
                  <a:pos x="12" y="0"/>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round/>
              <a:headEnd/>
              <a:tailEnd/>
            </a:ln>
          </p:spPr>
          <p:txBody>
            <a:bodyPr/>
            <a:lstStyle/>
            <a:p>
              <a:endParaRPr lang="en-US"/>
            </a:p>
          </p:txBody>
        </p:sp>
        <p:sp>
          <p:nvSpPr>
            <p:cNvPr id="545" name="Freeform 617"/>
            <p:cNvSpPr>
              <a:spLocks/>
            </p:cNvSpPr>
            <p:nvPr/>
          </p:nvSpPr>
          <p:spPr bwMode="auto">
            <a:xfrm>
              <a:off x="3442" y="3090"/>
              <a:ext cx="4" cy="5"/>
            </a:xfrm>
            <a:custGeom>
              <a:avLst/>
              <a:gdLst/>
              <a:ahLst/>
              <a:cxnLst>
                <a:cxn ang="0">
                  <a:pos x="39" y="13"/>
                </a:cxn>
                <a:cxn ang="0">
                  <a:pos x="39" y="12"/>
                </a:cxn>
                <a:cxn ang="0">
                  <a:pos x="41" y="22"/>
                </a:cxn>
                <a:cxn ang="0">
                  <a:pos x="41" y="30"/>
                </a:cxn>
                <a:cxn ang="0">
                  <a:pos x="38" y="37"/>
                </a:cxn>
                <a:cxn ang="0">
                  <a:pos x="35" y="43"/>
                </a:cxn>
                <a:cxn ang="0">
                  <a:pos x="28" y="51"/>
                </a:cxn>
                <a:cxn ang="0">
                  <a:pos x="20" y="58"/>
                </a:cxn>
                <a:cxn ang="0">
                  <a:pos x="11" y="62"/>
                </a:cxn>
                <a:cxn ang="0">
                  <a:pos x="0" y="68"/>
                </a:cxn>
                <a:cxn ang="0">
                  <a:pos x="10" y="99"/>
                </a:cxn>
                <a:cxn ang="0">
                  <a:pos x="25" y="94"/>
                </a:cxn>
                <a:cxn ang="0">
                  <a:pos x="38" y="85"/>
                </a:cxn>
                <a:cxn ang="0">
                  <a:pos x="51" y="76"/>
                </a:cxn>
                <a:cxn ang="0">
                  <a:pos x="62" y="64"/>
                </a:cxn>
                <a:cxn ang="0">
                  <a:pos x="69" y="52"/>
                </a:cxn>
                <a:cxn ang="0">
                  <a:pos x="74" y="36"/>
                </a:cxn>
                <a:cxn ang="0">
                  <a:pos x="74" y="18"/>
                </a:cxn>
                <a:cxn ang="0">
                  <a:pos x="70" y="1"/>
                </a:cxn>
                <a:cxn ang="0">
                  <a:pos x="70" y="0"/>
                </a:cxn>
                <a:cxn ang="0">
                  <a:pos x="39" y="13"/>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round/>
              <a:headEnd/>
              <a:tailEnd/>
            </a:ln>
          </p:spPr>
          <p:txBody>
            <a:bodyPr/>
            <a:lstStyle/>
            <a:p>
              <a:endParaRPr lang="en-US"/>
            </a:p>
          </p:txBody>
        </p:sp>
        <p:sp>
          <p:nvSpPr>
            <p:cNvPr id="546" name="Freeform 618"/>
            <p:cNvSpPr>
              <a:spLocks/>
            </p:cNvSpPr>
            <p:nvPr/>
          </p:nvSpPr>
          <p:spPr bwMode="auto">
            <a:xfrm>
              <a:off x="3441" y="3088"/>
              <a:ext cx="5" cy="3"/>
            </a:xfrm>
            <a:custGeom>
              <a:avLst/>
              <a:gdLst/>
              <a:ahLst/>
              <a:cxnLst>
                <a:cxn ang="0">
                  <a:pos x="20" y="44"/>
                </a:cxn>
                <a:cxn ang="0">
                  <a:pos x="20" y="43"/>
                </a:cxn>
                <a:cxn ang="0">
                  <a:pos x="27" y="39"/>
                </a:cxn>
                <a:cxn ang="0">
                  <a:pos x="37" y="35"/>
                </a:cxn>
                <a:cxn ang="0">
                  <a:pos x="46" y="34"/>
                </a:cxn>
                <a:cxn ang="0">
                  <a:pos x="54" y="34"/>
                </a:cxn>
                <a:cxn ang="0">
                  <a:pos x="61" y="36"/>
                </a:cxn>
                <a:cxn ang="0">
                  <a:pos x="69" y="39"/>
                </a:cxn>
                <a:cxn ang="0">
                  <a:pos x="74" y="43"/>
                </a:cxn>
                <a:cxn ang="0">
                  <a:pos x="77" y="50"/>
                </a:cxn>
                <a:cxn ang="0">
                  <a:pos x="108" y="37"/>
                </a:cxn>
                <a:cxn ang="0">
                  <a:pos x="99" y="22"/>
                </a:cxn>
                <a:cxn ang="0">
                  <a:pos x="88" y="12"/>
                </a:cxn>
                <a:cxn ang="0">
                  <a:pos x="73" y="4"/>
                </a:cxn>
                <a:cxn ang="0">
                  <a:pos x="58" y="0"/>
                </a:cxn>
                <a:cxn ang="0">
                  <a:pos x="42" y="0"/>
                </a:cxn>
                <a:cxn ang="0">
                  <a:pos x="26" y="3"/>
                </a:cxn>
                <a:cxn ang="0">
                  <a:pos x="13" y="10"/>
                </a:cxn>
                <a:cxn ang="0">
                  <a:pos x="0" y="18"/>
                </a:cxn>
                <a:cxn ang="0">
                  <a:pos x="0" y="17"/>
                </a:cxn>
                <a:cxn ang="0">
                  <a:pos x="20" y="44"/>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round/>
              <a:headEnd/>
              <a:tailEnd/>
            </a:ln>
          </p:spPr>
          <p:txBody>
            <a:bodyPr/>
            <a:lstStyle/>
            <a:p>
              <a:endParaRPr lang="en-US"/>
            </a:p>
          </p:txBody>
        </p:sp>
        <p:sp>
          <p:nvSpPr>
            <p:cNvPr id="547" name="Freeform 619"/>
            <p:cNvSpPr>
              <a:spLocks/>
            </p:cNvSpPr>
            <p:nvPr/>
          </p:nvSpPr>
          <p:spPr bwMode="auto">
            <a:xfrm>
              <a:off x="3438" y="3089"/>
              <a:ext cx="4" cy="7"/>
            </a:xfrm>
            <a:custGeom>
              <a:avLst/>
              <a:gdLst/>
              <a:ahLst/>
              <a:cxnLst>
                <a:cxn ang="0">
                  <a:pos x="36" y="114"/>
                </a:cxn>
                <a:cxn ang="0">
                  <a:pos x="36" y="114"/>
                </a:cxn>
                <a:cxn ang="0">
                  <a:pos x="34" y="107"/>
                </a:cxn>
                <a:cxn ang="0">
                  <a:pos x="33" y="96"/>
                </a:cxn>
                <a:cxn ang="0">
                  <a:pos x="35" y="83"/>
                </a:cxn>
                <a:cxn ang="0">
                  <a:pos x="38" y="72"/>
                </a:cxn>
                <a:cxn ang="0">
                  <a:pos x="44" y="59"/>
                </a:cxn>
                <a:cxn ang="0">
                  <a:pos x="52" y="46"/>
                </a:cxn>
                <a:cxn ang="0">
                  <a:pos x="60" y="36"/>
                </a:cxn>
                <a:cxn ang="0">
                  <a:pos x="69" y="27"/>
                </a:cxn>
                <a:cxn ang="0">
                  <a:pos x="49" y="0"/>
                </a:cxn>
                <a:cxn ang="0">
                  <a:pos x="36" y="13"/>
                </a:cxn>
                <a:cxn ang="0">
                  <a:pos x="25" y="27"/>
                </a:cxn>
                <a:cxn ang="0">
                  <a:pos x="15" y="42"/>
                </a:cxn>
                <a:cxn ang="0">
                  <a:pos x="7" y="59"/>
                </a:cxn>
                <a:cxn ang="0">
                  <a:pos x="2" y="77"/>
                </a:cxn>
                <a:cxn ang="0">
                  <a:pos x="0" y="94"/>
                </a:cxn>
                <a:cxn ang="0">
                  <a:pos x="1" y="113"/>
                </a:cxn>
                <a:cxn ang="0">
                  <a:pos x="7" y="131"/>
                </a:cxn>
                <a:cxn ang="0">
                  <a:pos x="7" y="131"/>
                </a:cxn>
                <a:cxn ang="0">
                  <a:pos x="36" y="114"/>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round/>
              <a:headEnd/>
              <a:tailEnd/>
            </a:ln>
          </p:spPr>
          <p:txBody>
            <a:bodyPr/>
            <a:lstStyle/>
            <a:p>
              <a:endParaRPr lang="en-US"/>
            </a:p>
          </p:txBody>
        </p:sp>
        <p:sp>
          <p:nvSpPr>
            <p:cNvPr id="548" name="Freeform 620"/>
            <p:cNvSpPr>
              <a:spLocks/>
            </p:cNvSpPr>
            <p:nvPr/>
          </p:nvSpPr>
          <p:spPr bwMode="auto">
            <a:xfrm>
              <a:off x="3439" y="3095"/>
              <a:ext cx="5" cy="4"/>
            </a:xfrm>
            <a:custGeom>
              <a:avLst/>
              <a:gdLst/>
              <a:ahLst/>
              <a:cxnLst>
                <a:cxn ang="0">
                  <a:pos x="107" y="41"/>
                </a:cxn>
                <a:cxn ang="0">
                  <a:pos x="107" y="41"/>
                </a:cxn>
                <a:cxn ang="0">
                  <a:pos x="96" y="43"/>
                </a:cxn>
                <a:cxn ang="0">
                  <a:pos x="85" y="43"/>
                </a:cxn>
                <a:cxn ang="0">
                  <a:pos x="75" y="41"/>
                </a:cxn>
                <a:cxn ang="0">
                  <a:pos x="63" y="37"/>
                </a:cxn>
                <a:cxn ang="0">
                  <a:pos x="54" y="29"/>
                </a:cxn>
                <a:cxn ang="0">
                  <a:pos x="44" y="22"/>
                </a:cxn>
                <a:cxn ang="0">
                  <a:pos x="36" y="13"/>
                </a:cxn>
                <a:cxn ang="0">
                  <a:pos x="29" y="0"/>
                </a:cxn>
                <a:cxn ang="0">
                  <a:pos x="0" y="17"/>
                </a:cxn>
                <a:cxn ang="0">
                  <a:pos x="9" y="32"/>
                </a:cxn>
                <a:cxn ang="0">
                  <a:pos x="21" y="45"/>
                </a:cxn>
                <a:cxn ang="0">
                  <a:pos x="34" y="57"/>
                </a:cxn>
                <a:cxn ang="0">
                  <a:pos x="49" y="66"/>
                </a:cxn>
                <a:cxn ang="0">
                  <a:pos x="64" y="73"/>
                </a:cxn>
                <a:cxn ang="0">
                  <a:pos x="81" y="77"/>
                </a:cxn>
                <a:cxn ang="0">
                  <a:pos x="98" y="77"/>
                </a:cxn>
                <a:cxn ang="0">
                  <a:pos x="117" y="73"/>
                </a:cxn>
                <a:cxn ang="0">
                  <a:pos x="117" y="73"/>
                </a:cxn>
                <a:cxn ang="0">
                  <a:pos x="107" y="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round/>
              <a:headEnd/>
              <a:tailEnd/>
            </a:ln>
          </p:spPr>
          <p:txBody>
            <a:bodyPr/>
            <a:lstStyle/>
            <a:p>
              <a:endParaRPr lang="en-US"/>
            </a:p>
          </p:txBody>
        </p:sp>
        <p:sp>
          <p:nvSpPr>
            <p:cNvPr id="549" name="Freeform 621"/>
            <p:cNvSpPr>
              <a:spLocks/>
            </p:cNvSpPr>
            <p:nvPr/>
          </p:nvSpPr>
          <p:spPr bwMode="auto">
            <a:xfrm>
              <a:off x="3444" y="3094"/>
              <a:ext cx="3" cy="5"/>
            </a:xfrm>
            <a:custGeom>
              <a:avLst/>
              <a:gdLst/>
              <a:ahLst/>
              <a:cxnLst>
                <a:cxn ang="0">
                  <a:pos x="48" y="0"/>
                </a:cxn>
                <a:cxn ang="0">
                  <a:pos x="47" y="8"/>
                </a:cxn>
                <a:cxn ang="0">
                  <a:pos x="44" y="18"/>
                </a:cxn>
                <a:cxn ang="0">
                  <a:pos x="41" y="26"/>
                </a:cxn>
                <a:cxn ang="0">
                  <a:pos x="36" y="34"/>
                </a:cxn>
                <a:cxn ang="0">
                  <a:pos x="31" y="40"/>
                </a:cxn>
                <a:cxn ang="0">
                  <a:pos x="22" y="47"/>
                </a:cxn>
                <a:cxn ang="0">
                  <a:pos x="12" y="54"/>
                </a:cxn>
                <a:cxn ang="0">
                  <a:pos x="0" y="58"/>
                </a:cxn>
                <a:cxn ang="0">
                  <a:pos x="10" y="90"/>
                </a:cxn>
                <a:cxn ang="0">
                  <a:pos x="27" y="83"/>
                </a:cxn>
                <a:cxn ang="0">
                  <a:pos x="40" y="75"/>
                </a:cxn>
                <a:cxn ang="0">
                  <a:pos x="51" y="65"/>
                </a:cxn>
                <a:cxn ang="0">
                  <a:pos x="62" y="55"/>
                </a:cxn>
                <a:cxn ang="0">
                  <a:pos x="70" y="41"/>
                </a:cxn>
                <a:cxn ang="0">
                  <a:pos x="75" y="28"/>
                </a:cxn>
                <a:cxn ang="0">
                  <a:pos x="78" y="17"/>
                </a:cxn>
                <a:cxn ang="0">
                  <a:pos x="81" y="4"/>
                </a:cxn>
                <a:cxn ang="0">
                  <a:pos x="48" y="0"/>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round/>
              <a:headEnd/>
              <a:tailEnd/>
            </a:ln>
          </p:spPr>
          <p:txBody>
            <a:bodyPr/>
            <a:lstStyle/>
            <a:p>
              <a:endParaRPr lang="en-US"/>
            </a:p>
          </p:txBody>
        </p:sp>
        <p:sp>
          <p:nvSpPr>
            <p:cNvPr id="550" name="Freeform 622"/>
            <p:cNvSpPr>
              <a:spLocks/>
            </p:cNvSpPr>
            <p:nvPr/>
          </p:nvSpPr>
          <p:spPr bwMode="auto">
            <a:xfrm>
              <a:off x="3443" y="3097"/>
              <a:ext cx="2" cy="1"/>
            </a:xfrm>
            <a:custGeom>
              <a:avLst/>
              <a:gdLst/>
              <a:ahLst/>
              <a:cxnLst>
                <a:cxn ang="0">
                  <a:pos x="33" y="19"/>
                </a:cxn>
                <a:cxn ang="0">
                  <a:pos x="32" y="12"/>
                </a:cxn>
                <a:cxn ang="0">
                  <a:pos x="28" y="6"/>
                </a:cxn>
                <a:cxn ang="0">
                  <a:pos x="23" y="2"/>
                </a:cxn>
                <a:cxn ang="0">
                  <a:pos x="18" y="0"/>
                </a:cxn>
                <a:cxn ang="0">
                  <a:pos x="12" y="0"/>
                </a:cxn>
                <a:cxn ang="0">
                  <a:pos x="6" y="3"/>
                </a:cxn>
                <a:cxn ang="0">
                  <a:pos x="2" y="7"/>
                </a:cxn>
                <a:cxn ang="0">
                  <a:pos x="0" y="15"/>
                </a:cxn>
                <a:cxn ang="0">
                  <a:pos x="33" y="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round/>
              <a:headEnd/>
              <a:tailEnd/>
            </a:ln>
          </p:spPr>
          <p:txBody>
            <a:bodyPr/>
            <a:lstStyle/>
            <a:p>
              <a:endParaRPr lang="en-US"/>
            </a:p>
          </p:txBody>
        </p:sp>
        <p:sp>
          <p:nvSpPr>
            <p:cNvPr id="551" name="Freeform 623"/>
            <p:cNvSpPr>
              <a:spLocks/>
            </p:cNvSpPr>
            <p:nvPr/>
          </p:nvSpPr>
          <p:spPr bwMode="auto">
            <a:xfrm>
              <a:off x="3398" y="3240"/>
              <a:ext cx="1" cy="1"/>
            </a:xfrm>
            <a:custGeom>
              <a:avLst/>
              <a:gdLst/>
              <a:ahLst/>
              <a:cxnLst>
                <a:cxn ang="0">
                  <a:pos x="0" y="25"/>
                </a:cxn>
                <a:cxn ang="0">
                  <a:pos x="6" y="27"/>
                </a:cxn>
                <a:cxn ang="0">
                  <a:pos x="11" y="26"/>
                </a:cxn>
                <a:cxn ang="0">
                  <a:pos x="16" y="24"/>
                </a:cxn>
                <a:cxn ang="0">
                  <a:pos x="19" y="20"/>
                </a:cxn>
                <a:cxn ang="0">
                  <a:pos x="21" y="15"/>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552" name="Freeform 624"/>
            <p:cNvSpPr>
              <a:spLocks/>
            </p:cNvSpPr>
            <p:nvPr/>
          </p:nvSpPr>
          <p:spPr bwMode="auto">
            <a:xfrm>
              <a:off x="3389" y="3221"/>
              <a:ext cx="10" cy="20"/>
            </a:xfrm>
            <a:custGeom>
              <a:avLst/>
              <a:gdLst/>
              <a:ahLst/>
              <a:cxnLst>
                <a:cxn ang="0">
                  <a:pos x="0" y="0"/>
                </a:cxn>
                <a:cxn ang="0">
                  <a:pos x="0" y="0"/>
                </a:cxn>
                <a:cxn ang="0">
                  <a:pos x="1" y="29"/>
                </a:cxn>
                <a:cxn ang="0">
                  <a:pos x="3" y="56"/>
                </a:cxn>
                <a:cxn ang="0">
                  <a:pos x="8" y="84"/>
                </a:cxn>
                <a:cxn ang="0">
                  <a:pos x="15" y="110"/>
                </a:cxn>
                <a:cxn ang="0">
                  <a:pos x="22" y="135"/>
                </a:cxn>
                <a:cxn ang="0">
                  <a:pos x="31" y="162"/>
                </a:cxn>
                <a:cxn ang="0">
                  <a:pos x="41" y="187"/>
                </a:cxn>
                <a:cxn ang="0">
                  <a:pos x="55" y="211"/>
                </a:cxn>
                <a:cxn ang="0">
                  <a:pos x="68" y="235"/>
                </a:cxn>
                <a:cxn ang="0">
                  <a:pos x="84" y="258"/>
                </a:cxn>
                <a:cxn ang="0">
                  <a:pos x="102" y="278"/>
                </a:cxn>
                <a:cxn ang="0">
                  <a:pos x="119" y="298"/>
                </a:cxn>
                <a:cxn ang="0">
                  <a:pos x="138" y="317"/>
                </a:cxn>
                <a:cxn ang="0">
                  <a:pos x="159" y="335"/>
                </a:cxn>
                <a:cxn ang="0">
                  <a:pos x="180" y="352"/>
                </a:cxn>
                <a:cxn ang="0">
                  <a:pos x="204" y="365"/>
                </a:cxn>
                <a:cxn ang="0">
                  <a:pos x="218" y="340"/>
                </a:cxn>
                <a:cxn ang="0">
                  <a:pos x="196" y="326"/>
                </a:cxn>
                <a:cxn ang="0">
                  <a:pos x="177" y="311"/>
                </a:cxn>
                <a:cxn ang="0">
                  <a:pos x="157" y="296"/>
                </a:cxn>
                <a:cxn ang="0">
                  <a:pos x="139" y="277"/>
                </a:cxn>
                <a:cxn ang="0">
                  <a:pos x="122" y="259"/>
                </a:cxn>
                <a:cxn ang="0">
                  <a:pos x="107" y="239"/>
                </a:cxn>
                <a:cxn ang="0">
                  <a:pos x="92" y="218"/>
                </a:cxn>
                <a:cxn ang="0">
                  <a:pos x="79" y="197"/>
                </a:cxn>
                <a:cxn ang="0">
                  <a:pos x="68" y="174"/>
                </a:cxn>
                <a:cxn ang="0">
                  <a:pos x="58" y="151"/>
                </a:cxn>
                <a:cxn ang="0">
                  <a:pos x="49" y="127"/>
                </a:cxn>
                <a:cxn ang="0">
                  <a:pos x="41" y="102"/>
                </a:cxn>
                <a:cxn ang="0">
                  <a:pos x="36" y="77"/>
                </a:cxn>
                <a:cxn ang="0">
                  <a:pos x="31" y="52"/>
                </a:cxn>
                <a:cxn ang="0">
                  <a:pos x="29" y="27"/>
                </a:cxn>
                <a:cxn ang="0">
                  <a:pos x="28" y="0"/>
                </a:cxn>
                <a:cxn ang="0">
                  <a:pos x="28" y="0"/>
                </a:cxn>
                <a:cxn ang="0">
                  <a:pos x="0" y="0"/>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round/>
              <a:headEnd/>
              <a:tailEnd/>
            </a:ln>
          </p:spPr>
          <p:txBody>
            <a:bodyPr/>
            <a:lstStyle/>
            <a:p>
              <a:endParaRPr lang="en-US"/>
            </a:p>
          </p:txBody>
        </p:sp>
        <p:sp>
          <p:nvSpPr>
            <p:cNvPr id="553" name="Freeform 625"/>
            <p:cNvSpPr>
              <a:spLocks/>
            </p:cNvSpPr>
            <p:nvPr/>
          </p:nvSpPr>
          <p:spPr bwMode="auto">
            <a:xfrm>
              <a:off x="3389" y="3216"/>
              <a:ext cx="2" cy="5"/>
            </a:xfrm>
            <a:custGeom>
              <a:avLst/>
              <a:gdLst/>
              <a:ahLst/>
              <a:cxnLst>
                <a:cxn ang="0">
                  <a:pos x="9" y="0"/>
                </a:cxn>
                <a:cxn ang="0">
                  <a:pos x="7" y="10"/>
                </a:cxn>
                <a:cxn ang="0">
                  <a:pos x="5" y="23"/>
                </a:cxn>
                <a:cxn ang="0">
                  <a:pos x="4" y="33"/>
                </a:cxn>
                <a:cxn ang="0">
                  <a:pos x="2" y="45"/>
                </a:cxn>
                <a:cxn ang="0">
                  <a:pos x="1" y="58"/>
                </a:cxn>
                <a:cxn ang="0">
                  <a:pos x="1" y="69"/>
                </a:cxn>
                <a:cxn ang="0">
                  <a:pos x="0" y="80"/>
                </a:cxn>
                <a:cxn ang="0">
                  <a:pos x="0" y="92"/>
                </a:cxn>
                <a:cxn ang="0">
                  <a:pos x="28" y="92"/>
                </a:cxn>
                <a:cxn ang="0">
                  <a:pos x="28" y="82"/>
                </a:cxn>
                <a:cxn ang="0">
                  <a:pos x="29" y="71"/>
                </a:cxn>
                <a:cxn ang="0">
                  <a:pos x="29" y="60"/>
                </a:cxn>
                <a:cxn ang="0">
                  <a:pos x="30" y="49"/>
                </a:cxn>
                <a:cxn ang="0">
                  <a:pos x="32" y="38"/>
                </a:cxn>
                <a:cxn ang="0">
                  <a:pos x="33" y="27"/>
                </a:cxn>
                <a:cxn ang="0">
                  <a:pos x="35" y="17"/>
                </a:cxn>
                <a:cxn ang="0">
                  <a:pos x="37" y="6"/>
                </a:cxn>
                <a:cxn ang="0">
                  <a:pos x="9" y="0"/>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round/>
              <a:headEnd/>
              <a:tailEnd/>
            </a:ln>
          </p:spPr>
          <p:txBody>
            <a:bodyPr/>
            <a:lstStyle/>
            <a:p>
              <a:endParaRPr lang="en-US"/>
            </a:p>
          </p:txBody>
        </p:sp>
        <p:sp>
          <p:nvSpPr>
            <p:cNvPr id="554" name="Freeform 626"/>
            <p:cNvSpPr>
              <a:spLocks/>
            </p:cNvSpPr>
            <p:nvPr/>
          </p:nvSpPr>
          <p:spPr bwMode="auto">
            <a:xfrm>
              <a:off x="3389" y="3220"/>
              <a:ext cx="1" cy="1"/>
            </a:xfrm>
            <a:custGeom>
              <a:avLst/>
              <a:gdLst/>
              <a:ahLst/>
              <a:cxnLst>
                <a:cxn ang="0">
                  <a:pos x="28" y="18"/>
                </a:cxn>
                <a:cxn ang="0">
                  <a:pos x="28" y="11"/>
                </a:cxn>
                <a:cxn ang="0">
                  <a:pos x="26" y="6"/>
                </a:cxn>
                <a:cxn ang="0">
                  <a:pos x="22" y="2"/>
                </a:cxn>
                <a:cxn ang="0">
                  <a:pos x="17" y="0"/>
                </a:cxn>
                <a:cxn ang="0">
                  <a:pos x="12" y="0"/>
                </a:cxn>
                <a:cxn ang="0">
                  <a:pos x="7" y="2"/>
                </a:cxn>
                <a:cxn ang="0">
                  <a:pos x="3" y="5"/>
                </a:cxn>
                <a:cxn ang="0">
                  <a:pos x="0" y="11"/>
                </a:cxn>
                <a:cxn ang="0">
                  <a:pos x="28" y="18"/>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round/>
              <a:headEnd/>
              <a:tailEnd/>
            </a:ln>
          </p:spPr>
          <p:txBody>
            <a:bodyPr/>
            <a:lstStyle/>
            <a:p>
              <a:endParaRPr lang="en-US"/>
            </a:p>
          </p:txBody>
        </p:sp>
        <p:sp>
          <p:nvSpPr>
            <p:cNvPr id="555" name="Freeform 627"/>
            <p:cNvSpPr>
              <a:spLocks/>
            </p:cNvSpPr>
            <p:nvPr/>
          </p:nvSpPr>
          <p:spPr bwMode="auto">
            <a:xfrm>
              <a:off x="3397" y="3233"/>
              <a:ext cx="1" cy="2"/>
            </a:xfrm>
            <a:custGeom>
              <a:avLst/>
              <a:gdLst/>
              <a:ahLst/>
              <a:cxnLst>
                <a:cxn ang="0">
                  <a:pos x="0" y="25"/>
                </a:cxn>
                <a:cxn ang="0">
                  <a:pos x="6" y="27"/>
                </a:cxn>
                <a:cxn ang="0">
                  <a:pos x="11" y="26"/>
                </a:cxn>
                <a:cxn ang="0">
                  <a:pos x="16" y="24"/>
                </a:cxn>
                <a:cxn ang="0">
                  <a:pos x="19" y="20"/>
                </a:cxn>
                <a:cxn ang="0">
                  <a:pos x="21" y="14"/>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556" name="Freeform 628"/>
            <p:cNvSpPr>
              <a:spLocks/>
            </p:cNvSpPr>
            <p:nvPr/>
          </p:nvSpPr>
          <p:spPr bwMode="auto">
            <a:xfrm>
              <a:off x="3393" y="3224"/>
              <a:ext cx="5" cy="11"/>
            </a:xfrm>
            <a:custGeom>
              <a:avLst/>
              <a:gdLst/>
              <a:ahLst/>
              <a:cxnLst>
                <a:cxn ang="0">
                  <a:pos x="0" y="0"/>
                </a:cxn>
                <a:cxn ang="0">
                  <a:pos x="0" y="0"/>
                </a:cxn>
                <a:cxn ang="0">
                  <a:pos x="0" y="13"/>
                </a:cxn>
                <a:cxn ang="0">
                  <a:pos x="2" y="27"/>
                </a:cxn>
                <a:cxn ang="0">
                  <a:pos x="4" y="40"/>
                </a:cxn>
                <a:cxn ang="0">
                  <a:pos x="7" y="53"/>
                </a:cxn>
                <a:cxn ang="0">
                  <a:pos x="11" y="68"/>
                </a:cxn>
                <a:cxn ang="0">
                  <a:pos x="15" y="80"/>
                </a:cxn>
                <a:cxn ang="0">
                  <a:pos x="21" y="92"/>
                </a:cxn>
                <a:cxn ang="0">
                  <a:pos x="28" y="104"/>
                </a:cxn>
                <a:cxn ang="0">
                  <a:pos x="34" y="116"/>
                </a:cxn>
                <a:cxn ang="0">
                  <a:pos x="42" y="126"/>
                </a:cxn>
                <a:cxn ang="0">
                  <a:pos x="50" y="138"/>
                </a:cxn>
                <a:cxn ang="0">
                  <a:pos x="59" y="147"/>
                </a:cxn>
                <a:cxn ang="0">
                  <a:pos x="68" y="157"/>
                </a:cxn>
                <a:cxn ang="0">
                  <a:pos x="80" y="165"/>
                </a:cxn>
                <a:cxn ang="0">
                  <a:pos x="90" y="173"/>
                </a:cxn>
                <a:cxn ang="0">
                  <a:pos x="101" y="181"/>
                </a:cxn>
                <a:cxn ang="0">
                  <a:pos x="115" y="156"/>
                </a:cxn>
                <a:cxn ang="0">
                  <a:pos x="106" y="149"/>
                </a:cxn>
                <a:cxn ang="0">
                  <a:pos x="96" y="142"/>
                </a:cxn>
                <a:cxn ang="0">
                  <a:pos x="87" y="136"/>
                </a:cxn>
                <a:cxn ang="0">
                  <a:pos x="80" y="126"/>
                </a:cxn>
                <a:cxn ang="0">
                  <a:pos x="70" y="119"/>
                </a:cxn>
                <a:cxn ang="0">
                  <a:pos x="64" y="109"/>
                </a:cxn>
                <a:cxn ang="0">
                  <a:pos x="58" y="101"/>
                </a:cxn>
                <a:cxn ang="0">
                  <a:pos x="52" y="89"/>
                </a:cxn>
                <a:cxn ang="0">
                  <a:pos x="46" y="80"/>
                </a:cxn>
                <a:cxn ang="0">
                  <a:pos x="42" y="69"/>
                </a:cxn>
                <a:cxn ang="0">
                  <a:pos x="38" y="58"/>
                </a:cxn>
                <a:cxn ang="0">
                  <a:pos x="34" y="47"/>
                </a:cxn>
                <a:cxn ang="0">
                  <a:pos x="33" y="35"/>
                </a:cxn>
                <a:cxn ang="0">
                  <a:pos x="31" y="23"/>
                </a:cxn>
                <a:cxn ang="0">
                  <a:pos x="29" y="11"/>
                </a:cxn>
                <a:cxn ang="0">
                  <a:pos x="29" y="0"/>
                </a:cxn>
                <a:cxn ang="0">
                  <a:pos x="29" y="0"/>
                </a:cxn>
                <a:cxn ang="0">
                  <a:pos x="0" y="0"/>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round/>
              <a:headEnd/>
              <a:tailEnd/>
            </a:ln>
          </p:spPr>
          <p:txBody>
            <a:bodyPr/>
            <a:lstStyle/>
            <a:p>
              <a:endParaRPr lang="en-US"/>
            </a:p>
          </p:txBody>
        </p:sp>
        <p:sp>
          <p:nvSpPr>
            <p:cNvPr id="557" name="Freeform 629"/>
            <p:cNvSpPr>
              <a:spLocks/>
            </p:cNvSpPr>
            <p:nvPr/>
          </p:nvSpPr>
          <p:spPr bwMode="auto">
            <a:xfrm>
              <a:off x="3393" y="3222"/>
              <a:ext cx="1" cy="2"/>
            </a:xfrm>
            <a:custGeom>
              <a:avLst/>
              <a:gdLst/>
              <a:ahLst/>
              <a:cxnLst>
                <a:cxn ang="0">
                  <a:pos x="4" y="0"/>
                </a:cxn>
                <a:cxn ang="0">
                  <a:pos x="3" y="6"/>
                </a:cxn>
                <a:cxn ang="0">
                  <a:pos x="2" y="11"/>
                </a:cxn>
                <a:cxn ang="0">
                  <a:pos x="1" y="18"/>
                </a:cxn>
                <a:cxn ang="0">
                  <a:pos x="1" y="23"/>
                </a:cxn>
                <a:cxn ang="0">
                  <a:pos x="0" y="30"/>
                </a:cxn>
                <a:cxn ang="0">
                  <a:pos x="0" y="36"/>
                </a:cxn>
                <a:cxn ang="0">
                  <a:pos x="0" y="41"/>
                </a:cxn>
                <a:cxn ang="0">
                  <a:pos x="0" y="47"/>
                </a:cxn>
                <a:cxn ang="0">
                  <a:pos x="29" y="47"/>
                </a:cxn>
                <a:cxn ang="0">
                  <a:pos x="29" y="41"/>
                </a:cxn>
                <a:cxn ang="0">
                  <a:pos x="29" y="36"/>
                </a:cxn>
                <a:cxn ang="0">
                  <a:pos x="29" y="32"/>
                </a:cxn>
                <a:cxn ang="0">
                  <a:pos x="30" y="26"/>
                </a:cxn>
                <a:cxn ang="0">
                  <a:pos x="30" y="20"/>
                </a:cxn>
                <a:cxn ang="0">
                  <a:pos x="31" y="17"/>
                </a:cxn>
                <a:cxn ang="0">
                  <a:pos x="32" y="12"/>
                </a:cxn>
                <a:cxn ang="0">
                  <a:pos x="33" y="7"/>
                </a:cxn>
                <a:cxn ang="0">
                  <a:pos x="4" y="0"/>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round/>
              <a:headEnd/>
              <a:tailEnd/>
            </a:ln>
          </p:spPr>
          <p:txBody>
            <a:bodyPr/>
            <a:lstStyle/>
            <a:p>
              <a:endParaRPr lang="en-US"/>
            </a:p>
          </p:txBody>
        </p:sp>
        <p:sp>
          <p:nvSpPr>
            <p:cNvPr id="558" name="Freeform 630"/>
            <p:cNvSpPr>
              <a:spLocks/>
            </p:cNvSpPr>
            <p:nvPr/>
          </p:nvSpPr>
          <p:spPr bwMode="auto">
            <a:xfrm>
              <a:off x="3393" y="3224"/>
              <a:ext cx="1" cy="1"/>
            </a:xfrm>
            <a:custGeom>
              <a:avLst/>
              <a:gdLst/>
              <a:ahLst/>
              <a:cxnLst>
                <a:cxn ang="0">
                  <a:pos x="29" y="18"/>
                </a:cxn>
                <a:cxn ang="0">
                  <a:pos x="29" y="11"/>
                </a:cxn>
                <a:cxn ang="0">
                  <a:pos x="27" y="6"/>
                </a:cxn>
                <a:cxn ang="0">
                  <a:pos x="22" y="2"/>
                </a:cxn>
                <a:cxn ang="0">
                  <a:pos x="17" y="0"/>
                </a:cxn>
                <a:cxn ang="0">
                  <a:pos x="12" y="0"/>
                </a:cxn>
                <a:cxn ang="0">
                  <a:pos x="7" y="2"/>
                </a:cxn>
                <a:cxn ang="0">
                  <a:pos x="3" y="5"/>
                </a:cxn>
                <a:cxn ang="0">
                  <a:pos x="0" y="11"/>
                </a:cxn>
                <a:cxn ang="0">
                  <a:pos x="29" y="18"/>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round/>
              <a:headEnd/>
              <a:tailEnd/>
            </a:ln>
          </p:spPr>
          <p:txBody>
            <a:bodyPr/>
            <a:lstStyle/>
            <a:p>
              <a:endParaRPr lang="en-US"/>
            </a:p>
          </p:txBody>
        </p:sp>
        <p:sp>
          <p:nvSpPr>
            <p:cNvPr id="559" name="Freeform 631"/>
            <p:cNvSpPr>
              <a:spLocks/>
            </p:cNvSpPr>
            <p:nvPr/>
          </p:nvSpPr>
          <p:spPr bwMode="auto">
            <a:xfrm>
              <a:off x="3563" y="3123"/>
              <a:ext cx="1" cy="1"/>
            </a:xfrm>
            <a:custGeom>
              <a:avLst/>
              <a:gdLst/>
              <a:ahLst/>
              <a:cxnLst>
                <a:cxn ang="0">
                  <a:pos x="15" y="1"/>
                </a:cxn>
                <a:cxn ang="0">
                  <a:pos x="7" y="0"/>
                </a:cxn>
                <a:cxn ang="0">
                  <a:pos x="1" y="5"/>
                </a:cxn>
                <a:cxn ang="0">
                  <a:pos x="0" y="13"/>
                </a:cxn>
                <a:cxn ang="0">
                  <a:pos x="5" y="20"/>
                </a:cxn>
                <a:cxn ang="0">
                  <a:pos x="15" y="1"/>
                </a:cxn>
              </a:cxnLst>
              <a:rect l="0" t="0" r="r" b="b"/>
              <a:pathLst>
                <a:path w="15" h="20">
                  <a:moveTo>
                    <a:pt x="15" y="1"/>
                  </a:moveTo>
                  <a:lnTo>
                    <a:pt x="7" y="0"/>
                  </a:lnTo>
                  <a:lnTo>
                    <a:pt x="1" y="5"/>
                  </a:lnTo>
                  <a:lnTo>
                    <a:pt x="0" y="13"/>
                  </a:lnTo>
                  <a:lnTo>
                    <a:pt x="5" y="20"/>
                  </a:lnTo>
                  <a:lnTo>
                    <a:pt x="15" y="1"/>
                  </a:lnTo>
                  <a:close/>
                </a:path>
              </a:pathLst>
            </a:custGeom>
            <a:solidFill>
              <a:srgbClr val="000000"/>
            </a:solidFill>
            <a:ln w="9525">
              <a:noFill/>
              <a:round/>
              <a:headEnd/>
              <a:tailEnd/>
            </a:ln>
          </p:spPr>
          <p:txBody>
            <a:bodyPr/>
            <a:lstStyle/>
            <a:p>
              <a:endParaRPr lang="en-US"/>
            </a:p>
          </p:txBody>
        </p:sp>
        <p:sp>
          <p:nvSpPr>
            <p:cNvPr id="560" name="Freeform 632"/>
            <p:cNvSpPr>
              <a:spLocks/>
            </p:cNvSpPr>
            <p:nvPr/>
          </p:nvSpPr>
          <p:spPr bwMode="auto">
            <a:xfrm>
              <a:off x="3563" y="3123"/>
              <a:ext cx="7" cy="15"/>
            </a:xfrm>
            <a:custGeom>
              <a:avLst/>
              <a:gdLst/>
              <a:ahLst/>
              <a:cxnLst>
                <a:cxn ang="0">
                  <a:pos x="164" y="274"/>
                </a:cxn>
                <a:cxn ang="0">
                  <a:pos x="164" y="274"/>
                </a:cxn>
                <a:cxn ang="0">
                  <a:pos x="162" y="253"/>
                </a:cxn>
                <a:cxn ang="0">
                  <a:pos x="160" y="233"/>
                </a:cxn>
                <a:cxn ang="0">
                  <a:pos x="157" y="211"/>
                </a:cxn>
                <a:cxn ang="0">
                  <a:pos x="153" y="190"/>
                </a:cxn>
                <a:cxn ang="0">
                  <a:pos x="147" y="170"/>
                </a:cxn>
                <a:cxn ang="0">
                  <a:pos x="139" y="152"/>
                </a:cxn>
                <a:cxn ang="0">
                  <a:pos x="130" y="135"/>
                </a:cxn>
                <a:cxn ang="0">
                  <a:pos x="122" y="116"/>
                </a:cxn>
                <a:cxn ang="0">
                  <a:pos x="112" y="98"/>
                </a:cxn>
                <a:cxn ang="0">
                  <a:pos x="100" y="82"/>
                </a:cxn>
                <a:cxn ang="0">
                  <a:pos x="87" y="65"/>
                </a:cxn>
                <a:cxn ang="0">
                  <a:pos x="73" y="50"/>
                </a:cxn>
                <a:cxn ang="0">
                  <a:pos x="59" y="35"/>
                </a:cxn>
                <a:cxn ang="0">
                  <a:pos x="43" y="23"/>
                </a:cxn>
                <a:cxn ang="0">
                  <a:pos x="27" y="10"/>
                </a:cxn>
                <a:cxn ang="0">
                  <a:pos x="10" y="0"/>
                </a:cxn>
                <a:cxn ang="0">
                  <a:pos x="0" y="19"/>
                </a:cxn>
                <a:cxn ang="0">
                  <a:pos x="15" y="29"/>
                </a:cxn>
                <a:cxn ang="0">
                  <a:pos x="30" y="40"/>
                </a:cxn>
                <a:cxn ang="0">
                  <a:pos x="45" y="52"/>
                </a:cxn>
                <a:cxn ang="0">
                  <a:pos x="59" y="65"/>
                </a:cxn>
                <a:cxn ang="0">
                  <a:pos x="71" y="80"/>
                </a:cxn>
                <a:cxn ang="0">
                  <a:pos x="83" y="94"/>
                </a:cxn>
                <a:cxn ang="0">
                  <a:pos x="94" y="110"/>
                </a:cxn>
                <a:cxn ang="0">
                  <a:pos x="104" y="126"/>
                </a:cxn>
                <a:cxn ang="0">
                  <a:pos x="112" y="143"/>
                </a:cxn>
                <a:cxn ang="0">
                  <a:pos x="119" y="161"/>
                </a:cxn>
                <a:cxn ang="0">
                  <a:pos x="126" y="179"/>
                </a:cxn>
                <a:cxn ang="0">
                  <a:pos x="132" y="197"/>
                </a:cxn>
                <a:cxn ang="0">
                  <a:pos x="136" y="216"/>
                </a:cxn>
                <a:cxn ang="0">
                  <a:pos x="139" y="235"/>
                </a:cxn>
                <a:cxn ang="0">
                  <a:pos x="141" y="255"/>
                </a:cxn>
                <a:cxn ang="0">
                  <a:pos x="141" y="274"/>
                </a:cxn>
                <a:cxn ang="0">
                  <a:pos x="141" y="274"/>
                </a:cxn>
                <a:cxn ang="0">
                  <a:pos x="164" y="274"/>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round/>
              <a:headEnd/>
              <a:tailEnd/>
            </a:ln>
          </p:spPr>
          <p:txBody>
            <a:bodyPr/>
            <a:lstStyle/>
            <a:p>
              <a:endParaRPr lang="en-US"/>
            </a:p>
          </p:txBody>
        </p:sp>
        <p:sp>
          <p:nvSpPr>
            <p:cNvPr id="561" name="Freeform 633"/>
            <p:cNvSpPr>
              <a:spLocks/>
            </p:cNvSpPr>
            <p:nvPr/>
          </p:nvSpPr>
          <p:spPr bwMode="auto">
            <a:xfrm>
              <a:off x="3569" y="3138"/>
              <a:ext cx="1" cy="4"/>
            </a:xfrm>
            <a:custGeom>
              <a:avLst/>
              <a:gdLst/>
              <a:ahLst/>
              <a:cxnLst>
                <a:cxn ang="0">
                  <a:pos x="21" y="68"/>
                </a:cxn>
                <a:cxn ang="0">
                  <a:pos x="22" y="60"/>
                </a:cxn>
                <a:cxn ang="0">
                  <a:pos x="24" y="52"/>
                </a:cxn>
                <a:cxn ang="0">
                  <a:pos x="25" y="43"/>
                </a:cxn>
                <a:cxn ang="0">
                  <a:pos x="26" y="34"/>
                </a:cxn>
                <a:cxn ang="0">
                  <a:pos x="28" y="25"/>
                </a:cxn>
                <a:cxn ang="0">
                  <a:pos x="28" y="17"/>
                </a:cxn>
                <a:cxn ang="0">
                  <a:pos x="29" y="8"/>
                </a:cxn>
                <a:cxn ang="0">
                  <a:pos x="29" y="0"/>
                </a:cxn>
                <a:cxn ang="0">
                  <a:pos x="6" y="0"/>
                </a:cxn>
                <a:cxn ang="0">
                  <a:pos x="6" y="8"/>
                </a:cxn>
                <a:cxn ang="0">
                  <a:pos x="5" y="17"/>
                </a:cxn>
                <a:cxn ang="0">
                  <a:pos x="5" y="25"/>
                </a:cxn>
                <a:cxn ang="0">
                  <a:pos x="5" y="32"/>
                </a:cxn>
                <a:cxn ang="0">
                  <a:pos x="4" y="41"/>
                </a:cxn>
                <a:cxn ang="0">
                  <a:pos x="3" y="48"/>
                </a:cxn>
                <a:cxn ang="0">
                  <a:pos x="1" y="56"/>
                </a:cxn>
                <a:cxn ang="0">
                  <a:pos x="0" y="64"/>
                </a:cxn>
                <a:cxn ang="0">
                  <a:pos x="21" y="68"/>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round/>
              <a:headEnd/>
              <a:tailEnd/>
            </a:ln>
          </p:spPr>
          <p:txBody>
            <a:bodyPr/>
            <a:lstStyle/>
            <a:p>
              <a:endParaRPr lang="en-US"/>
            </a:p>
          </p:txBody>
        </p:sp>
        <p:sp>
          <p:nvSpPr>
            <p:cNvPr id="562" name="Freeform 634"/>
            <p:cNvSpPr>
              <a:spLocks/>
            </p:cNvSpPr>
            <p:nvPr/>
          </p:nvSpPr>
          <p:spPr bwMode="auto">
            <a:xfrm>
              <a:off x="3569" y="3138"/>
              <a:ext cx="1" cy="1"/>
            </a:xfrm>
            <a:custGeom>
              <a:avLst/>
              <a:gdLst/>
              <a:ahLst/>
              <a:cxnLst>
                <a:cxn ang="0">
                  <a:pos x="0" y="0"/>
                </a:cxn>
                <a:cxn ang="0">
                  <a:pos x="3" y="8"/>
                </a:cxn>
                <a:cxn ang="0">
                  <a:pos x="10" y="12"/>
                </a:cxn>
                <a:cxn ang="0">
                  <a:pos x="17" y="11"/>
                </a:cxn>
                <a:cxn ang="0">
                  <a:pos x="21" y="4"/>
                </a:cxn>
                <a:cxn ang="0">
                  <a:pos x="0" y="0"/>
                </a:cxn>
              </a:cxnLst>
              <a:rect l="0" t="0" r="r" b="b"/>
              <a:pathLst>
                <a:path w="21" h="12">
                  <a:moveTo>
                    <a:pt x="0" y="0"/>
                  </a:moveTo>
                  <a:lnTo>
                    <a:pt x="3" y="8"/>
                  </a:lnTo>
                  <a:lnTo>
                    <a:pt x="10" y="12"/>
                  </a:lnTo>
                  <a:lnTo>
                    <a:pt x="17" y="11"/>
                  </a:lnTo>
                  <a:lnTo>
                    <a:pt x="21" y="4"/>
                  </a:lnTo>
                  <a:lnTo>
                    <a:pt x="0" y="0"/>
                  </a:lnTo>
                  <a:close/>
                </a:path>
              </a:pathLst>
            </a:custGeom>
            <a:solidFill>
              <a:srgbClr val="000000"/>
            </a:solidFill>
            <a:ln w="9525">
              <a:noFill/>
              <a:round/>
              <a:headEnd/>
              <a:tailEnd/>
            </a:ln>
          </p:spPr>
          <p:txBody>
            <a:bodyPr/>
            <a:lstStyle/>
            <a:p>
              <a:endParaRPr lang="en-US"/>
            </a:p>
          </p:txBody>
        </p:sp>
        <p:sp>
          <p:nvSpPr>
            <p:cNvPr id="563" name="Freeform 635"/>
            <p:cNvSpPr>
              <a:spLocks/>
            </p:cNvSpPr>
            <p:nvPr/>
          </p:nvSpPr>
          <p:spPr bwMode="auto">
            <a:xfrm>
              <a:off x="3563" y="3128"/>
              <a:ext cx="1" cy="1"/>
            </a:xfrm>
            <a:custGeom>
              <a:avLst/>
              <a:gdLst/>
              <a:ahLst/>
              <a:cxnLst>
                <a:cxn ang="0">
                  <a:pos x="15" y="1"/>
                </a:cxn>
                <a:cxn ang="0">
                  <a:pos x="7" y="0"/>
                </a:cxn>
                <a:cxn ang="0">
                  <a:pos x="1" y="6"/>
                </a:cxn>
                <a:cxn ang="0">
                  <a:pos x="0" y="14"/>
                </a:cxn>
                <a:cxn ang="0">
                  <a:pos x="5" y="20"/>
                </a:cxn>
                <a:cxn ang="0">
                  <a:pos x="15" y="1"/>
                </a:cxn>
              </a:cxnLst>
              <a:rect l="0" t="0" r="r" b="b"/>
              <a:pathLst>
                <a:path w="15" h="20">
                  <a:moveTo>
                    <a:pt x="15" y="1"/>
                  </a:moveTo>
                  <a:lnTo>
                    <a:pt x="7" y="0"/>
                  </a:lnTo>
                  <a:lnTo>
                    <a:pt x="1" y="6"/>
                  </a:lnTo>
                  <a:lnTo>
                    <a:pt x="0" y="14"/>
                  </a:lnTo>
                  <a:lnTo>
                    <a:pt x="5" y="20"/>
                  </a:lnTo>
                  <a:lnTo>
                    <a:pt x="15" y="1"/>
                  </a:lnTo>
                  <a:close/>
                </a:path>
              </a:pathLst>
            </a:custGeom>
            <a:solidFill>
              <a:srgbClr val="000000"/>
            </a:solidFill>
            <a:ln w="9525">
              <a:noFill/>
              <a:round/>
              <a:headEnd/>
              <a:tailEnd/>
            </a:ln>
          </p:spPr>
          <p:txBody>
            <a:bodyPr/>
            <a:lstStyle/>
            <a:p>
              <a:endParaRPr lang="en-US"/>
            </a:p>
          </p:txBody>
        </p:sp>
        <p:sp>
          <p:nvSpPr>
            <p:cNvPr id="564" name="Freeform 636"/>
            <p:cNvSpPr>
              <a:spLocks/>
            </p:cNvSpPr>
            <p:nvPr/>
          </p:nvSpPr>
          <p:spPr bwMode="auto">
            <a:xfrm>
              <a:off x="3564" y="3128"/>
              <a:ext cx="4" cy="8"/>
            </a:xfrm>
            <a:custGeom>
              <a:avLst/>
              <a:gdLst/>
              <a:ahLst/>
              <a:cxnLst>
                <a:cxn ang="0">
                  <a:pos x="86" y="136"/>
                </a:cxn>
                <a:cxn ang="0">
                  <a:pos x="86" y="136"/>
                </a:cxn>
                <a:cxn ang="0">
                  <a:pos x="85" y="116"/>
                </a:cxn>
                <a:cxn ang="0">
                  <a:pos x="81" y="95"/>
                </a:cxn>
                <a:cxn ang="0">
                  <a:pos x="76" y="76"/>
                </a:cxn>
                <a:cxn ang="0">
                  <a:pos x="66" y="58"/>
                </a:cxn>
                <a:cxn ang="0">
                  <a:pos x="55" y="41"/>
                </a:cxn>
                <a:cxn ang="0">
                  <a:pos x="42" y="26"/>
                </a:cxn>
                <a:cxn ang="0">
                  <a:pos x="27" y="12"/>
                </a:cxn>
                <a:cxn ang="0">
                  <a:pos x="10" y="0"/>
                </a:cxn>
                <a:cxn ang="0">
                  <a:pos x="0" y="19"/>
                </a:cxn>
                <a:cxn ang="0">
                  <a:pos x="14" y="29"/>
                </a:cxn>
                <a:cxn ang="0">
                  <a:pos x="28" y="40"/>
                </a:cxn>
                <a:cxn ang="0">
                  <a:pos x="39" y="54"/>
                </a:cxn>
                <a:cxn ang="0">
                  <a:pos x="48" y="69"/>
                </a:cxn>
                <a:cxn ang="0">
                  <a:pos x="55" y="85"/>
                </a:cxn>
                <a:cxn ang="0">
                  <a:pos x="60" y="102"/>
                </a:cxn>
                <a:cxn ang="0">
                  <a:pos x="64" y="118"/>
                </a:cxn>
                <a:cxn ang="0">
                  <a:pos x="65" y="136"/>
                </a:cxn>
                <a:cxn ang="0">
                  <a:pos x="65" y="136"/>
                </a:cxn>
                <a:cxn ang="0">
                  <a:pos x="86" y="136"/>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round/>
              <a:headEnd/>
              <a:tailEnd/>
            </a:ln>
          </p:spPr>
          <p:txBody>
            <a:bodyPr/>
            <a:lstStyle/>
            <a:p>
              <a:endParaRPr lang="en-US"/>
            </a:p>
          </p:txBody>
        </p:sp>
        <p:sp>
          <p:nvSpPr>
            <p:cNvPr id="565" name="Freeform 637"/>
            <p:cNvSpPr>
              <a:spLocks/>
            </p:cNvSpPr>
            <p:nvPr/>
          </p:nvSpPr>
          <p:spPr bwMode="auto">
            <a:xfrm>
              <a:off x="3567" y="3136"/>
              <a:ext cx="1" cy="2"/>
            </a:xfrm>
            <a:custGeom>
              <a:avLst/>
              <a:gdLst/>
              <a:ahLst/>
              <a:cxnLst>
                <a:cxn ang="0">
                  <a:pos x="21" y="35"/>
                </a:cxn>
                <a:cxn ang="0">
                  <a:pos x="22" y="30"/>
                </a:cxn>
                <a:cxn ang="0">
                  <a:pos x="22" y="26"/>
                </a:cxn>
                <a:cxn ang="0">
                  <a:pos x="23" y="21"/>
                </a:cxn>
                <a:cxn ang="0">
                  <a:pos x="23" y="18"/>
                </a:cxn>
                <a:cxn ang="0">
                  <a:pos x="24" y="15"/>
                </a:cxn>
                <a:cxn ang="0">
                  <a:pos x="24" y="9"/>
                </a:cxn>
                <a:cxn ang="0">
                  <a:pos x="24" y="5"/>
                </a:cxn>
                <a:cxn ang="0">
                  <a:pos x="24" y="0"/>
                </a:cxn>
                <a:cxn ang="0">
                  <a:pos x="3" y="0"/>
                </a:cxn>
                <a:cxn ang="0">
                  <a:pos x="3" y="5"/>
                </a:cxn>
                <a:cxn ang="0">
                  <a:pos x="3" y="9"/>
                </a:cxn>
                <a:cxn ang="0">
                  <a:pos x="3" y="11"/>
                </a:cxn>
                <a:cxn ang="0">
                  <a:pos x="2" y="14"/>
                </a:cxn>
                <a:cxn ang="0">
                  <a:pos x="2" y="19"/>
                </a:cxn>
                <a:cxn ang="0">
                  <a:pos x="1" y="24"/>
                </a:cxn>
                <a:cxn ang="0">
                  <a:pos x="1" y="28"/>
                </a:cxn>
                <a:cxn ang="0">
                  <a:pos x="0" y="31"/>
                </a:cxn>
                <a:cxn ang="0">
                  <a:pos x="21" y="35"/>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round/>
              <a:headEnd/>
              <a:tailEnd/>
            </a:ln>
          </p:spPr>
          <p:txBody>
            <a:bodyPr/>
            <a:lstStyle/>
            <a:p>
              <a:endParaRPr lang="en-US"/>
            </a:p>
          </p:txBody>
        </p:sp>
        <p:sp>
          <p:nvSpPr>
            <p:cNvPr id="566" name="Freeform 638"/>
            <p:cNvSpPr>
              <a:spLocks/>
            </p:cNvSpPr>
            <p:nvPr/>
          </p:nvSpPr>
          <p:spPr bwMode="auto">
            <a:xfrm>
              <a:off x="3567" y="3135"/>
              <a:ext cx="1" cy="1"/>
            </a:xfrm>
            <a:custGeom>
              <a:avLst/>
              <a:gdLst/>
              <a:ahLst/>
              <a:cxnLst>
                <a:cxn ang="0">
                  <a:pos x="0" y="0"/>
                </a:cxn>
                <a:cxn ang="0">
                  <a:pos x="2" y="9"/>
                </a:cxn>
                <a:cxn ang="0">
                  <a:pos x="10" y="13"/>
                </a:cxn>
                <a:cxn ang="0">
                  <a:pos x="17" y="12"/>
                </a:cxn>
                <a:cxn ang="0">
                  <a:pos x="21" y="4"/>
                </a:cxn>
                <a:cxn ang="0">
                  <a:pos x="0" y="0"/>
                </a:cxn>
              </a:cxnLst>
              <a:rect l="0" t="0" r="r" b="b"/>
              <a:pathLst>
                <a:path w="21" h="13">
                  <a:moveTo>
                    <a:pt x="0" y="0"/>
                  </a:moveTo>
                  <a:lnTo>
                    <a:pt x="2" y="9"/>
                  </a:lnTo>
                  <a:lnTo>
                    <a:pt x="10" y="13"/>
                  </a:lnTo>
                  <a:lnTo>
                    <a:pt x="17" y="12"/>
                  </a:lnTo>
                  <a:lnTo>
                    <a:pt x="21" y="4"/>
                  </a:lnTo>
                  <a:lnTo>
                    <a:pt x="0" y="0"/>
                  </a:lnTo>
                  <a:close/>
                </a:path>
              </a:pathLst>
            </a:custGeom>
            <a:solidFill>
              <a:srgbClr val="000000"/>
            </a:solidFill>
            <a:ln w="9525">
              <a:noFill/>
              <a:round/>
              <a:headEnd/>
              <a:tailEnd/>
            </a:ln>
          </p:spPr>
          <p:txBody>
            <a:bodyPr/>
            <a:lstStyle/>
            <a:p>
              <a:endParaRPr lang="en-US"/>
            </a:p>
          </p:txBody>
        </p:sp>
        <p:sp>
          <p:nvSpPr>
            <p:cNvPr id="567" name="Freeform 639"/>
            <p:cNvSpPr>
              <a:spLocks/>
            </p:cNvSpPr>
            <p:nvPr/>
          </p:nvSpPr>
          <p:spPr bwMode="auto">
            <a:xfrm>
              <a:off x="3388" y="3300"/>
              <a:ext cx="53" cy="137"/>
            </a:xfrm>
            <a:custGeom>
              <a:avLst/>
              <a:gdLst/>
              <a:ahLst/>
              <a:cxnLst>
                <a:cxn ang="0">
                  <a:pos x="166" y="0"/>
                </a:cxn>
                <a:cxn ang="0">
                  <a:pos x="0" y="73"/>
                </a:cxn>
                <a:cxn ang="0">
                  <a:pos x="959" y="2481"/>
                </a:cxn>
                <a:cxn ang="0">
                  <a:pos x="1169" y="2389"/>
                </a:cxn>
                <a:cxn ang="0">
                  <a:pos x="166" y="0"/>
                </a:cxn>
              </a:cxnLst>
              <a:rect l="0" t="0" r="r" b="b"/>
              <a:pathLst>
                <a:path w="1169" h="2481">
                  <a:moveTo>
                    <a:pt x="166" y="0"/>
                  </a:moveTo>
                  <a:lnTo>
                    <a:pt x="0" y="73"/>
                  </a:lnTo>
                  <a:lnTo>
                    <a:pt x="959" y="2481"/>
                  </a:lnTo>
                  <a:lnTo>
                    <a:pt x="1169" y="2389"/>
                  </a:lnTo>
                  <a:lnTo>
                    <a:pt x="166" y="0"/>
                  </a:lnTo>
                  <a:close/>
                </a:path>
              </a:pathLst>
            </a:custGeom>
            <a:solidFill>
              <a:srgbClr val="545959"/>
            </a:solidFill>
            <a:ln w="9525">
              <a:noFill/>
              <a:round/>
              <a:headEnd/>
              <a:tailEnd/>
            </a:ln>
          </p:spPr>
          <p:txBody>
            <a:bodyPr/>
            <a:lstStyle/>
            <a:p>
              <a:endParaRPr lang="en-US"/>
            </a:p>
          </p:txBody>
        </p:sp>
        <p:sp>
          <p:nvSpPr>
            <p:cNvPr id="568" name="Freeform 640"/>
            <p:cNvSpPr>
              <a:spLocks/>
            </p:cNvSpPr>
            <p:nvPr/>
          </p:nvSpPr>
          <p:spPr bwMode="auto">
            <a:xfrm>
              <a:off x="3388" y="3300"/>
              <a:ext cx="52" cy="137"/>
            </a:xfrm>
            <a:custGeom>
              <a:avLst/>
              <a:gdLst/>
              <a:ahLst/>
              <a:cxnLst>
                <a:cxn ang="0">
                  <a:pos x="126" y="6"/>
                </a:cxn>
                <a:cxn ang="0">
                  <a:pos x="104" y="14"/>
                </a:cxn>
                <a:cxn ang="0">
                  <a:pos x="81" y="24"/>
                </a:cxn>
                <a:cxn ang="0">
                  <a:pos x="36" y="44"/>
                </a:cxn>
                <a:cxn ang="0">
                  <a:pos x="29" y="132"/>
                </a:cxn>
                <a:cxn ang="0">
                  <a:pos x="81" y="260"/>
                </a:cxn>
                <a:cxn ang="0">
                  <a:pos x="125" y="370"/>
                </a:cxn>
                <a:cxn ang="0">
                  <a:pos x="163" y="467"/>
                </a:cxn>
                <a:cxn ang="0">
                  <a:pos x="198" y="554"/>
                </a:cxn>
                <a:cxn ang="0">
                  <a:pos x="232" y="637"/>
                </a:cxn>
                <a:cxn ang="0">
                  <a:pos x="265" y="723"/>
                </a:cxn>
                <a:cxn ang="0">
                  <a:pos x="302" y="812"/>
                </a:cxn>
                <a:cxn ang="0">
                  <a:pos x="342" y="913"/>
                </a:cxn>
                <a:cxn ang="0">
                  <a:pos x="388" y="1029"/>
                </a:cxn>
                <a:cxn ang="0">
                  <a:pos x="442" y="1164"/>
                </a:cxn>
                <a:cxn ang="0">
                  <a:pos x="505" y="1323"/>
                </a:cxn>
                <a:cxn ang="0">
                  <a:pos x="581" y="1511"/>
                </a:cxn>
                <a:cxn ang="0">
                  <a:pos x="669" y="1733"/>
                </a:cxn>
                <a:cxn ang="0">
                  <a:pos x="773" y="1993"/>
                </a:cxn>
                <a:cxn ang="0">
                  <a:pos x="895" y="2297"/>
                </a:cxn>
                <a:cxn ang="0">
                  <a:pos x="972" y="2462"/>
                </a:cxn>
                <a:cxn ang="0">
                  <a:pos x="989" y="2455"/>
                </a:cxn>
                <a:cxn ang="0">
                  <a:pos x="1003" y="2449"/>
                </a:cxn>
                <a:cxn ang="0">
                  <a:pos x="1015" y="2442"/>
                </a:cxn>
                <a:cxn ang="0">
                  <a:pos x="1030" y="2436"/>
                </a:cxn>
                <a:cxn ang="0">
                  <a:pos x="1050" y="2428"/>
                </a:cxn>
                <a:cxn ang="0">
                  <a:pos x="1077" y="2416"/>
                </a:cxn>
                <a:cxn ang="0">
                  <a:pos x="1116" y="2399"/>
                </a:cxn>
                <a:cxn ang="0">
                  <a:pos x="1110" y="2318"/>
                </a:cxn>
                <a:cxn ang="0">
                  <a:pos x="1056" y="2190"/>
                </a:cxn>
                <a:cxn ang="0">
                  <a:pos x="1011" y="2082"/>
                </a:cxn>
                <a:cxn ang="0">
                  <a:pos x="970" y="1985"/>
                </a:cxn>
                <a:cxn ang="0">
                  <a:pos x="935" y="1897"/>
                </a:cxn>
                <a:cxn ang="0">
                  <a:pos x="899" y="1814"/>
                </a:cxn>
                <a:cxn ang="0">
                  <a:pos x="864" y="1730"/>
                </a:cxn>
                <a:cxn ang="0">
                  <a:pos x="826" y="1640"/>
                </a:cxn>
                <a:cxn ang="0">
                  <a:pos x="785" y="1541"/>
                </a:cxn>
                <a:cxn ang="0">
                  <a:pos x="738" y="1426"/>
                </a:cxn>
                <a:cxn ang="0">
                  <a:pos x="682" y="1292"/>
                </a:cxn>
                <a:cxn ang="0">
                  <a:pos x="615" y="1134"/>
                </a:cxn>
                <a:cxn ang="0">
                  <a:pos x="537" y="947"/>
                </a:cxn>
                <a:cxn ang="0">
                  <a:pos x="445" y="727"/>
                </a:cxn>
                <a:cxn ang="0">
                  <a:pos x="337" y="469"/>
                </a:cxn>
                <a:cxn ang="0">
                  <a:pos x="210" y="16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round/>
              <a:headEnd/>
              <a:tailEnd/>
            </a:ln>
          </p:spPr>
          <p:txBody>
            <a:bodyPr/>
            <a:lstStyle/>
            <a:p>
              <a:endParaRPr lang="en-US"/>
            </a:p>
          </p:txBody>
        </p:sp>
        <p:sp>
          <p:nvSpPr>
            <p:cNvPr id="569" name="Freeform 641"/>
            <p:cNvSpPr>
              <a:spLocks/>
            </p:cNvSpPr>
            <p:nvPr/>
          </p:nvSpPr>
          <p:spPr bwMode="auto">
            <a:xfrm>
              <a:off x="3389" y="3301"/>
              <a:ext cx="50" cy="136"/>
            </a:xfrm>
            <a:custGeom>
              <a:avLst/>
              <a:gdLst/>
              <a:ahLst/>
              <a:cxnLst>
                <a:cxn ang="0">
                  <a:pos x="100" y="4"/>
                </a:cxn>
                <a:cxn ang="0">
                  <a:pos x="84" y="12"/>
                </a:cxn>
                <a:cxn ang="0">
                  <a:pos x="65" y="19"/>
                </a:cxn>
                <a:cxn ang="0">
                  <a:pos x="29" y="36"/>
                </a:cxn>
                <a:cxn ang="0">
                  <a:pos x="29" y="120"/>
                </a:cxn>
                <a:cxn ang="0">
                  <a:pos x="81" y="248"/>
                </a:cxn>
                <a:cxn ang="0">
                  <a:pos x="125" y="358"/>
                </a:cxn>
                <a:cxn ang="0">
                  <a:pos x="164" y="455"/>
                </a:cxn>
                <a:cxn ang="0">
                  <a:pos x="199" y="542"/>
                </a:cxn>
                <a:cxn ang="0">
                  <a:pos x="233" y="625"/>
                </a:cxn>
                <a:cxn ang="0">
                  <a:pos x="267" y="711"/>
                </a:cxn>
                <a:cxn ang="0">
                  <a:pos x="302" y="800"/>
                </a:cxn>
                <a:cxn ang="0">
                  <a:pos x="343" y="900"/>
                </a:cxn>
                <a:cxn ang="0">
                  <a:pos x="389" y="1016"/>
                </a:cxn>
                <a:cxn ang="0">
                  <a:pos x="443" y="1151"/>
                </a:cxn>
                <a:cxn ang="0">
                  <a:pos x="507" y="1311"/>
                </a:cxn>
                <a:cxn ang="0">
                  <a:pos x="583" y="1499"/>
                </a:cxn>
                <a:cxn ang="0">
                  <a:pos x="672" y="1721"/>
                </a:cxn>
                <a:cxn ang="0">
                  <a:pos x="777" y="1981"/>
                </a:cxn>
                <a:cxn ang="0">
                  <a:pos x="898" y="2285"/>
                </a:cxn>
                <a:cxn ang="0">
                  <a:pos x="982" y="2447"/>
                </a:cxn>
                <a:cxn ang="0">
                  <a:pos x="1003" y="2436"/>
                </a:cxn>
                <a:cxn ang="0">
                  <a:pos x="1029" y="2426"/>
                </a:cxn>
                <a:cxn ang="0">
                  <a:pos x="1073" y="2407"/>
                </a:cxn>
                <a:cxn ang="0">
                  <a:pos x="1080" y="2320"/>
                </a:cxn>
                <a:cxn ang="0">
                  <a:pos x="1027" y="2193"/>
                </a:cxn>
                <a:cxn ang="0">
                  <a:pos x="981" y="2083"/>
                </a:cxn>
                <a:cxn ang="0">
                  <a:pos x="941" y="1987"/>
                </a:cxn>
                <a:cxn ang="0">
                  <a:pos x="905" y="1900"/>
                </a:cxn>
                <a:cxn ang="0">
                  <a:pos x="869" y="1817"/>
                </a:cxn>
                <a:cxn ang="0">
                  <a:pos x="835" y="1732"/>
                </a:cxn>
                <a:cxn ang="0">
                  <a:pos x="797" y="1643"/>
                </a:cxn>
                <a:cxn ang="0">
                  <a:pos x="756" y="1542"/>
                </a:cxn>
                <a:cxn ang="0">
                  <a:pos x="708" y="1428"/>
                </a:cxn>
                <a:cxn ang="0">
                  <a:pos x="652" y="1294"/>
                </a:cxn>
                <a:cxn ang="0">
                  <a:pos x="586" y="1136"/>
                </a:cxn>
                <a:cxn ang="0">
                  <a:pos x="508" y="948"/>
                </a:cxn>
                <a:cxn ang="0">
                  <a:pos x="417" y="728"/>
                </a:cxn>
                <a:cxn ang="0">
                  <a:pos x="308" y="469"/>
                </a:cxn>
                <a:cxn ang="0">
                  <a:pos x="183" y="168"/>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round/>
              <a:headEnd/>
              <a:tailEnd/>
            </a:ln>
          </p:spPr>
          <p:txBody>
            <a:bodyPr/>
            <a:lstStyle/>
            <a:p>
              <a:endParaRPr lang="en-US"/>
            </a:p>
          </p:txBody>
        </p:sp>
        <p:sp>
          <p:nvSpPr>
            <p:cNvPr id="570" name="Freeform 642"/>
            <p:cNvSpPr>
              <a:spLocks/>
            </p:cNvSpPr>
            <p:nvPr/>
          </p:nvSpPr>
          <p:spPr bwMode="auto">
            <a:xfrm>
              <a:off x="3389" y="3301"/>
              <a:ext cx="49" cy="136"/>
            </a:xfrm>
            <a:custGeom>
              <a:avLst/>
              <a:gdLst/>
              <a:ahLst/>
              <a:cxnLst>
                <a:cxn ang="0">
                  <a:pos x="77" y="3"/>
                </a:cxn>
                <a:cxn ang="0">
                  <a:pos x="65" y="8"/>
                </a:cxn>
                <a:cxn ang="0">
                  <a:pos x="49" y="14"/>
                </a:cxn>
                <a:cxn ang="0">
                  <a:pos x="22" y="27"/>
                </a:cxn>
                <a:cxn ang="0">
                  <a:pos x="30" y="108"/>
                </a:cxn>
                <a:cxn ang="0">
                  <a:pos x="81" y="236"/>
                </a:cxn>
                <a:cxn ang="0">
                  <a:pos x="126" y="345"/>
                </a:cxn>
                <a:cxn ang="0">
                  <a:pos x="165" y="442"/>
                </a:cxn>
                <a:cxn ang="0">
                  <a:pos x="199" y="530"/>
                </a:cxn>
                <a:cxn ang="0">
                  <a:pos x="234" y="613"/>
                </a:cxn>
                <a:cxn ang="0">
                  <a:pos x="268" y="698"/>
                </a:cxn>
                <a:cxn ang="0">
                  <a:pos x="304" y="788"/>
                </a:cxn>
                <a:cxn ang="0">
                  <a:pos x="345" y="888"/>
                </a:cxn>
                <a:cxn ang="0">
                  <a:pos x="391" y="1003"/>
                </a:cxn>
                <a:cxn ang="0">
                  <a:pos x="445" y="1138"/>
                </a:cxn>
                <a:cxn ang="0">
                  <a:pos x="509" y="1297"/>
                </a:cxn>
                <a:cxn ang="0">
                  <a:pos x="585" y="1486"/>
                </a:cxn>
                <a:cxn ang="0">
                  <a:pos x="675" y="1707"/>
                </a:cxn>
                <a:cxn ang="0">
                  <a:pos x="780" y="1968"/>
                </a:cxn>
                <a:cxn ang="0">
                  <a:pos x="901" y="2270"/>
                </a:cxn>
                <a:cxn ang="0">
                  <a:pos x="982" y="2435"/>
                </a:cxn>
                <a:cxn ang="0">
                  <a:pos x="998" y="2426"/>
                </a:cxn>
                <a:cxn ang="0">
                  <a:pos x="1016" y="2419"/>
                </a:cxn>
                <a:cxn ang="0">
                  <a:pos x="1050" y="2404"/>
                </a:cxn>
                <a:cxn ang="0">
                  <a:pos x="1048" y="2322"/>
                </a:cxn>
                <a:cxn ang="0">
                  <a:pos x="995" y="2195"/>
                </a:cxn>
                <a:cxn ang="0">
                  <a:pos x="950" y="2085"/>
                </a:cxn>
                <a:cxn ang="0">
                  <a:pos x="910" y="1989"/>
                </a:cxn>
                <a:cxn ang="0">
                  <a:pos x="875" y="1901"/>
                </a:cxn>
                <a:cxn ang="0">
                  <a:pos x="840" y="1817"/>
                </a:cxn>
                <a:cxn ang="0">
                  <a:pos x="805" y="1733"/>
                </a:cxn>
                <a:cxn ang="0">
                  <a:pos x="768" y="1643"/>
                </a:cxn>
                <a:cxn ang="0">
                  <a:pos x="727" y="1543"/>
                </a:cxn>
                <a:cxn ang="0">
                  <a:pos x="679" y="1428"/>
                </a:cxn>
                <a:cxn ang="0">
                  <a:pos x="624" y="1294"/>
                </a:cxn>
                <a:cxn ang="0">
                  <a:pos x="557" y="1135"/>
                </a:cxn>
                <a:cxn ang="0">
                  <a:pos x="480" y="948"/>
                </a:cxn>
                <a:cxn ang="0">
                  <a:pos x="388" y="728"/>
                </a:cxn>
                <a:cxn ang="0">
                  <a:pos x="281" y="469"/>
                </a:cxn>
                <a:cxn ang="0">
                  <a:pos x="155" y="168"/>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round/>
              <a:headEnd/>
              <a:tailEnd/>
            </a:ln>
          </p:spPr>
          <p:txBody>
            <a:bodyPr/>
            <a:lstStyle/>
            <a:p>
              <a:endParaRPr lang="en-US"/>
            </a:p>
          </p:txBody>
        </p:sp>
        <p:sp>
          <p:nvSpPr>
            <p:cNvPr id="571" name="Freeform 643"/>
            <p:cNvSpPr>
              <a:spLocks/>
            </p:cNvSpPr>
            <p:nvPr/>
          </p:nvSpPr>
          <p:spPr bwMode="auto">
            <a:xfrm>
              <a:off x="3389" y="3302"/>
              <a:ext cx="48" cy="135"/>
            </a:xfrm>
            <a:custGeom>
              <a:avLst/>
              <a:gdLst/>
              <a:ahLst/>
              <a:cxnLst>
                <a:cxn ang="0">
                  <a:pos x="52" y="2"/>
                </a:cxn>
                <a:cxn ang="0">
                  <a:pos x="43" y="5"/>
                </a:cxn>
                <a:cxn ang="0">
                  <a:pos x="33" y="10"/>
                </a:cxn>
                <a:cxn ang="0">
                  <a:pos x="15" y="18"/>
                </a:cxn>
                <a:cxn ang="0">
                  <a:pos x="29" y="97"/>
                </a:cxn>
                <a:cxn ang="0">
                  <a:pos x="80" y="225"/>
                </a:cxn>
                <a:cxn ang="0">
                  <a:pos x="125" y="334"/>
                </a:cxn>
                <a:cxn ang="0">
                  <a:pos x="164" y="430"/>
                </a:cxn>
                <a:cxn ang="0">
                  <a:pos x="199" y="518"/>
                </a:cxn>
                <a:cxn ang="0">
                  <a:pos x="233" y="601"/>
                </a:cxn>
                <a:cxn ang="0">
                  <a:pos x="268" y="686"/>
                </a:cxn>
                <a:cxn ang="0">
                  <a:pos x="305" y="776"/>
                </a:cxn>
                <a:cxn ang="0">
                  <a:pos x="344" y="876"/>
                </a:cxn>
                <a:cxn ang="0">
                  <a:pos x="391" y="991"/>
                </a:cxn>
                <a:cxn ang="0">
                  <a:pos x="445" y="1126"/>
                </a:cxn>
                <a:cxn ang="0">
                  <a:pos x="511" y="1285"/>
                </a:cxn>
                <a:cxn ang="0">
                  <a:pos x="586" y="1474"/>
                </a:cxn>
                <a:cxn ang="0">
                  <a:pos x="676" y="1695"/>
                </a:cxn>
                <a:cxn ang="0">
                  <a:pos x="781" y="1956"/>
                </a:cxn>
                <a:cxn ang="0">
                  <a:pos x="903" y="2258"/>
                </a:cxn>
                <a:cxn ang="0">
                  <a:pos x="980" y="2424"/>
                </a:cxn>
                <a:cxn ang="0">
                  <a:pos x="991" y="2419"/>
                </a:cxn>
                <a:cxn ang="0">
                  <a:pos x="1004" y="2412"/>
                </a:cxn>
                <a:cxn ang="0">
                  <a:pos x="1028" y="2403"/>
                </a:cxn>
                <a:cxn ang="0">
                  <a:pos x="1017" y="2324"/>
                </a:cxn>
                <a:cxn ang="0">
                  <a:pos x="964" y="2196"/>
                </a:cxn>
                <a:cxn ang="0">
                  <a:pos x="920" y="2086"/>
                </a:cxn>
                <a:cxn ang="0">
                  <a:pos x="880" y="1990"/>
                </a:cxn>
                <a:cxn ang="0">
                  <a:pos x="843" y="1903"/>
                </a:cxn>
                <a:cxn ang="0">
                  <a:pos x="809" y="1819"/>
                </a:cxn>
                <a:cxn ang="0">
                  <a:pos x="774" y="1734"/>
                </a:cxn>
                <a:cxn ang="0">
                  <a:pos x="737" y="1645"/>
                </a:cxn>
                <a:cxn ang="0">
                  <a:pos x="696" y="1545"/>
                </a:cxn>
                <a:cxn ang="0">
                  <a:pos x="648" y="1430"/>
                </a:cxn>
                <a:cxn ang="0">
                  <a:pos x="593" y="1296"/>
                </a:cxn>
                <a:cxn ang="0">
                  <a:pos x="528" y="1138"/>
                </a:cxn>
                <a:cxn ang="0">
                  <a:pos x="450" y="950"/>
                </a:cxn>
                <a:cxn ang="0">
                  <a:pos x="359" y="730"/>
                </a:cxn>
                <a:cxn ang="0">
                  <a:pos x="251" y="470"/>
                </a:cxn>
                <a:cxn ang="0">
                  <a:pos x="127" y="16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round/>
              <a:headEnd/>
              <a:tailEnd/>
            </a:ln>
          </p:spPr>
          <p:txBody>
            <a:bodyPr/>
            <a:lstStyle/>
            <a:p>
              <a:endParaRPr lang="en-US"/>
            </a:p>
          </p:txBody>
        </p:sp>
        <p:sp>
          <p:nvSpPr>
            <p:cNvPr id="572" name="Freeform 644"/>
            <p:cNvSpPr>
              <a:spLocks/>
            </p:cNvSpPr>
            <p:nvPr/>
          </p:nvSpPr>
          <p:spPr bwMode="auto">
            <a:xfrm>
              <a:off x="3389" y="3302"/>
              <a:ext cx="46" cy="134"/>
            </a:xfrm>
            <a:custGeom>
              <a:avLst/>
              <a:gdLst/>
              <a:ahLst/>
              <a:cxnLst>
                <a:cxn ang="0">
                  <a:pos x="32" y="0"/>
                </a:cxn>
                <a:cxn ang="0">
                  <a:pos x="0" y="13"/>
                </a:cxn>
                <a:cxn ang="0">
                  <a:pos x="977" y="2414"/>
                </a:cxn>
                <a:cxn ang="0">
                  <a:pos x="1017" y="2396"/>
                </a:cxn>
                <a:cxn ang="0">
                  <a:pos x="32" y="0"/>
                </a:cxn>
              </a:cxnLst>
              <a:rect l="0" t="0" r="r" b="b"/>
              <a:pathLst>
                <a:path w="1017" h="2414">
                  <a:moveTo>
                    <a:pt x="32" y="0"/>
                  </a:moveTo>
                  <a:lnTo>
                    <a:pt x="0" y="13"/>
                  </a:lnTo>
                  <a:lnTo>
                    <a:pt x="977" y="2414"/>
                  </a:lnTo>
                  <a:lnTo>
                    <a:pt x="1017" y="2396"/>
                  </a:lnTo>
                  <a:lnTo>
                    <a:pt x="32" y="0"/>
                  </a:lnTo>
                  <a:close/>
                </a:path>
              </a:pathLst>
            </a:custGeom>
            <a:solidFill>
              <a:srgbClr val="E0E8E8"/>
            </a:solidFill>
            <a:ln w="9525">
              <a:noFill/>
              <a:round/>
              <a:headEnd/>
              <a:tailEnd/>
            </a:ln>
          </p:spPr>
          <p:txBody>
            <a:bodyPr/>
            <a:lstStyle/>
            <a:p>
              <a:endParaRPr lang="en-US"/>
            </a:p>
          </p:txBody>
        </p:sp>
        <p:sp>
          <p:nvSpPr>
            <p:cNvPr id="573" name="Freeform 645"/>
            <p:cNvSpPr>
              <a:spLocks/>
            </p:cNvSpPr>
            <p:nvPr/>
          </p:nvSpPr>
          <p:spPr bwMode="auto">
            <a:xfrm>
              <a:off x="3388" y="3298"/>
              <a:ext cx="8" cy="6"/>
            </a:xfrm>
            <a:custGeom>
              <a:avLst/>
              <a:gdLst/>
              <a:ahLst/>
              <a:cxnLst>
                <a:cxn ang="0">
                  <a:pos x="173" y="20"/>
                </a:cxn>
                <a:cxn ang="0">
                  <a:pos x="7" y="95"/>
                </a:cxn>
                <a:cxn ang="0">
                  <a:pos x="0" y="75"/>
                </a:cxn>
                <a:cxn ang="0">
                  <a:pos x="166" y="0"/>
                </a:cxn>
                <a:cxn ang="0">
                  <a:pos x="173" y="20"/>
                </a:cxn>
              </a:cxnLst>
              <a:rect l="0" t="0" r="r" b="b"/>
              <a:pathLst>
                <a:path w="173" h="95">
                  <a:moveTo>
                    <a:pt x="173" y="20"/>
                  </a:moveTo>
                  <a:lnTo>
                    <a:pt x="7" y="95"/>
                  </a:lnTo>
                  <a:lnTo>
                    <a:pt x="0" y="75"/>
                  </a:lnTo>
                  <a:lnTo>
                    <a:pt x="166" y="0"/>
                  </a:lnTo>
                  <a:lnTo>
                    <a:pt x="173" y="20"/>
                  </a:lnTo>
                  <a:close/>
                </a:path>
              </a:pathLst>
            </a:custGeom>
            <a:solidFill>
              <a:srgbClr val="111919"/>
            </a:solidFill>
            <a:ln w="9525">
              <a:noFill/>
              <a:round/>
              <a:headEnd/>
              <a:tailEnd/>
            </a:ln>
          </p:spPr>
          <p:txBody>
            <a:bodyPr/>
            <a:lstStyle/>
            <a:p>
              <a:endParaRPr lang="en-US"/>
            </a:p>
          </p:txBody>
        </p:sp>
        <p:sp>
          <p:nvSpPr>
            <p:cNvPr id="574" name="Freeform 646"/>
            <p:cNvSpPr>
              <a:spLocks/>
            </p:cNvSpPr>
            <p:nvPr/>
          </p:nvSpPr>
          <p:spPr bwMode="auto">
            <a:xfrm>
              <a:off x="3386" y="3293"/>
              <a:ext cx="9" cy="10"/>
            </a:xfrm>
            <a:custGeom>
              <a:avLst/>
              <a:gdLst/>
              <a:ahLst/>
              <a:cxnLst>
                <a:cxn ang="0">
                  <a:pos x="200" y="106"/>
                </a:cxn>
                <a:cxn ang="0">
                  <a:pos x="33" y="179"/>
                </a:cxn>
                <a:cxn ang="0">
                  <a:pos x="0" y="100"/>
                </a:cxn>
                <a:cxn ang="0">
                  <a:pos x="58" y="0"/>
                </a:cxn>
                <a:cxn ang="0">
                  <a:pos x="168" y="26"/>
                </a:cxn>
                <a:cxn ang="0">
                  <a:pos x="200" y="106"/>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w="9525">
              <a:noFill/>
              <a:round/>
              <a:headEnd/>
              <a:tailEnd/>
            </a:ln>
          </p:spPr>
          <p:txBody>
            <a:bodyPr/>
            <a:lstStyle/>
            <a:p>
              <a:endParaRPr lang="en-US"/>
            </a:p>
          </p:txBody>
        </p:sp>
        <p:sp>
          <p:nvSpPr>
            <p:cNvPr id="575" name="Freeform 647"/>
            <p:cNvSpPr>
              <a:spLocks/>
            </p:cNvSpPr>
            <p:nvPr/>
          </p:nvSpPr>
          <p:spPr bwMode="auto">
            <a:xfrm>
              <a:off x="3386" y="3293"/>
              <a:ext cx="8" cy="10"/>
            </a:xfrm>
            <a:custGeom>
              <a:avLst/>
              <a:gdLst/>
              <a:ahLst/>
              <a:cxnLst>
                <a:cxn ang="0">
                  <a:pos x="173" y="116"/>
                </a:cxn>
                <a:cxn ang="0">
                  <a:pos x="159" y="122"/>
                </a:cxn>
                <a:cxn ang="0">
                  <a:pos x="147" y="126"/>
                </a:cxn>
                <a:cxn ang="0">
                  <a:pos x="137" y="131"/>
                </a:cxn>
                <a:cxn ang="0">
                  <a:pos x="127" y="135"/>
                </a:cxn>
                <a:cxn ang="0">
                  <a:pos x="114" y="141"/>
                </a:cxn>
                <a:cxn ang="0">
                  <a:pos x="94" y="150"/>
                </a:cxn>
                <a:cxn ang="0">
                  <a:pos x="69" y="161"/>
                </a:cxn>
                <a:cxn ang="0">
                  <a:pos x="33" y="177"/>
                </a:cxn>
                <a:cxn ang="0">
                  <a:pos x="30" y="168"/>
                </a:cxn>
                <a:cxn ang="0">
                  <a:pos x="27" y="161"/>
                </a:cxn>
                <a:cxn ang="0">
                  <a:pos x="25" y="156"/>
                </a:cxn>
                <a:cxn ang="0">
                  <a:pos x="23" y="150"/>
                </a:cxn>
                <a:cxn ang="0">
                  <a:pos x="20" y="141"/>
                </a:cxn>
                <a:cxn ang="0">
                  <a:pos x="16" y="131"/>
                </a:cxn>
                <a:cxn ang="0">
                  <a:pos x="9" y="117"/>
                </a:cxn>
                <a:cxn ang="0">
                  <a:pos x="0" y="97"/>
                </a:cxn>
                <a:cxn ang="0">
                  <a:pos x="7" y="86"/>
                </a:cxn>
                <a:cxn ang="0">
                  <a:pos x="11" y="78"/>
                </a:cxn>
                <a:cxn ang="0">
                  <a:pos x="15" y="70"/>
                </a:cxn>
                <a:cxn ang="0">
                  <a:pos x="19" y="63"/>
                </a:cxn>
                <a:cxn ang="0">
                  <a:pos x="24" y="54"/>
                </a:cxn>
                <a:cxn ang="0">
                  <a:pos x="31" y="41"/>
                </a:cxn>
                <a:cxn ang="0">
                  <a:pos x="40" y="24"/>
                </a:cxn>
                <a:cxn ang="0">
                  <a:pos x="52" y="0"/>
                </a:cxn>
                <a:cxn ang="0">
                  <a:pos x="63" y="3"/>
                </a:cxn>
                <a:cxn ang="0">
                  <a:pos x="70" y="6"/>
                </a:cxn>
                <a:cxn ang="0">
                  <a:pos x="76" y="8"/>
                </a:cxn>
                <a:cxn ang="0">
                  <a:pos x="83" y="11"/>
                </a:cxn>
                <a:cxn ang="0">
                  <a:pos x="91" y="15"/>
                </a:cxn>
                <a:cxn ang="0">
                  <a:pos x="102" y="20"/>
                </a:cxn>
                <a:cxn ang="0">
                  <a:pos x="119" y="27"/>
                </a:cxn>
                <a:cxn ang="0">
                  <a:pos x="140" y="37"/>
                </a:cxn>
                <a:cxn ang="0">
                  <a:pos x="144" y="44"/>
                </a:cxn>
                <a:cxn ang="0">
                  <a:pos x="146" y="50"/>
                </a:cxn>
                <a:cxn ang="0">
                  <a:pos x="149" y="56"/>
                </a:cxn>
                <a:cxn ang="0">
                  <a:pos x="151" y="61"/>
                </a:cxn>
                <a:cxn ang="0">
                  <a:pos x="154" y="69"/>
                </a:cxn>
                <a:cxn ang="0">
                  <a:pos x="159" y="80"/>
                </a:cxn>
                <a:cxn ang="0">
                  <a:pos x="165" y="95"/>
                </a:cxn>
                <a:cxn ang="0">
                  <a:pos x="173" y="116"/>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round/>
              <a:headEnd/>
              <a:tailEnd/>
            </a:ln>
          </p:spPr>
          <p:txBody>
            <a:bodyPr/>
            <a:lstStyle/>
            <a:p>
              <a:endParaRPr lang="en-US"/>
            </a:p>
          </p:txBody>
        </p:sp>
        <p:sp>
          <p:nvSpPr>
            <p:cNvPr id="576" name="Freeform 648"/>
            <p:cNvSpPr>
              <a:spLocks/>
            </p:cNvSpPr>
            <p:nvPr/>
          </p:nvSpPr>
          <p:spPr bwMode="auto">
            <a:xfrm>
              <a:off x="3387" y="3293"/>
              <a:ext cx="6" cy="9"/>
            </a:xfrm>
            <a:custGeom>
              <a:avLst/>
              <a:gdLst/>
              <a:ahLst/>
              <a:cxnLst>
                <a:cxn ang="0">
                  <a:pos x="142" y="126"/>
                </a:cxn>
                <a:cxn ang="0">
                  <a:pos x="131" y="131"/>
                </a:cxn>
                <a:cxn ang="0">
                  <a:pos x="122" y="135"/>
                </a:cxn>
                <a:cxn ang="0">
                  <a:pos x="115" y="137"/>
                </a:cxn>
                <a:cxn ang="0">
                  <a:pos x="107" y="141"/>
                </a:cxn>
                <a:cxn ang="0">
                  <a:pos x="96" y="145"/>
                </a:cxn>
                <a:cxn ang="0">
                  <a:pos x="81" y="152"/>
                </a:cxn>
                <a:cxn ang="0">
                  <a:pos x="61" y="161"/>
                </a:cxn>
                <a:cxn ang="0">
                  <a:pos x="32" y="175"/>
                </a:cxn>
                <a:cxn ang="0">
                  <a:pos x="29" y="165"/>
                </a:cxn>
                <a:cxn ang="0">
                  <a:pos x="26" y="159"/>
                </a:cxn>
                <a:cxn ang="0">
                  <a:pos x="24" y="153"/>
                </a:cxn>
                <a:cxn ang="0">
                  <a:pos x="22" y="146"/>
                </a:cxn>
                <a:cxn ang="0">
                  <a:pos x="19" y="139"/>
                </a:cxn>
                <a:cxn ang="0">
                  <a:pos x="15" y="128"/>
                </a:cxn>
                <a:cxn ang="0">
                  <a:pos x="8" y="114"/>
                </a:cxn>
                <a:cxn ang="0">
                  <a:pos x="0" y="95"/>
                </a:cxn>
                <a:cxn ang="0">
                  <a:pos x="5" y="84"/>
                </a:cxn>
                <a:cxn ang="0">
                  <a:pos x="9" y="76"/>
                </a:cxn>
                <a:cxn ang="0">
                  <a:pos x="12" y="68"/>
                </a:cxn>
                <a:cxn ang="0">
                  <a:pos x="16" y="61"/>
                </a:cxn>
                <a:cxn ang="0">
                  <a:pos x="20" y="53"/>
                </a:cxn>
                <a:cxn ang="0">
                  <a:pos x="26" y="40"/>
                </a:cxn>
                <a:cxn ang="0">
                  <a:pos x="34" y="23"/>
                </a:cxn>
                <a:cxn ang="0">
                  <a:pos x="45" y="0"/>
                </a:cxn>
                <a:cxn ang="0">
                  <a:pos x="53" y="4"/>
                </a:cxn>
                <a:cxn ang="0">
                  <a:pos x="59" y="8"/>
                </a:cxn>
                <a:cxn ang="0">
                  <a:pos x="63" y="11"/>
                </a:cxn>
                <a:cxn ang="0">
                  <a:pos x="68" y="15"/>
                </a:cxn>
                <a:cxn ang="0">
                  <a:pos x="74" y="19"/>
                </a:cxn>
                <a:cxn ang="0">
                  <a:pos x="83" y="25"/>
                </a:cxn>
                <a:cxn ang="0">
                  <a:pos x="94" y="34"/>
                </a:cxn>
                <a:cxn ang="0">
                  <a:pos x="111" y="46"/>
                </a:cxn>
                <a:cxn ang="0">
                  <a:pos x="115" y="55"/>
                </a:cxn>
                <a:cxn ang="0">
                  <a:pos x="117" y="60"/>
                </a:cxn>
                <a:cxn ang="0">
                  <a:pos x="120" y="65"/>
                </a:cxn>
                <a:cxn ang="0">
                  <a:pos x="122" y="71"/>
                </a:cxn>
                <a:cxn ang="0">
                  <a:pos x="125" y="79"/>
                </a:cxn>
                <a:cxn ang="0">
                  <a:pos x="129" y="89"/>
                </a:cxn>
                <a:cxn ang="0">
                  <a:pos x="135" y="105"/>
                </a:cxn>
                <a:cxn ang="0">
                  <a:pos x="142" y="126"/>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round/>
              <a:headEnd/>
              <a:tailEnd/>
            </a:ln>
          </p:spPr>
          <p:txBody>
            <a:bodyPr/>
            <a:lstStyle/>
            <a:p>
              <a:endParaRPr lang="en-US"/>
            </a:p>
          </p:txBody>
        </p:sp>
        <p:sp>
          <p:nvSpPr>
            <p:cNvPr id="577" name="Freeform 649"/>
            <p:cNvSpPr>
              <a:spLocks/>
            </p:cNvSpPr>
            <p:nvPr/>
          </p:nvSpPr>
          <p:spPr bwMode="auto">
            <a:xfrm>
              <a:off x="3387" y="3293"/>
              <a:ext cx="5" cy="9"/>
            </a:xfrm>
            <a:custGeom>
              <a:avLst/>
              <a:gdLst/>
              <a:ahLst/>
              <a:cxnLst>
                <a:cxn ang="0">
                  <a:pos x="116" y="136"/>
                </a:cxn>
                <a:cxn ang="0">
                  <a:pos x="107" y="139"/>
                </a:cxn>
                <a:cxn ang="0">
                  <a:pos x="101" y="141"/>
                </a:cxn>
                <a:cxn ang="0">
                  <a:pos x="95" y="144"/>
                </a:cxn>
                <a:cxn ang="0">
                  <a:pos x="88" y="146"/>
                </a:cxn>
                <a:cxn ang="0">
                  <a:pos x="80" y="150"/>
                </a:cxn>
                <a:cxn ang="0">
                  <a:pos x="69" y="155"/>
                </a:cxn>
                <a:cxn ang="0">
                  <a:pos x="54" y="162"/>
                </a:cxn>
                <a:cxn ang="0">
                  <a:pos x="32" y="172"/>
                </a:cxn>
                <a:cxn ang="0">
                  <a:pos x="29" y="163"/>
                </a:cxn>
                <a:cxn ang="0">
                  <a:pos x="26" y="156"/>
                </a:cxn>
                <a:cxn ang="0">
                  <a:pos x="24" y="151"/>
                </a:cxn>
                <a:cxn ang="0">
                  <a:pos x="22" y="144"/>
                </a:cxn>
                <a:cxn ang="0">
                  <a:pos x="19" y="136"/>
                </a:cxn>
                <a:cxn ang="0">
                  <a:pos x="15" y="126"/>
                </a:cxn>
                <a:cxn ang="0">
                  <a:pos x="8" y="112"/>
                </a:cxn>
                <a:cxn ang="0">
                  <a:pos x="0" y="93"/>
                </a:cxn>
                <a:cxn ang="0">
                  <a:pos x="5" y="82"/>
                </a:cxn>
                <a:cxn ang="0">
                  <a:pos x="8" y="74"/>
                </a:cxn>
                <a:cxn ang="0">
                  <a:pos x="11" y="67"/>
                </a:cxn>
                <a:cxn ang="0">
                  <a:pos x="14" y="60"/>
                </a:cxn>
                <a:cxn ang="0">
                  <a:pos x="18" y="51"/>
                </a:cxn>
                <a:cxn ang="0">
                  <a:pos x="23" y="39"/>
                </a:cxn>
                <a:cxn ang="0">
                  <a:pos x="31" y="22"/>
                </a:cxn>
                <a:cxn ang="0">
                  <a:pos x="40" y="0"/>
                </a:cxn>
                <a:cxn ang="0">
                  <a:pos x="46" y="5"/>
                </a:cxn>
                <a:cxn ang="0">
                  <a:pos x="50" y="9"/>
                </a:cxn>
                <a:cxn ang="0">
                  <a:pos x="53" y="14"/>
                </a:cxn>
                <a:cxn ang="0">
                  <a:pos x="56" y="18"/>
                </a:cxn>
                <a:cxn ang="0">
                  <a:pos x="60" y="23"/>
                </a:cxn>
                <a:cxn ang="0">
                  <a:pos x="65" y="30"/>
                </a:cxn>
                <a:cxn ang="0">
                  <a:pos x="73" y="41"/>
                </a:cxn>
                <a:cxn ang="0">
                  <a:pos x="83" y="56"/>
                </a:cxn>
                <a:cxn ang="0">
                  <a:pos x="87" y="64"/>
                </a:cxn>
                <a:cxn ang="0">
                  <a:pos x="89" y="69"/>
                </a:cxn>
                <a:cxn ang="0">
                  <a:pos x="92" y="75"/>
                </a:cxn>
                <a:cxn ang="0">
                  <a:pos x="95" y="81"/>
                </a:cxn>
                <a:cxn ang="0">
                  <a:pos x="98" y="88"/>
                </a:cxn>
                <a:cxn ang="0">
                  <a:pos x="102" y="99"/>
                </a:cxn>
                <a:cxn ang="0">
                  <a:pos x="108" y="115"/>
                </a:cxn>
                <a:cxn ang="0">
                  <a:pos x="116" y="136"/>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round/>
              <a:headEnd/>
              <a:tailEnd/>
            </a:ln>
          </p:spPr>
          <p:txBody>
            <a:bodyPr/>
            <a:lstStyle/>
            <a:p>
              <a:endParaRPr lang="en-US"/>
            </a:p>
          </p:txBody>
        </p:sp>
        <p:sp>
          <p:nvSpPr>
            <p:cNvPr id="578" name="Freeform 650"/>
            <p:cNvSpPr>
              <a:spLocks/>
            </p:cNvSpPr>
            <p:nvPr/>
          </p:nvSpPr>
          <p:spPr bwMode="auto">
            <a:xfrm>
              <a:off x="3387" y="3293"/>
              <a:ext cx="4" cy="9"/>
            </a:xfrm>
            <a:custGeom>
              <a:avLst/>
              <a:gdLst/>
              <a:ahLst/>
              <a:cxnLst>
                <a:cxn ang="0">
                  <a:pos x="88" y="145"/>
                </a:cxn>
                <a:cxn ang="0">
                  <a:pos x="81" y="147"/>
                </a:cxn>
                <a:cxn ang="0">
                  <a:pos x="77" y="150"/>
                </a:cxn>
                <a:cxn ang="0">
                  <a:pos x="73" y="151"/>
                </a:cxn>
                <a:cxn ang="0">
                  <a:pos x="69" y="153"/>
                </a:cxn>
                <a:cxn ang="0">
                  <a:pos x="64" y="155"/>
                </a:cxn>
                <a:cxn ang="0">
                  <a:pos x="57" y="158"/>
                </a:cxn>
                <a:cxn ang="0">
                  <a:pos x="47" y="163"/>
                </a:cxn>
                <a:cxn ang="0">
                  <a:pos x="32" y="170"/>
                </a:cxn>
                <a:cxn ang="0">
                  <a:pos x="29" y="161"/>
                </a:cxn>
                <a:cxn ang="0">
                  <a:pos x="26" y="154"/>
                </a:cxn>
                <a:cxn ang="0">
                  <a:pos x="24" y="148"/>
                </a:cxn>
                <a:cxn ang="0">
                  <a:pos x="22" y="142"/>
                </a:cxn>
                <a:cxn ang="0">
                  <a:pos x="19" y="134"/>
                </a:cxn>
                <a:cxn ang="0">
                  <a:pos x="15" y="123"/>
                </a:cxn>
                <a:cxn ang="0">
                  <a:pos x="8" y="109"/>
                </a:cxn>
                <a:cxn ang="0">
                  <a:pos x="0" y="89"/>
                </a:cxn>
                <a:cxn ang="0">
                  <a:pos x="4" y="79"/>
                </a:cxn>
                <a:cxn ang="0">
                  <a:pos x="7" y="71"/>
                </a:cxn>
                <a:cxn ang="0">
                  <a:pos x="9" y="65"/>
                </a:cxn>
                <a:cxn ang="0">
                  <a:pos x="12" y="58"/>
                </a:cxn>
                <a:cxn ang="0">
                  <a:pos x="15" y="49"/>
                </a:cxn>
                <a:cxn ang="0">
                  <a:pos x="19" y="38"/>
                </a:cxn>
                <a:cxn ang="0">
                  <a:pos x="26" y="22"/>
                </a:cxn>
                <a:cxn ang="0">
                  <a:pos x="34" y="0"/>
                </a:cxn>
                <a:cxn ang="0">
                  <a:pos x="40" y="11"/>
                </a:cxn>
                <a:cxn ang="0">
                  <a:pos x="43" y="21"/>
                </a:cxn>
                <a:cxn ang="0">
                  <a:pos x="47" y="36"/>
                </a:cxn>
                <a:cxn ang="0">
                  <a:pos x="55" y="65"/>
                </a:cxn>
                <a:cxn ang="0">
                  <a:pos x="59" y="74"/>
                </a:cxn>
                <a:cxn ang="0">
                  <a:pos x="61" y="79"/>
                </a:cxn>
                <a:cxn ang="0">
                  <a:pos x="64" y="84"/>
                </a:cxn>
                <a:cxn ang="0">
                  <a:pos x="66" y="90"/>
                </a:cxn>
                <a:cxn ang="0">
                  <a:pos x="69" y="98"/>
                </a:cxn>
                <a:cxn ang="0">
                  <a:pos x="73" y="108"/>
                </a:cxn>
                <a:cxn ang="0">
                  <a:pos x="79" y="124"/>
                </a:cxn>
                <a:cxn ang="0">
                  <a:pos x="88" y="145"/>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round/>
              <a:headEnd/>
              <a:tailEnd/>
            </a:ln>
          </p:spPr>
          <p:txBody>
            <a:bodyPr/>
            <a:lstStyle/>
            <a:p>
              <a:endParaRPr lang="en-US"/>
            </a:p>
          </p:txBody>
        </p:sp>
        <p:sp>
          <p:nvSpPr>
            <p:cNvPr id="579" name="Freeform 651"/>
            <p:cNvSpPr>
              <a:spLocks/>
            </p:cNvSpPr>
            <p:nvPr/>
          </p:nvSpPr>
          <p:spPr bwMode="auto">
            <a:xfrm>
              <a:off x="3388" y="3293"/>
              <a:ext cx="2" cy="9"/>
            </a:xfrm>
            <a:custGeom>
              <a:avLst/>
              <a:gdLst/>
              <a:ahLst/>
              <a:cxnLst>
                <a:cxn ang="0">
                  <a:pos x="59" y="155"/>
                </a:cxn>
                <a:cxn ang="0">
                  <a:pos x="33" y="167"/>
                </a:cxn>
                <a:cxn ang="0">
                  <a:pos x="0" y="87"/>
                </a:cxn>
                <a:cxn ang="0">
                  <a:pos x="29" y="0"/>
                </a:cxn>
                <a:cxn ang="0">
                  <a:pos x="26" y="76"/>
                </a:cxn>
                <a:cxn ang="0">
                  <a:pos x="59" y="155"/>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w="9525">
              <a:noFill/>
              <a:round/>
              <a:headEnd/>
              <a:tailEnd/>
            </a:ln>
          </p:spPr>
          <p:txBody>
            <a:bodyPr/>
            <a:lstStyle/>
            <a:p>
              <a:endParaRPr lang="en-US"/>
            </a:p>
          </p:txBody>
        </p:sp>
        <p:sp>
          <p:nvSpPr>
            <p:cNvPr id="580" name="Freeform 652"/>
            <p:cNvSpPr>
              <a:spLocks/>
            </p:cNvSpPr>
            <p:nvPr/>
          </p:nvSpPr>
          <p:spPr bwMode="auto">
            <a:xfrm>
              <a:off x="3386" y="3294"/>
              <a:ext cx="8" cy="4"/>
            </a:xfrm>
            <a:custGeom>
              <a:avLst/>
              <a:gdLst/>
              <a:ahLst/>
              <a:cxnLst>
                <a:cxn ang="0">
                  <a:pos x="170" y="4"/>
                </a:cxn>
                <a:cxn ang="0">
                  <a:pos x="168" y="0"/>
                </a:cxn>
                <a:cxn ang="0">
                  <a:pos x="0" y="73"/>
                </a:cxn>
                <a:cxn ang="0">
                  <a:pos x="4" y="81"/>
                </a:cxn>
                <a:cxn ang="0">
                  <a:pos x="172" y="8"/>
                </a:cxn>
                <a:cxn ang="0">
                  <a:pos x="170" y="4"/>
                </a:cxn>
              </a:cxnLst>
              <a:rect l="0" t="0" r="r" b="b"/>
              <a:pathLst>
                <a:path w="172" h="81">
                  <a:moveTo>
                    <a:pt x="170" y="4"/>
                  </a:moveTo>
                  <a:lnTo>
                    <a:pt x="168" y="0"/>
                  </a:lnTo>
                  <a:lnTo>
                    <a:pt x="0" y="73"/>
                  </a:lnTo>
                  <a:lnTo>
                    <a:pt x="4" y="81"/>
                  </a:lnTo>
                  <a:lnTo>
                    <a:pt x="172" y="8"/>
                  </a:lnTo>
                  <a:lnTo>
                    <a:pt x="170" y="4"/>
                  </a:lnTo>
                  <a:close/>
                </a:path>
              </a:pathLst>
            </a:custGeom>
            <a:solidFill>
              <a:srgbClr val="EDF5F5"/>
            </a:solidFill>
            <a:ln w="9525">
              <a:noFill/>
              <a:round/>
              <a:headEnd/>
              <a:tailEnd/>
            </a:ln>
          </p:spPr>
          <p:txBody>
            <a:bodyPr/>
            <a:lstStyle/>
            <a:p>
              <a:endParaRPr lang="en-US"/>
            </a:p>
          </p:txBody>
        </p:sp>
        <p:sp>
          <p:nvSpPr>
            <p:cNvPr id="581" name="Freeform 653"/>
            <p:cNvSpPr>
              <a:spLocks/>
            </p:cNvSpPr>
            <p:nvPr/>
          </p:nvSpPr>
          <p:spPr bwMode="auto">
            <a:xfrm>
              <a:off x="3432" y="3432"/>
              <a:ext cx="10" cy="6"/>
            </a:xfrm>
            <a:custGeom>
              <a:avLst/>
              <a:gdLst/>
              <a:ahLst/>
              <a:cxnLst>
                <a:cxn ang="0">
                  <a:pos x="216" y="12"/>
                </a:cxn>
                <a:cxn ang="0">
                  <a:pos x="4" y="103"/>
                </a:cxn>
                <a:cxn ang="0">
                  <a:pos x="0" y="93"/>
                </a:cxn>
                <a:cxn ang="0">
                  <a:pos x="211" y="0"/>
                </a:cxn>
                <a:cxn ang="0">
                  <a:pos x="216" y="12"/>
                </a:cxn>
              </a:cxnLst>
              <a:rect l="0" t="0" r="r" b="b"/>
              <a:pathLst>
                <a:path w="216" h="103">
                  <a:moveTo>
                    <a:pt x="216" y="12"/>
                  </a:moveTo>
                  <a:lnTo>
                    <a:pt x="4" y="103"/>
                  </a:lnTo>
                  <a:lnTo>
                    <a:pt x="0" y="93"/>
                  </a:lnTo>
                  <a:lnTo>
                    <a:pt x="211" y="0"/>
                  </a:lnTo>
                  <a:lnTo>
                    <a:pt x="216" y="12"/>
                  </a:lnTo>
                  <a:close/>
                </a:path>
              </a:pathLst>
            </a:custGeom>
            <a:solidFill>
              <a:srgbClr val="111919"/>
            </a:solidFill>
            <a:ln w="9525">
              <a:noFill/>
              <a:round/>
              <a:headEnd/>
              <a:tailEnd/>
            </a:ln>
          </p:spPr>
          <p:txBody>
            <a:bodyPr/>
            <a:lstStyle/>
            <a:p>
              <a:endParaRPr lang="en-US"/>
            </a:p>
          </p:txBody>
        </p:sp>
        <p:sp>
          <p:nvSpPr>
            <p:cNvPr id="582" name="Freeform 654"/>
            <p:cNvSpPr>
              <a:spLocks/>
            </p:cNvSpPr>
            <p:nvPr/>
          </p:nvSpPr>
          <p:spPr bwMode="auto">
            <a:xfrm>
              <a:off x="3432" y="3433"/>
              <a:ext cx="11" cy="16"/>
            </a:xfrm>
            <a:custGeom>
              <a:avLst/>
              <a:gdLst/>
              <a:ahLst/>
              <a:cxnLst>
                <a:cxn ang="0">
                  <a:pos x="207" y="296"/>
                </a:cxn>
                <a:cxn ang="0">
                  <a:pos x="219" y="286"/>
                </a:cxn>
                <a:cxn ang="0">
                  <a:pos x="232" y="267"/>
                </a:cxn>
                <a:cxn ang="0">
                  <a:pos x="242" y="241"/>
                </a:cxn>
                <a:cxn ang="0">
                  <a:pos x="248" y="206"/>
                </a:cxn>
                <a:cxn ang="0">
                  <a:pos x="250" y="165"/>
                </a:cxn>
                <a:cxn ang="0">
                  <a:pos x="245" y="116"/>
                </a:cxn>
                <a:cxn ang="0">
                  <a:pos x="233" y="62"/>
                </a:cxn>
                <a:cxn ang="0">
                  <a:pos x="211" y="0"/>
                </a:cxn>
                <a:cxn ang="0">
                  <a:pos x="198" y="6"/>
                </a:cxn>
                <a:cxn ang="0">
                  <a:pos x="185" y="12"/>
                </a:cxn>
                <a:cxn ang="0">
                  <a:pos x="171" y="17"/>
                </a:cxn>
                <a:cxn ang="0">
                  <a:pos x="158" y="24"/>
                </a:cxn>
                <a:cxn ang="0">
                  <a:pos x="145" y="29"/>
                </a:cxn>
                <a:cxn ang="0">
                  <a:pos x="132" y="35"/>
                </a:cxn>
                <a:cxn ang="0">
                  <a:pos x="118" y="41"/>
                </a:cxn>
                <a:cxn ang="0">
                  <a:pos x="106" y="46"/>
                </a:cxn>
                <a:cxn ang="0">
                  <a:pos x="93" y="52"/>
                </a:cxn>
                <a:cxn ang="0">
                  <a:pos x="80" y="57"/>
                </a:cxn>
                <a:cxn ang="0">
                  <a:pos x="66" y="64"/>
                </a:cxn>
                <a:cxn ang="0">
                  <a:pos x="53" y="69"/>
                </a:cxn>
                <a:cxn ang="0">
                  <a:pos x="40" y="75"/>
                </a:cxn>
                <a:cxn ang="0">
                  <a:pos x="27" y="81"/>
                </a:cxn>
                <a:cxn ang="0">
                  <a:pos x="13" y="87"/>
                </a:cxn>
                <a:cxn ang="0">
                  <a:pos x="0" y="92"/>
                </a:cxn>
                <a:cxn ang="0">
                  <a:pos x="13" y="123"/>
                </a:cxn>
                <a:cxn ang="0">
                  <a:pos x="28" y="150"/>
                </a:cxn>
                <a:cxn ang="0">
                  <a:pos x="42" y="175"/>
                </a:cxn>
                <a:cxn ang="0">
                  <a:pos x="57" y="198"/>
                </a:cxn>
                <a:cxn ang="0">
                  <a:pos x="73" y="218"/>
                </a:cxn>
                <a:cxn ang="0">
                  <a:pos x="87" y="236"/>
                </a:cxn>
                <a:cxn ang="0">
                  <a:pos x="102" y="250"/>
                </a:cxn>
                <a:cxn ang="0">
                  <a:pos x="117" y="263"/>
                </a:cxn>
                <a:cxn ang="0">
                  <a:pos x="132" y="274"/>
                </a:cxn>
                <a:cxn ang="0">
                  <a:pos x="145" y="283"/>
                </a:cxn>
                <a:cxn ang="0">
                  <a:pos x="158" y="289"/>
                </a:cxn>
                <a:cxn ang="0">
                  <a:pos x="170" y="294"/>
                </a:cxn>
                <a:cxn ang="0">
                  <a:pos x="182" y="297"/>
                </a:cxn>
                <a:cxn ang="0">
                  <a:pos x="192" y="298"/>
                </a:cxn>
                <a:cxn ang="0">
                  <a:pos x="200" y="298"/>
                </a:cxn>
                <a:cxn ang="0">
                  <a:pos x="207" y="296"/>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round/>
              <a:headEnd/>
              <a:tailEnd/>
            </a:ln>
          </p:spPr>
          <p:txBody>
            <a:bodyPr/>
            <a:lstStyle/>
            <a:p>
              <a:endParaRPr lang="en-US"/>
            </a:p>
          </p:txBody>
        </p:sp>
        <p:sp>
          <p:nvSpPr>
            <p:cNvPr id="583" name="Freeform 655"/>
            <p:cNvSpPr>
              <a:spLocks/>
            </p:cNvSpPr>
            <p:nvPr/>
          </p:nvSpPr>
          <p:spPr bwMode="auto">
            <a:xfrm>
              <a:off x="3432" y="3433"/>
              <a:ext cx="10" cy="16"/>
            </a:xfrm>
            <a:custGeom>
              <a:avLst/>
              <a:gdLst/>
              <a:ahLst/>
              <a:cxnLst>
                <a:cxn ang="0">
                  <a:pos x="199" y="285"/>
                </a:cxn>
                <a:cxn ang="0">
                  <a:pos x="209" y="276"/>
                </a:cxn>
                <a:cxn ang="0">
                  <a:pos x="217" y="259"/>
                </a:cxn>
                <a:cxn ang="0">
                  <a:pos x="224" y="234"/>
                </a:cxn>
                <a:cxn ang="0">
                  <a:pos x="226" y="202"/>
                </a:cxn>
                <a:cxn ang="0">
                  <a:pos x="223" y="162"/>
                </a:cxn>
                <a:cxn ang="0">
                  <a:pos x="214" y="115"/>
                </a:cxn>
                <a:cxn ang="0">
                  <a:pos x="200" y="61"/>
                </a:cxn>
                <a:cxn ang="0">
                  <a:pos x="178" y="0"/>
                </a:cxn>
                <a:cxn ang="0">
                  <a:pos x="166" y="5"/>
                </a:cxn>
                <a:cxn ang="0">
                  <a:pos x="155" y="10"/>
                </a:cxn>
                <a:cxn ang="0">
                  <a:pos x="144" y="15"/>
                </a:cxn>
                <a:cxn ang="0">
                  <a:pos x="134" y="20"/>
                </a:cxn>
                <a:cxn ang="0">
                  <a:pos x="123" y="24"/>
                </a:cxn>
                <a:cxn ang="0">
                  <a:pos x="111" y="30"/>
                </a:cxn>
                <a:cxn ang="0">
                  <a:pos x="100" y="34"/>
                </a:cxn>
                <a:cxn ang="0">
                  <a:pos x="89" y="39"/>
                </a:cxn>
                <a:cxn ang="0">
                  <a:pos x="78" y="44"/>
                </a:cxn>
                <a:cxn ang="0">
                  <a:pos x="67" y="49"/>
                </a:cxn>
                <a:cxn ang="0">
                  <a:pos x="55" y="54"/>
                </a:cxn>
                <a:cxn ang="0">
                  <a:pos x="45" y="58"/>
                </a:cxn>
                <a:cxn ang="0">
                  <a:pos x="34" y="63"/>
                </a:cxn>
                <a:cxn ang="0">
                  <a:pos x="23" y="69"/>
                </a:cxn>
                <a:cxn ang="0">
                  <a:pos x="11" y="73"/>
                </a:cxn>
                <a:cxn ang="0">
                  <a:pos x="0" y="78"/>
                </a:cxn>
                <a:cxn ang="0">
                  <a:pos x="13" y="109"/>
                </a:cxn>
                <a:cxn ang="0">
                  <a:pos x="28" y="136"/>
                </a:cxn>
                <a:cxn ang="0">
                  <a:pos x="42" y="161"/>
                </a:cxn>
                <a:cxn ang="0">
                  <a:pos x="56" y="184"/>
                </a:cxn>
                <a:cxn ang="0">
                  <a:pos x="72" y="204"/>
                </a:cxn>
                <a:cxn ang="0">
                  <a:pos x="86" y="221"/>
                </a:cxn>
                <a:cxn ang="0">
                  <a:pos x="101" y="236"/>
                </a:cxn>
                <a:cxn ang="0">
                  <a:pos x="115" y="250"/>
                </a:cxn>
                <a:cxn ang="0">
                  <a:pos x="129" y="260"/>
                </a:cxn>
                <a:cxn ang="0">
                  <a:pos x="142" y="270"/>
                </a:cxn>
                <a:cxn ang="0">
                  <a:pos x="155" y="276"/>
                </a:cxn>
                <a:cxn ang="0">
                  <a:pos x="166" y="282"/>
                </a:cxn>
                <a:cxn ang="0">
                  <a:pos x="177" y="285"/>
                </a:cxn>
                <a:cxn ang="0">
                  <a:pos x="186" y="287"/>
                </a:cxn>
                <a:cxn ang="0">
                  <a:pos x="193" y="287"/>
                </a:cxn>
                <a:cxn ang="0">
                  <a:pos x="199" y="285"/>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round/>
              <a:headEnd/>
              <a:tailEnd/>
            </a:ln>
          </p:spPr>
          <p:txBody>
            <a:bodyPr/>
            <a:lstStyle/>
            <a:p>
              <a:endParaRPr lang="en-US"/>
            </a:p>
          </p:txBody>
        </p:sp>
        <p:sp>
          <p:nvSpPr>
            <p:cNvPr id="584" name="Freeform 656"/>
            <p:cNvSpPr>
              <a:spLocks/>
            </p:cNvSpPr>
            <p:nvPr/>
          </p:nvSpPr>
          <p:spPr bwMode="auto">
            <a:xfrm>
              <a:off x="3433" y="3434"/>
              <a:ext cx="9" cy="15"/>
            </a:xfrm>
            <a:custGeom>
              <a:avLst/>
              <a:gdLst/>
              <a:ahLst/>
              <a:cxnLst>
                <a:cxn ang="0">
                  <a:pos x="189" y="273"/>
                </a:cxn>
                <a:cxn ang="0">
                  <a:pos x="196" y="265"/>
                </a:cxn>
                <a:cxn ang="0">
                  <a:pos x="201" y="251"/>
                </a:cxn>
                <a:cxn ang="0">
                  <a:pos x="202" y="227"/>
                </a:cxn>
                <a:cxn ang="0">
                  <a:pos x="200" y="197"/>
                </a:cxn>
                <a:cxn ang="0">
                  <a:pos x="193" y="159"/>
                </a:cxn>
                <a:cxn ang="0">
                  <a:pos x="182" y="114"/>
                </a:cxn>
                <a:cxn ang="0">
                  <a:pos x="165" y="60"/>
                </a:cxn>
                <a:cxn ang="0">
                  <a:pos x="142" y="0"/>
                </a:cxn>
                <a:cxn ang="0">
                  <a:pos x="125" y="7"/>
                </a:cxn>
                <a:cxn ang="0">
                  <a:pos x="107" y="14"/>
                </a:cxn>
                <a:cxn ang="0">
                  <a:pos x="89" y="23"/>
                </a:cxn>
                <a:cxn ang="0">
                  <a:pos x="72" y="30"/>
                </a:cxn>
                <a:cxn ang="0">
                  <a:pos x="53" y="39"/>
                </a:cxn>
                <a:cxn ang="0">
                  <a:pos x="36" y="46"/>
                </a:cxn>
                <a:cxn ang="0">
                  <a:pos x="18" y="54"/>
                </a:cxn>
                <a:cxn ang="0">
                  <a:pos x="0" y="62"/>
                </a:cxn>
                <a:cxn ang="0">
                  <a:pos x="14" y="92"/>
                </a:cxn>
                <a:cxn ang="0">
                  <a:pos x="28" y="120"/>
                </a:cxn>
                <a:cxn ang="0">
                  <a:pos x="41" y="145"/>
                </a:cxn>
                <a:cxn ang="0">
                  <a:pos x="57" y="168"/>
                </a:cxn>
                <a:cxn ang="0">
                  <a:pos x="71" y="188"/>
                </a:cxn>
                <a:cxn ang="0">
                  <a:pos x="85" y="206"/>
                </a:cxn>
                <a:cxn ang="0">
                  <a:pos x="98" y="221"/>
                </a:cxn>
                <a:cxn ang="0">
                  <a:pos x="113" y="235"/>
                </a:cxn>
                <a:cxn ang="0">
                  <a:pos x="126" y="246"/>
                </a:cxn>
                <a:cxn ang="0">
                  <a:pos x="138" y="256"/>
                </a:cxn>
                <a:cxn ang="0">
                  <a:pos x="149" y="262"/>
                </a:cxn>
                <a:cxn ang="0">
                  <a:pos x="160" y="268"/>
                </a:cxn>
                <a:cxn ang="0">
                  <a:pos x="170" y="272"/>
                </a:cxn>
                <a:cxn ang="0">
                  <a:pos x="178" y="274"/>
                </a:cxn>
                <a:cxn ang="0">
                  <a:pos x="184" y="274"/>
                </a:cxn>
                <a:cxn ang="0">
                  <a:pos x="189" y="273"/>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round/>
              <a:headEnd/>
              <a:tailEnd/>
            </a:ln>
          </p:spPr>
          <p:txBody>
            <a:bodyPr/>
            <a:lstStyle/>
            <a:p>
              <a:endParaRPr lang="en-US"/>
            </a:p>
          </p:txBody>
        </p:sp>
        <p:sp>
          <p:nvSpPr>
            <p:cNvPr id="585" name="Freeform 657"/>
            <p:cNvSpPr>
              <a:spLocks/>
            </p:cNvSpPr>
            <p:nvPr/>
          </p:nvSpPr>
          <p:spPr bwMode="auto">
            <a:xfrm>
              <a:off x="3433" y="3435"/>
              <a:ext cx="9" cy="14"/>
            </a:xfrm>
            <a:custGeom>
              <a:avLst/>
              <a:gdLst/>
              <a:ahLst/>
              <a:cxnLst>
                <a:cxn ang="0">
                  <a:pos x="180" y="263"/>
                </a:cxn>
                <a:cxn ang="0">
                  <a:pos x="185" y="256"/>
                </a:cxn>
                <a:cxn ang="0">
                  <a:pos x="186" y="243"/>
                </a:cxn>
                <a:cxn ang="0">
                  <a:pos x="183" y="222"/>
                </a:cxn>
                <a:cxn ang="0">
                  <a:pos x="177" y="193"/>
                </a:cxn>
                <a:cxn ang="0">
                  <a:pos x="166" y="157"/>
                </a:cxn>
                <a:cxn ang="0">
                  <a:pos x="151" y="113"/>
                </a:cxn>
                <a:cxn ang="0">
                  <a:pos x="131" y="60"/>
                </a:cxn>
                <a:cxn ang="0">
                  <a:pos x="108" y="0"/>
                </a:cxn>
                <a:cxn ang="0">
                  <a:pos x="94" y="7"/>
                </a:cxn>
                <a:cxn ang="0">
                  <a:pos x="80" y="13"/>
                </a:cxn>
                <a:cxn ang="0">
                  <a:pos x="67" y="18"/>
                </a:cxn>
                <a:cxn ang="0">
                  <a:pos x="54" y="24"/>
                </a:cxn>
                <a:cxn ang="0">
                  <a:pos x="40" y="30"/>
                </a:cxn>
                <a:cxn ang="0">
                  <a:pos x="27" y="36"/>
                </a:cxn>
                <a:cxn ang="0">
                  <a:pos x="13" y="41"/>
                </a:cxn>
                <a:cxn ang="0">
                  <a:pos x="0" y="48"/>
                </a:cxn>
                <a:cxn ang="0">
                  <a:pos x="13" y="78"/>
                </a:cxn>
                <a:cxn ang="0">
                  <a:pos x="26" y="106"/>
                </a:cxn>
                <a:cxn ang="0">
                  <a:pos x="40" y="131"/>
                </a:cxn>
                <a:cxn ang="0">
                  <a:pos x="55" y="154"/>
                </a:cxn>
                <a:cxn ang="0">
                  <a:pos x="69" y="174"/>
                </a:cxn>
                <a:cxn ang="0">
                  <a:pos x="83" y="192"/>
                </a:cxn>
                <a:cxn ang="0">
                  <a:pos x="96" y="208"/>
                </a:cxn>
                <a:cxn ang="0">
                  <a:pos x="110" y="222"/>
                </a:cxn>
                <a:cxn ang="0">
                  <a:pos x="122" y="233"/>
                </a:cxn>
                <a:cxn ang="0">
                  <a:pos x="134" y="243"/>
                </a:cxn>
                <a:cxn ang="0">
                  <a:pos x="145" y="250"/>
                </a:cxn>
                <a:cxn ang="0">
                  <a:pos x="155" y="256"/>
                </a:cxn>
                <a:cxn ang="0">
                  <a:pos x="164" y="261"/>
                </a:cxn>
                <a:cxn ang="0">
                  <a:pos x="171" y="263"/>
                </a:cxn>
                <a:cxn ang="0">
                  <a:pos x="176" y="264"/>
                </a:cxn>
                <a:cxn ang="0">
                  <a:pos x="180" y="263"/>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round/>
              <a:headEnd/>
              <a:tailEnd/>
            </a:ln>
          </p:spPr>
          <p:txBody>
            <a:bodyPr/>
            <a:lstStyle/>
            <a:p>
              <a:endParaRPr lang="en-US"/>
            </a:p>
          </p:txBody>
        </p:sp>
        <p:sp>
          <p:nvSpPr>
            <p:cNvPr id="586" name="Freeform 658"/>
            <p:cNvSpPr>
              <a:spLocks/>
            </p:cNvSpPr>
            <p:nvPr/>
          </p:nvSpPr>
          <p:spPr bwMode="auto">
            <a:xfrm>
              <a:off x="3433" y="3435"/>
              <a:ext cx="8" cy="14"/>
            </a:xfrm>
            <a:custGeom>
              <a:avLst/>
              <a:gdLst/>
              <a:ahLst/>
              <a:cxnLst>
                <a:cxn ang="0">
                  <a:pos x="171" y="251"/>
                </a:cxn>
                <a:cxn ang="0">
                  <a:pos x="173" y="245"/>
                </a:cxn>
                <a:cxn ang="0">
                  <a:pos x="170" y="233"/>
                </a:cxn>
                <a:cxn ang="0">
                  <a:pos x="164" y="214"/>
                </a:cxn>
                <a:cxn ang="0">
                  <a:pos x="153" y="187"/>
                </a:cxn>
                <a:cxn ang="0">
                  <a:pos x="137" y="153"/>
                </a:cxn>
                <a:cxn ang="0">
                  <a:pos x="119" y="110"/>
                </a:cxn>
                <a:cxn ang="0">
                  <a:pos x="97" y="60"/>
                </a:cxn>
                <a:cxn ang="0">
                  <a:pos x="72" y="0"/>
                </a:cxn>
                <a:cxn ang="0">
                  <a:pos x="63" y="4"/>
                </a:cxn>
                <a:cxn ang="0">
                  <a:pos x="54" y="7"/>
                </a:cxn>
                <a:cxn ang="0">
                  <a:pos x="45" y="11"/>
                </a:cxn>
                <a:cxn ang="0">
                  <a:pos x="36" y="16"/>
                </a:cxn>
                <a:cxn ang="0">
                  <a:pos x="27" y="20"/>
                </a:cxn>
                <a:cxn ang="0">
                  <a:pos x="18" y="23"/>
                </a:cxn>
                <a:cxn ang="0">
                  <a:pos x="9" y="27"/>
                </a:cxn>
                <a:cxn ang="0">
                  <a:pos x="0" y="31"/>
                </a:cxn>
                <a:cxn ang="0">
                  <a:pos x="13" y="62"/>
                </a:cxn>
                <a:cxn ang="0">
                  <a:pos x="26" y="89"/>
                </a:cxn>
                <a:cxn ang="0">
                  <a:pos x="41" y="115"/>
                </a:cxn>
                <a:cxn ang="0">
                  <a:pos x="54" y="138"/>
                </a:cxn>
                <a:cxn ang="0">
                  <a:pos x="68" y="159"/>
                </a:cxn>
                <a:cxn ang="0">
                  <a:pos x="81" y="177"/>
                </a:cxn>
                <a:cxn ang="0">
                  <a:pos x="95" y="193"/>
                </a:cxn>
                <a:cxn ang="0">
                  <a:pos x="107" y="206"/>
                </a:cxn>
                <a:cxn ang="0">
                  <a:pos x="119" y="218"/>
                </a:cxn>
                <a:cxn ang="0">
                  <a:pos x="130" y="229"/>
                </a:cxn>
                <a:cxn ang="0">
                  <a:pos x="141" y="236"/>
                </a:cxn>
                <a:cxn ang="0">
                  <a:pos x="150" y="242"/>
                </a:cxn>
                <a:cxn ang="0">
                  <a:pos x="157" y="246"/>
                </a:cxn>
                <a:cxn ang="0">
                  <a:pos x="163" y="250"/>
                </a:cxn>
                <a:cxn ang="0">
                  <a:pos x="168" y="251"/>
                </a:cxn>
                <a:cxn ang="0">
                  <a:pos x="171" y="251"/>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round/>
              <a:headEnd/>
              <a:tailEnd/>
            </a:ln>
          </p:spPr>
          <p:txBody>
            <a:bodyPr/>
            <a:lstStyle/>
            <a:p>
              <a:endParaRPr lang="en-US"/>
            </a:p>
          </p:txBody>
        </p:sp>
        <p:sp>
          <p:nvSpPr>
            <p:cNvPr id="587" name="Freeform 659"/>
            <p:cNvSpPr>
              <a:spLocks/>
            </p:cNvSpPr>
            <p:nvPr/>
          </p:nvSpPr>
          <p:spPr bwMode="auto">
            <a:xfrm>
              <a:off x="3434" y="3436"/>
              <a:ext cx="7" cy="13"/>
            </a:xfrm>
            <a:custGeom>
              <a:avLst/>
              <a:gdLst/>
              <a:ahLst/>
              <a:cxnLst>
                <a:cxn ang="0">
                  <a:pos x="163" y="240"/>
                </a:cxn>
                <a:cxn ang="0">
                  <a:pos x="162" y="235"/>
                </a:cxn>
                <a:cxn ang="0">
                  <a:pos x="156" y="225"/>
                </a:cxn>
                <a:cxn ang="0">
                  <a:pos x="145" y="208"/>
                </a:cxn>
                <a:cxn ang="0">
                  <a:pos x="129" y="183"/>
                </a:cxn>
                <a:cxn ang="0">
                  <a:pos x="110" y="150"/>
                </a:cxn>
                <a:cxn ang="0">
                  <a:pos x="89" y="110"/>
                </a:cxn>
                <a:cxn ang="0">
                  <a:pos x="64" y="59"/>
                </a:cxn>
                <a:cxn ang="0">
                  <a:pos x="39" y="0"/>
                </a:cxn>
                <a:cxn ang="0">
                  <a:pos x="34" y="2"/>
                </a:cxn>
                <a:cxn ang="0">
                  <a:pos x="28" y="5"/>
                </a:cxn>
                <a:cxn ang="0">
                  <a:pos x="24" y="7"/>
                </a:cxn>
                <a:cxn ang="0">
                  <a:pos x="19" y="9"/>
                </a:cxn>
                <a:cxn ang="0">
                  <a:pos x="14" y="11"/>
                </a:cxn>
                <a:cxn ang="0">
                  <a:pos x="10" y="13"/>
                </a:cxn>
                <a:cxn ang="0">
                  <a:pos x="5" y="15"/>
                </a:cxn>
                <a:cxn ang="0">
                  <a:pos x="0" y="17"/>
                </a:cxn>
                <a:cxn ang="0">
                  <a:pos x="13" y="48"/>
                </a:cxn>
                <a:cxn ang="0">
                  <a:pos x="26" y="75"/>
                </a:cxn>
                <a:cxn ang="0">
                  <a:pos x="41" y="102"/>
                </a:cxn>
                <a:cxn ang="0">
                  <a:pos x="54" y="124"/>
                </a:cxn>
                <a:cxn ang="0">
                  <a:pos x="68" y="145"/>
                </a:cxn>
                <a:cxn ang="0">
                  <a:pos x="82" y="163"/>
                </a:cxn>
                <a:cxn ang="0">
                  <a:pos x="94" y="180"/>
                </a:cxn>
                <a:cxn ang="0">
                  <a:pos x="106" y="193"/>
                </a:cxn>
                <a:cxn ang="0">
                  <a:pos x="117" y="205"/>
                </a:cxn>
                <a:cxn ang="0">
                  <a:pos x="127" y="215"/>
                </a:cxn>
                <a:cxn ang="0">
                  <a:pos x="138" y="224"/>
                </a:cxn>
                <a:cxn ang="0">
                  <a:pos x="146" y="230"/>
                </a:cxn>
                <a:cxn ang="0">
                  <a:pos x="152" y="234"/>
                </a:cxn>
                <a:cxn ang="0">
                  <a:pos x="158" y="238"/>
                </a:cxn>
                <a:cxn ang="0">
                  <a:pos x="161" y="240"/>
                </a:cxn>
                <a:cxn ang="0">
                  <a:pos x="163" y="240"/>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round/>
              <a:headEnd/>
              <a:tailEnd/>
            </a:ln>
          </p:spPr>
          <p:txBody>
            <a:bodyPr/>
            <a:lstStyle/>
            <a:p>
              <a:endParaRPr lang="en-US"/>
            </a:p>
          </p:txBody>
        </p:sp>
        <p:sp>
          <p:nvSpPr>
            <p:cNvPr id="588" name="Freeform 660"/>
            <p:cNvSpPr>
              <a:spLocks/>
            </p:cNvSpPr>
            <p:nvPr/>
          </p:nvSpPr>
          <p:spPr bwMode="auto">
            <a:xfrm>
              <a:off x="3441" y="3449"/>
              <a:ext cx="2" cy="5"/>
            </a:xfrm>
            <a:custGeom>
              <a:avLst/>
              <a:gdLst/>
              <a:ahLst/>
              <a:cxnLst>
                <a:cxn ang="0">
                  <a:pos x="13" y="0"/>
                </a:cxn>
                <a:cxn ang="0">
                  <a:pos x="44" y="76"/>
                </a:cxn>
                <a:cxn ang="0">
                  <a:pos x="48" y="92"/>
                </a:cxn>
                <a:cxn ang="0">
                  <a:pos x="46" y="99"/>
                </a:cxn>
                <a:cxn ang="0">
                  <a:pos x="39" y="96"/>
                </a:cxn>
                <a:cxn ang="0">
                  <a:pos x="31" y="83"/>
                </a:cxn>
                <a:cxn ang="0">
                  <a:pos x="0" y="7"/>
                </a:cxn>
                <a:cxn ang="0">
                  <a:pos x="13" y="0"/>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round/>
              <a:headEnd/>
              <a:tailEnd/>
            </a:ln>
          </p:spPr>
          <p:txBody>
            <a:bodyPr/>
            <a:lstStyle/>
            <a:p>
              <a:endParaRPr lang="en-US"/>
            </a:p>
          </p:txBody>
        </p:sp>
      </p:grpSp>
      <p:grpSp>
        <p:nvGrpSpPr>
          <p:cNvPr id="589" name="Group 661"/>
          <p:cNvGrpSpPr>
            <a:grpSpLocks/>
          </p:cNvGrpSpPr>
          <p:nvPr/>
        </p:nvGrpSpPr>
        <p:grpSpPr bwMode="auto">
          <a:xfrm>
            <a:off x="2590800" y="762000"/>
            <a:ext cx="469900" cy="685800"/>
            <a:chOff x="3360" y="3024"/>
            <a:chExt cx="296" cy="432"/>
          </a:xfrm>
        </p:grpSpPr>
        <p:sp>
          <p:nvSpPr>
            <p:cNvPr id="590" name="Freeform 662"/>
            <p:cNvSpPr>
              <a:spLocks/>
            </p:cNvSpPr>
            <p:nvPr/>
          </p:nvSpPr>
          <p:spPr bwMode="auto">
            <a:xfrm>
              <a:off x="3394" y="3298"/>
              <a:ext cx="9" cy="5"/>
            </a:xfrm>
            <a:custGeom>
              <a:avLst/>
              <a:gdLst/>
              <a:ahLst/>
              <a:cxnLst>
                <a:cxn ang="0">
                  <a:pos x="0" y="67"/>
                </a:cxn>
                <a:cxn ang="0">
                  <a:pos x="199" y="0"/>
                </a:cxn>
                <a:cxn ang="0">
                  <a:pos x="206" y="17"/>
                </a:cxn>
                <a:cxn ang="0">
                  <a:pos x="7" y="84"/>
                </a:cxn>
                <a:cxn ang="0">
                  <a:pos x="0" y="67"/>
                </a:cxn>
              </a:cxnLst>
              <a:rect l="0" t="0" r="r" b="b"/>
              <a:pathLst>
                <a:path w="206" h="84">
                  <a:moveTo>
                    <a:pt x="0" y="67"/>
                  </a:moveTo>
                  <a:lnTo>
                    <a:pt x="199" y="0"/>
                  </a:lnTo>
                  <a:lnTo>
                    <a:pt x="206" y="17"/>
                  </a:lnTo>
                  <a:lnTo>
                    <a:pt x="7" y="84"/>
                  </a:lnTo>
                  <a:lnTo>
                    <a:pt x="0" y="67"/>
                  </a:lnTo>
                  <a:close/>
                </a:path>
              </a:pathLst>
            </a:custGeom>
            <a:solidFill>
              <a:srgbClr val="6B6859"/>
            </a:solidFill>
            <a:ln w="9525">
              <a:noFill/>
              <a:round/>
              <a:headEnd/>
              <a:tailEnd/>
            </a:ln>
          </p:spPr>
          <p:txBody>
            <a:bodyPr/>
            <a:lstStyle/>
            <a:p>
              <a:endParaRPr lang="en-US"/>
            </a:p>
          </p:txBody>
        </p:sp>
        <p:sp>
          <p:nvSpPr>
            <p:cNvPr id="591" name="Freeform 663"/>
            <p:cNvSpPr>
              <a:spLocks/>
            </p:cNvSpPr>
            <p:nvPr/>
          </p:nvSpPr>
          <p:spPr bwMode="auto">
            <a:xfrm>
              <a:off x="3453" y="3450"/>
              <a:ext cx="3" cy="6"/>
            </a:xfrm>
            <a:custGeom>
              <a:avLst/>
              <a:gdLst/>
              <a:ahLst/>
              <a:cxnLst>
                <a:cxn ang="0">
                  <a:pos x="45" y="0"/>
                </a:cxn>
                <a:cxn ang="0">
                  <a:pos x="80" y="77"/>
                </a:cxn>
                <a:cxn ang="0">
                  <a:pos x="82" y="87"/>
                </a:cxn>
                <a:cxn ang="0">
                  <a:pos x="80" y="95"/>
                </a:cxn>
                <a:cxn ang="0">
                  <a:pos x="74" y="102"/>
                </a:cxn>
                <a:cxn ang="0">
                  <a:pos x="66" y="106"/>
                </a:cxn>
                <a:cxn ang="0">
                  <a:pos x="57" y="108"/>
                </a:cxn>
                <a:cxn ang="0">
                  <a:pos x="49" y="106"/>
                </a:cxn>
                <a:cxn ang="0">
                  <a:pos x="41" y="102"/>
                </a:cxn>
                <a:cxn ang="0">
                  <a:pos x="35" y="93"/>
                </a:cxn>
                <a:cxn ang="0">
                  <a:pos x="0" y="16"/>
                </a:cxn>
                <a:cxn ang="0">
                  <a:pos x="45" y="0"/>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round/>
              <a:headEnd/>
              <a:tailEnd/>
            </a:ln>
          </p:spPr>
          <p:txBody>
            <a:bodyPr/>
            <a:lstStyle/>
            <a:p>
              <a:endParaRPr lang="en-US"/>
            </a:p>
          </p:txBody>
        </p:sp>
        <p:sp>
          <p:nvSpPr>
            <p:cNvPr id="592" name="Freeform 664"/>
            <p:cNvSpPr>
              <a:spLocks/>
            </p:cNvSpPr>
            <p:nvPr/>
          </p:nvSpPr>
          <p:spPr bwMode="auto">
            <a:xfrm>
              <a:off x="3443" y="3433"/>
              <a:ext cx="13" cy="18"/>
            </a:xfrm>
            <a:custGeom>
              <a:avLst/>
              <a:gdLst/>
              <a:ahLst/>
              <a:cxnLst>
                <a:cxn ang="0">
                  <a:pos x="247" y="317"/>
                </a:cxn>
                <a:cxn ang="0">
                  <a:pos x="261" y="307"/>
                </a:cxn>
                <a:cxn ang="0">
                  <a:pos x="275" y="287"/>
                </a:cxn>
                <a:cxn ang="0">
                  <a:pos x="285" y="256"/>
                </a:cxn>
                <a:cxn ang="0">
                  <a:pos x="292" y="218"/>
                </a:cxn>
                <a:cxn ang="0">
                  <a:pos x="293" y="173"/>
                </a:cxn>
                <a:cxn ang="0">
                  <a:pos x="288" y="120"/>
                </a:cxn>
                <a:cxn ang="0">
                  <a:pos x="274" y="62"/>
                </a:cxn>
                <a:cxn ang="0">
                  <a:pos x="251" y="0"/>
                </a:cxn>
                <a:cxn ang="0">
                  <a:pos x="235" y="5"/>
                </a:cxn>
                <a:cxn ang="0">
                  <a:pos x="219" y="10"/>
                </a:cxn>
                <a:cxn ang="0">
                  <a:pos x="204" y="17"/>
                </a:cxn>
                <a:cxn ang="0">
                  <a:pos x="188" y="22"/>
                </a:cxn>
                <a:cxn ang="0">
                  <a:pos x="172" y="28"/>
                </a:cxn>
                <a:cxn ang="0">
                  <a:pos x="157" y="34"/>
                </a:cxn>
                <a:cxn ang="0">
                  <a:pos x="140" y="40"/>
                </a:cxn>
                <a:cxn ang="0">
                  <a:pos x="125" y="45"/>
                </a:cxn>
                <a:cxn ang="0">
                  <a:pos x="110" y="52"/>
                </a:cxn>
                <a:cxn ang="0">
                  <a:pos x="94" y="58"/>
                </a:cxn>
                <a:cxn ang="0">
                  <a:pos x="78" y="63"/>
                </a:cxn>
                <a:cxn ang="0">
                  <a:pos x="63" y="69"/>
                </a:cxn>
                <a:cxn ang="0">
                  <a:pos x="47" y="75"/>
                </a:cxn>
                <a:cxn ang="0">
                  <a:pos x="31" y="81"/>
                </a:cxn>
                <a:cxn ang="0">
                  <a:pos x="15" y="86"/>
                </a:cxn>
                <a:cxn ang="0">
                  <a:pos x="0" y="92"/>
                </a:cxn>
                <a:cxn ang="0">
                  <a:pos x="15" y="122"/>
                </a:cxn>
                <a:cxn ang="0">
                  <a:pos x="30" y="152"/>
                </a:cxn>
                <a:cxn ang="0">
                  <a:pos x="48" y="177"/>
                </a:cxn>
                <a:cxn ang="0">
                  <a:pos x="65" y="201"/>
                </a:cxn>
                <a:cxn ang="0">
                  <a:pos x="82" y="222"/>
                </a:cxn>
                <a:cxn ang="0">
                  <a:pos x="101" y="242"/>
                </a:cxn>
                <a:cxn ang="0">
                  <a:pos x="119" y="259"/>
                </a:cxn>
                <a:cxn ang="0">
                  <a:pos x="136" y="274"/>
                </a:cxn>
                <a:cxn ang="0">
                  <a:pos x="154" y="287"/>
                </a:cxn>
                <a:cxn ang="0">
                  <a:pos x="171" y="297"/>
                </a:cxn>
                <a:cxn ang="0">
                  <a:pos x="186" y="306"/>
                </a:cxn>
                <a:cxn ang="0">
                  <a:pos x="202" y="312"/>
                </a:cxn>
                <a:cxn ang="0">
                  <a:pos x="215" y="316"/>
                </a:cxn>
                <a:cxn ang="0">
                  <a:pos x="227" y="318"/>
                </a:cxn>
                <a:cxn ang="0">
                  <a:pos x="238" y="319"/>
                </a:cxn>
                <a:cxn ang="0">
                  <a:pos x="247" y="317"/>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round/>
              <a:headEnd/>
              <a:tailEnd/>
            </a:ln>
          </p:spPr>
          <p:txBody>
            <a:bodyPr/>
            <a:lstStyle/>
            <a:p>
              <a:endParaRPr lang="en-US"/>
            </a:p>
          </p:txBody>
        </p:sp>
        <p:sp>
          <p:nvSpPr>
            <p:cNvPr id="593" name="Freeform 665"/>
            <p:cNvSpPr>
              <a:spLocks/>
            </p:cNvSpPr>
            <p:nvPr/>
          </p:nvSpPr>
          <p:spPr bwMode="auto">
            <a:xfrm>
              <a:off x="3394" y="3299"/>
              <a:ext cx="60" cy="139"/>
            </a:xfrm>
            <a:custGeom>
              <a:avLst/>
              <a:gdLst/>
              <a:ahLst/>
              <a:cxnLst>
                <a:cxn ang="0">
                  <a:pos x="198" y="0"/>
                </a:cxn>
                <a:cxn ang="0">
                  <a:pos x="0" y="66"/>
                </a:cxn>
                <a:cxn ang="0">
                  <a:pos x="1064" y="2506"/>
                </a:cxn>
                <a:cxn ang="0">
                  <a:pos x="1314" y="2421"/>
                </a:cxn>
                <a:cxn ang="0">
                  <a:pos x="198" y="0"/>
                </a:cxn>
              </a:cxnLst>
              <a:rect l="0" t="0" r="r" b="b"/>
              <a:pathLst>
                <a:path w="1314" h="2506">
                  <a:moveTo>
                    <a:pt x="198" y="0"/>
                  </a:moveTo>
                  <a:lnTo>
                    <a:pt x="0" y="66"/>
                  </a:lnTo>
                  <a:lnTo>
                    <a:pt x="1064" y="2506"/>
                  </a:lnTo>
                  <a:lnTo>
                    <a:pt x="1314" y="2421"/>
                  </a:lnTo>
                  <a:lnTo>
                    <a:pt x="198" y="0"/>
                  </a:lnTo>
                  <a:close/>
                </a:path>
              </a:pathLst>
            </a:custGeom>
            <a:solidFill>
              <a:srgbClr val="6B6859"/>
            </a:solidFill>
            <a:ln w="9525">
              <a:noFill/>
              <a:round/>
              <a:headEnd/>
              <a:tailEnd/>
            </a:ln>
          </p:spPr>
          <p:txBody>
            <a:bodyPr/>
            <a:lstStyle/>
            <a:p>
              <a:endParaRPr lang="en-US"/>
            </a:p>
          </p:txBody>
        </p:sp>
        <p:sp>
          <p:nvSpPr>
            <p:cNvPr id="594" name="Freeform 666"/>
            <p:cNvSpPr>
              <a:spLocks/>
            </p:cNvSpPr>
            <p:nvPr/>
          </p:nvSpPr>
          <p:spPr bwMode="auto">
            <a:xfrm>
              <a:off x="3392" y="3292"/>
              <a:ext cx="11" cy="10"/>
            </a:xfrm>
            <a:custGeom>
              <a:avLst/>
              <a:gdLst/>
              <a:ahLst/>
              <a:cxnLst>
                <a:cxn ang="0">
                  <a:pos x="235" y="111"/>
                </a:cxn>
                <a:cxn ang="0">
                  <a:pos x="36" y="179"/>
                </a:cxn>
                <a:cxn ang="0">
                  <a:pos x="0" y="97"/>
                </a:cxn>
                <a:cxn ang="0">
                  <a:pos x="70" y="0"/>
                </a:cxn>
                <a:cxn ang="0">
                  <a:pos x="199" y="30"/>
                </a:cxn>
                <a:cxn ang="0">
                  <a:pos x="235" y="1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w="9525">
              <a:noFill/>
              <a:round/>
              <a:headEnd/>
              <a:tailEnd/>
            </a:ln>
          </p:spPr>
          <p:txBody>
            <a:bodyPr/>
            <a:lstStyle/>
            <a:p>
              <a:endParaRPr lang="en-US"/>
            </a:p>
          </p:txBody>
        </p:sp>
        <p:sp>
          <p:nvSpPr>
            <p:cNvPr id="595" name="Freeform 667"/>
            <p:cNvSpPr>
              <a:spLocks/>
            </p:cNvSpPr>
            <p:nvPr/>
          </p:nvSpPr>
          <p:spPr bwMode="auto">
            <a:xfrm>
              <a:off x="3403" y="3103"/>
              <a:ext cx="208" cy="202"/>
            </a:xfrm>
            <a:custGeom>
              <a:avLst/>
              <a:gdLst/>
              <a:ahLst/>
              <a:cxnLst>
                <a:cxn ang="0">
                  <a:pos x="0" y="1626"/>
                </a:cxn>
                <a:cxn ang="0">
                  <a:pos x="3650" y="0"/>
                </a:cxn>
                <a:cxn ang="0">
                  <a:pos x="4569" y="1998"/>
                </a:cxn>
                <a:cxn ang="0">
                  <a:pos x="873" y="3641"/>
                </a:cxn>
                <a:cxn ang="0">
                  <a:pos x="0" y="1626"/>
                </a:cxn>
              </a:cxnLst>
              <a:rect l="0" t="0" r="r" b="b"/>
              <a:pathLst>
                <a:path w="4569" h="3641">
                  <a:moveTo>
                    <a:pt x="0" y="1626"/>
                  </a:moveTo>
                  <a:lnTo>
                    <a:pt x="3650" y="0"/>
                  </a:lnTo>
                  <a:lnTo>
                    <a:pt x="4569" y="1998"/>
                  </a:lnTo>
                  <a:lnTo>
                    <a:pt x="873" y="3641"/>
                  </a:lnTo>
                  <a:lnTo>
                    <a:pt x="0" y="1626"/>
                  </a:lnTo>
                  <a:close/>
                </a:path>
              </a:pathLst>
            </a:custGeom>
            <a:solidFill>
              <a:srgbClr val="6B6859"/>
            </a:solidFill>
            <a:ln w="9525">
              <a:noFill/>
              <a:round/>
              <a:headEnd/>
              <a:tailEnd/>
            </a:ln>
          </p:spPr>
          <p:txBody>
            <a:bodyPr/>
            <a:lstStyle/>
            <a:p>
              <a:endParaRPr lang="en-US"/>
            </a:p>
          </p:txBody>
        </p:sp>
        <p:sp>
          <p:nvSpPr>
            <p:cNvPr id="596" name="Freeform 668"/>
            <p:cNvSpPr>
              <a:spLocks/>
            </p:cNvSpPr>
            <p:nvPr/>
          </p:nvSpPr>
          <p:spPr bwMode="auto">
            <a:xfrm>
              <a:off x="3385" y="3045"/>
              <a:ext cx="271" cy="393"/>
            </a:xfrm>
            <a:custGeom>
              <a:avLst/>
              <a:gdLst/>
              <a:ahLst/>
              <a:cxnLst>
                <a:cxn ang="0">
                  <a:pos x="2496" y="7056"/>
                </a:cxn>
                <a:cxn ang="0">
                  <a:pos x="5894" y="5433"/>
                </a:cxn>
                <a:cxn ang="0">
                  <a:pos x="5912" y="5421"/>
                </a:cxn>
                <a:cxn ang="0">
                  <a:pos x="5927" y="5407"/>
                </a:cxn>
                <a:cxn ang="0">
                  <a:pos x="5941" y="5389"/>
                </a:cxn>
                <a:cxn ang="0">
                  <a:pos x="5950" y="5369"/>
                </a:cxn>
                <a:cxn ang="0">
                  <a:pos x="5955" y="5348"/>
                </a:cxn>
                <a:cxn ang="0">
                  <a:pos x="5957" y="5325"/>
                </a:cxn>
                <a:cxn ang="0">
                  <a:pos x="5955" y="5303"/>
                </a:cxn>
                <a:cxn ang="0">
                  <a:pos x="5948" y="5282"/>
                </a:cxn>
                <a:cxn ang="0">
                  <a:pos x="3503" y="65"/>
                </a:cxn>
                <a:cxn ang="0">
                  <a:pos x="3492" y="47"/>
                </a:cxn>
                <a:cxn ang="0">
                  <a:pos x="3477" y="31"/>
                </a:cxn>
                <a:cxn ang="0">
                  <a:pos x="3460" y="18"/>
                </a:cxn>
                <a:cxn ang="0">
                  <a:pos x="3441" y="9"/>
                </a:cxn>
                <a:cxn ang="0">
                  <a:pos x="3420" y="3"/>
                </a:cxn>
                <a:cxn ang="0">
                  <a:pos x="3399" y="0"/>
                </a:cxn>
                <a:cxn ang="0">
                  <a:pos x="3377" y="3"/>
                </a:cxn>
                <a:cxn ang="0">
                  <a:pos x="3357" y="9"/>
                </a:cxn>
                <a:cxn ang="0">
                  <a:pos x="63" y="1487"/>
                </a:cxn>
                <a:cxn ang="0">
                  <a:pos x="45" y="1497"/>
                </a:cxn>
                <a:cxn ang="0">
                  <a:pos x="29" y="1512"/>
                </a:cxn>
                <a:cxn ang="0">
                  <a:pos x="16" y="1530"/>
                </a:cxn>
                <a:cxn ang="0">
                  <a:pos x="7" y="1550"/>
                </a:cxn>
                <a:cxn ang="0">
                  <a:pos x="2" y="1572"/>
                </a:cxn>
                <a:cxn ang="0">
                  <a:pos x="0" y="1594"/>
                </a:cxn>
                <a:cxn ang="0">
                  <a:pos x="3" y="1616"/>
                </a:cxn>
                <a:cxn ang="0">
                  <a:pos x="9" y="1637"/>
                </a:cxn>
                <a:cxn ang="0">
                  <a:pos x="2350" y="7000"/>
                </a:cxn>
                <a:cxn ang="0">
                  <a:pos x="2361" y="7018"/>
                </a:cxn>
                <a:cxn ang="0">
                  <a:pos x="2376" y="7034"/>
                </a:cxn>
                <a:cxn ang="0">
                  <a:pos x="2393" y="7048"/>
                </a:cxn>
                <a:cxn ang="0">
                  <a:pos x="2412" y="7057"/>
                </a:cxn>
                <a:cxn ang="0">
                  <a:pos x="2433" y="7064"/>
                </a:cxn>
                <a:cxn ang="0">
                  <a:pos x="2454" y="7066"/>
                </a:cxn>
                <a:cxn ang="0">
                  <a:pos x="2476" y="7064"/>
                </a:cxn>
                <a:cxn ang="0">
                  <a:pos x="2496" y="7056"/>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round/>
              <a:headEnd/>
              <a:tailEnd/>
            </a:ln>
          </p:spPr>
          <p:txBody>
            <a:bodyPr/>
            <a:lstStyle/>
            <a:p>
              <a:endParaRPr lang="en-US"/>
            </a:p>
          </p:txBody>
        </p:sp>
        <p:sp>
          <p:nvSpPr>
            <p:cNvPr id="597" name="Freeform 669"/>
            <p:cNvSpPr>
              <a:spLocks/>
            </p:cNvSpPr>
            <p:nvPr/>
          </p:nvSpPr>
          <p:spPr bwMode="auto">
            <a:xfrm>
              <a:off x="3569" y="3096"/>
              <a:ext cx="51" cy="121"/>
            </a:xfrm>
            <a:custGeom>
              <a:avLst/>
              <a:gdLst/>
              <a:ahLst/>
              <a:cxnLst>
                <a:cxn ang="0">
                  <a:pos x="917" y="2127"/>
                </a:cxn>
                <a:cxn ang="0">
                  <a:pos x="0" y="131"/>
                </a:cxn>
                <a:cxn ang="0">
                  <a:pos x="33" y="0"/>
                </a:cxn>
                <a:cxn ang="0">
                  <a:pos x="70" y="14"/>
                </a:cxn>
                <a:cxn ang="0">
                  <a:pos x="106" y="29"/>
                </a:cxn>
                <a:cxn ang="0">
                  <a:pos x="143" y="44"/>
                </a:cxn>
                <a:cxn ang="0">
                  <a:pos x="180" y="61"/>
                </a:cxn>
                <a:cxn ang="0">
                  <a:pos x="217" y="78"/>
                </a:cxn>
                <a:cxn ang="0">
                  <a:pos x="252" y="96"/>
                </a:cxn>
                <a:cxn ang="0">
                  <a:pos x="288" y="116"/>
                </a:cxn>
                <a:cxn ang="0">
                  <a:pos x="324" y="136"/>
                </a:cxn>
                <a:cxn ang="0">
                  <a:pos x="358" y="159"/>
                </a:cxn>
                <a:cxn ang="0">
                  <a:pos x="393" y="181"/>
                </a:cxn>
                <a:cxn ang="0">
                  <a:pos x="428" y="204"/>
                </a:cxn>
                <a:cxn ang="0">
                  <a:pos x="461" y="228"/>
                </a:cxn>
                <a:cxn ang="0">
                  <a:pos x="495" y="252"/>
                </a:cxn>
                <a:cxn ang="0">
                  <a:pos x="528" y="279"/>
                </a:cxn>
                <a:cxn ang="0">
                  <a:pos x="560" y="305"/>
                </a:cxn>
                <a:cxn ang="0">
                  <a:pos x="592" y="333"/>
                </a:cxn>
                <a:cxn ang="0">
                  <a:pos x="624" y="361"/>
                </a:cxn>
                <a:cxn ang="0">
                  <a:pos x="654" y="389"/>
                </a:cxn>
                <a:cxn ang="0">
                  <a:pos x="684" y="419"/>
                </a:cxn>
                <a:cxn ang="0">
                  <a:pos x="713" y="450"/>
                </a:cxn>
                <a:cxn ang="0">
                  <a:pos x="742" y="481"/>
                </a:cxn>
                <a:cxn ang="0">
                  <a:pos x="769" y="513"/>
                </a:cxn>
                <a:cxn ang="0">
                  <a:pos x="796" y="545"/>
                </a:cxn>
                <a:cxn ang="0">
                  <a:pos x="822" y="578"/>
                </a:cxn>
                <a:cxn ang="0">
                  <a:pos x="847" y="612"/>
                </a:cxn>
                <a:cxn ang="0">
                  <a:pos x="871" y="647"/>
                </a:cxn>
                <a:cxn ang="0">
                  <a:pos x="895" y="681"/>
                </a:cxn>
                <a:cxn ang="0">
                  <a:pos x="917" y="717"/>
                </a:cxn>
                <a:cxn ang="0">
                  <a:pos x="939" y="754"/>
                </a:cxn>
                <a:cxn ang="0">
                  <a:pos x="959" y="791"/>
                </a:cxn>
                <a:cxn ang="0">
                  <a:pos x="979" y="828"/>
                </a:cxn>
                <a:cxn ang="0">
                  <a:pos x="997" y="866"/>
                </a:cxn>
                <a:cxn ang="0">
                  <a:pos x="1026" y="938"/>
                </a:cxn>
                <a:cxn ang="0">
                  <a:pos x="1053" y="1015"/>
                </a:cxn>
                <a:cxn ang="0">
                  <a:pos x="1075" y="1096"/>
                </a:cxn>
                <a:cxn ang="0">
                  <a:pos x="1095" y="1180"/>
                </a:cxn>
                <a:cxn ang="0">
                  <a:pos x="1110" y="1267"/>
                </a:cxn>
                <a:cxn ang="0">
                  <a:pos x="1121" y="1356"/>
                </a:cxn>
                <a:cxn ang="0">
                  <a:pos x="1130" y="1446"/>
                </a:cxn>
                <a:cxn ang="0">
                  <a:pos x="1134" y="1536"/>
                </a:cxn>
                <a:cxn ang="0">
                  <a:pos x="1134" y="1626"/>
                </a:cxn>
                <a:cxn ang="0">
                  <a:pos x="1131" y="1716"/>
                </a:cxn>
                <a:cxn ang="0">
                  <a:pos x="1122" y="1802"/>
                </a:cxn>
                <a:cxn ang="0">
                  <a:pos x="1111" y="1886"/>
                </a:cxn>
                <a:cxn ang="0">
                  <a:pos x="1096" y="1967"/>
                </a:cxn>
                <a:cxn ang="0">
                  <a:pos x="1076" y="2044"/>
                </a:cxn>
                <a:cxn ang="0">
                  <a:pos x="1053" y="2115"/>
                </a:cxn>
                <a:cxn ang="0">
                  <a:pos x="1025" y="2180"/>
                </a:cxn>
                <a:cxn ang="0">
                  <a:pos x="917" y="2127"/>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round/>
              <a:headEnd/>
              <a:tailEnd/>
            </a:ln>
          </p:spPr>
          <p:txBody>
            <a:bodyPr/>
            <a:lstStyle/>
            <a:p>
              <a:endParaRPr lang="en-US"/>
            </a:p>
          </p:txBody>
        </p:sp>
        <p:sp>
          <p:nvSpPr>
            <p:cNvPr id="598" name="Freeform 670"/>
            <p:cNvSpPr>
              <a:spLocks/>
            </p:cNvSpPr>
            <p:nvPr/>
          </p:nvSpPr>
          <p:spPr bwMode="auto">
            <a:xfrm>
              <a:off x="3378" y="3082"/>
              <a:ext cx="207" cy="202"/>
            </a:xfrm>
            <a:custGeom>
              <a:avLst/>
              <a:gdLst/>
              <a:ahLst/>
              <a:cxnLst>
                <a:cxn ang="0">
                  <a:pos x="0" y="1625"/>
                </a:cxn>
                <a:cxn ang="0">
                  <a:pos x="3650" y="0"/>
                </a:cxn>
                <a:cxn ang="0">
                  <a:pos x="4569" y="1997"/>
                </a:cxn>
                <a:cxn ang="0">
                  <a:pos x="873" y="3641"/>
                </a:cxn>
                <a:cxn ang="0">
                  <a:pos x="0" y="1625"/>
                </a:cxn>
              </a:cxnLst>
              <a:rect l="0" t="0" r="r" b="b"/>
              <a:pathLst>
                <a:path w="4569" h="3641">
                  <a:moveTo>
                    <a:pt x="0" y="1625"/>
                  </a:moveTo>
                  <a:lnTo>
                    <a:pt x="3650" y="0"/>
                  </a:lnTo>
                  <a:lnTo>
                    <a:pt x="4569" y="1997"/>
                  </a:lnTo>
                  <a:lnTo>
                    <a:pt x="873" y="3641"/>
                  </a:lnTo>
                  <a:lnTo>
                    <a:pt x="0" y="1625"/>
                  </a:lnTo>
                  <a:close/>
                </a:path>
              </a:pathLst>
            </a:custGeom>
            <a:solidFill>
              <a:srgbClr val="545959"/>
            </a:solidFill>
            <a:ln w="9525">
              <a:noFill/>
              <a:round/>
              <a:headEnd/>
              <a:tailEnd/>
            </a:ln>
          </p:spPr>
          <p:txBody>
            <a:bodyPr/>
            <a:lstStyle/>
            <a:p>
              <a:endParaRPr lang="en-US"/>
            </a:p>
          </p:txBody>
        </p:sp>
        <p:sp>
          <p:nvSpPr>
            <p:cNvPr id="599" name="Freeform 671"/>
            <p:cNvSpPr>
              <a:spLocks/>
            </p:cNvSpPr>
            <p:nvPr/>
          </p:nvSpPr>
          <p:spPr bwMode="auto">
            <a:xfrm>
              <a:off x="3360" y="3024"/>
              <a:ext cx="271" cy="393"/>
            </a:xfrm>
            <a:custGeom>
              <a:avLst/>
              <a:gdLst/>
              <a:ahLst/>
              <a:cxnLst>
                <a:cxn ang="0">
                  <a:pos x="2497" y="7056"/>
                </a:cxn>
                <a:cxn ang="0">
                  <a:pos x="5894" y="5432"/>
                </a:cxn>
                <a:cxn ang="0">
                  <a:pos x="5912" y="5421"/>
                </a:cxn>
                <a:cxn ang="0">
                  <a:pos x="5928" y="5406"/>
                </a:cxn>
                <a:cxn ang="0">
                  <a:pos x="5941" y="5388"/>
                </a:cxn>
                <a:cxn ang="0">
                  <a:pos x="5950" y="5368"/>
                </a:cxn>
                <a:cxn ang="0">
                  <a:pos x="5955" y="5347"/>
                </a:cxn>
                <a:cxn ang="0">
                  <a:pos x="5957" y="5325"/>
                </a:cxn>
                <a:cxn ang="0">
                  <a:pos x="5955" y="5303"/>
                </a:cxn>
                <a:cxn ang="0">
                  <a:pos x="5948" y="5282"/>
                </a:cxn>
                <a:cxn ang="0">
                  <a:pos x="3503" y="64"/>
                </a:cxn>
                <a:cxn ang="0">
                  <a:pos x="3492" y="46"/>
                </a:cxn>
                <a:cxn ang="0">
                  <a:pos x="3477" y="31"/>
                </a:cxn>
                <a:cxn ang="0">
                  <a:pos x="3460" y="18"/>
                </a:cxn>
                <a:cxn ang="0">
                  <a:pos x="3441" y="8"/>
                </a:cxn>
                <a:cxn ang="0">
                  <a:pos x="3420" y="2"/>
                </a:cxn>
                <a:cxn ang="0">
                  <a:pos x="3399" y="0"/>
                </a:cxn>
                <a:cxn ang="0">
                  <a:pos x="3377" y="2"/>
                </a:cxn>
                <a:cxn ang="0">
                  <a:pos x="3357" y="8"/>
                </a:cxn>
                <a:cxn ang="0">
                  <a:pos x="63" y="1486"/>
                </a:cxn>
                <a:cxn ang="0">
                  <a:pos x="45" y="1497"/>
                </a:cxn>
                <a:cxn ang="0">
                  <a:pos x="30" y="1512"/>
                </a:cxn>
                <a:cxn ang="0">
                  <a:pos x="16" y="1530"/>
                </a:cxn>
                <a:cxn ang="0">
                  <a:pos x="7" y="1550"/>
                </a:cxn>
                <a:cxn ang="0">
                  <a:pos x="2" y="1572"/>
                </a:cxn>
                <a:cxn ang="0">
                  <a:pos x="0" y="1594"/>
                </a:cxn>
                <a:cxn ang="0">
                  <a:pos x="3" y="1615"/>
                </a:cxn>
                <a:cxn ang="0">
                  <a:pos x="9" y="1636"/>
                </a:cxn>
                <a:cxn ang="0">
                  <a:pos x="2351" y="6999"/>
                </a:cxn>
                <a:cxn ang="0">
                  <a:pos x="2362" y="7018"/>
                </a:cxn>
                <a:cxn ang="0">
                  <a:pos x="2377" y="7034"/>
                </a:cxn>
                <a:cxn ang="0">
                  <a:pos x="2394" y="7048"/>
                </a:cxn>
                <a:cxn ang="0">
                  <a:pos x="2413" y="7057"/>
                </a:cxn>
                <a:cxn ang="0">
                  <a:pos x="2434" y="7063"/>
                </a:cxn>
                <a:cxn ang="0">
                  <a:pos x="2455" y="7065"/>
                </a:cxn>
                <a:cxn ang="0">
                  <a:pos x="2477" y="7063"/>
                </a:cxn>
                <a:cxn ang="0">
                  <a:pos x="2497" y="7056"/>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round/>
              <a:headEnd/>
              <a:tailEnd/>
            </a:ln>
          </p:spPr>
          <p:txBody>
            <a:bodyPr/>
            <a:lstStyle/>
            <a:p>
              <a:endParaRPr lang="en-US"/>
            </a:p>
          </p:txBody>
        </p:sp>
        <p:sp>
          <p:nvSpPr>
            <p:cNvPr id="600" name="Freeform 672"/>
            <p:cNvSpPr>
              <a:spLocks/>
            </p:cNvSpPr>
            <p:nvPr/>
          </p:nvSpPr>
          <p:spPr bwMode="auto">
            <a:xfrm>
              <a:off x="3360" y="3024"/>
              <a:ext cx="162" cy="99"/>
            </a:xfrm>
            <a:custGeom>
              <a:avLst/>
              <a:gdLst/>
              <a:ahLst/>
              <a:cxnLst>
                <a:cxn ang="0">
                  <a:pos x="3562" y="1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68" y="1773"/>
                </a:cxn>
                <a:cxn ang="0">
                  <a:pos x="3562" y="183"/>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round/>
              <a:headEnd/>
              <a:tailEnd/>
            </a:ln>
          </p:spPr>
          <p:txBody>
            <a:bodyPr/>
            <a:lstStyle/>
            <a:p>
              <a:endParaRPr lang="en-US"/>
            </a:p>
          </p:txBody>
        </p:sp>
        <p:sp>
          <p:nvSpPr>
            <p:cNvPr id="601" name="Freeform 673"/>
            <p:cNvSpPr>
              <a:spLocks/>
            </p:cNvSpPr>
            <p:nvPr/>
          </p:nvSpPr>
          <p:spPr bwMode="auto">
            <a:xfrm>
              <a:off x="3360" y="3024"/>
              <a:ext cx="161" cy="97"/>
            </a:xfrm>
            <a:custGeom>
              <a:avLst/>
              <a:gdLst/>
              <a:ahLst/>
              <a:cxnLst>
                <a:cxn ang="0">
                  <a:pos x="3545" y="153"/>
                </a:cxn>
                <a:cxn ang="0">
                  <a:pos x="3538" y="137"/>
                </a:cxn>
                <a:cxn ang="0">
                  <a:pos x="3529" y="120"/>
                </a:cxn>
                <a:cxn ang="0">
                  <a:pos x="3514" y="90"/>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1" y="1665"/>
                </a:cxn>
                <a:cxn ang="0">
                  <a:pos x="31" y="1685"/>
                </a:cxn>
                <a:cxn ang="0">
                  <a:pos x="46" y="1719"/>
                </a:cxn>
                <a:cxn ang="0">
                  <a:pos x="162" y="1700"/>
                </a:cxn>
                <a:cxn ang="0">
                  <a:pos x="348" y="1616"/>
                </a:cxn>
                <a:cxn ang="0">
                  <a:pos x="508" y="1543"/>
                </a:cxn>
                <a:cxn ang="0">
                  <a:pos x="648" y="1480"/>
                </a:cxn>
                <a:cxn ang="0">
                  <a:pos x="776" y="1422"/>
                </a:cxn>
                <a:cxn ang="0">
                  <a:pos x="898" y="1367"/>
                </a:cxn>
                <a:cxn ang="0">
                  <a:pos x="1021" y="1311"/>
                </a:cxn>
                <a:cxn ang="0">
                  <a:pos x="1153" y="1251"/>
                </a:cxn>
                <a:cxn ang="0">
                  <a:pos x="1299" y="1186"/>
                </a:cxn>
                <a:cxn ang="0">
                  <a:pos x="1466" y="1110"/>
                </a:cxn>
                <a:cxn ang="0">
                  <a:pos x="1662" y="1020"/>
                </a:cxn>
                <a:cxn ang="0">
                  <a:pos x="1892" y="916"/>
                </a:cxn>
                <a:cxn ang="0">
                  <a:pos x="2166" y="792"/>
                </a:cxn>
                <a:cxn ang="0">
                  <a:pos x="2488" y="646"/>
                </a:cxn>
                <a:cxn ang="0">
                  <a:pos x="2864" y="474"/>
                </a:cxn>
                <a:cxn ang="0">
                  <a:pos x="3304" y="27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round/>
              <a:headEnd/>
              <a:tailEnd/>
            </a:ln>
          </p:spPr>
          <p:txBody>
            <a:bodyPr/>
            <a:lstStyle/>
            <a:p>
              <a:endParaRPr lang="en-US"/>
            </a:p>
          </p:txBody>
        </p:sp>
        <p:sp>
          <p:nvSpPr>
            <p:cNvPr id="602" name="Freeform 674"/>
            <p:cNvSpPr>
              <a:spLocks/>
            </p:cNvSpPr>
            <p:nvPr/>
          </p:nvSpPr>
          <p:spPr bwMode="auto">
            <a:xfrm>
              <a:off x="3360" y="3024"/>
              <a:ext cx="161" cy="96"/>
            </a:xfrm>
            <a:custGeom>
              <a:avLst/>
              <a:gdLst/>
              <a:ahLst/>
              <a:cxnLst>
                <a:cxn ang="0">
                  <a:pos x="3534" y="135"/>
                </a:cxn>
                <a:cxn ang="0">
                  <a:pos x="3529" y="123"/>
                </a:cxn>
                <a:cxn ang="0">
                  <a:pos x="3523" y="110"/>
                </a:cxn>
                <a:cxn ang="0">
                  <a:pos x="3511" y="84"/>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3" y="1646"/>
                </a:cxn>
                <a:cxn ang="0">
                  <a:pos x="19" y="1658"/>
                </a:cxn>
                <a:cxn ang="0">
                  <a:pos x="26" y="1674"/>
                </a:cxn>
                <a:cxn ang="0">
                  <a:pos x="37" y="1702"/>
                </a:cxn>
                <a:cxn ang="0">
                  <a:pos x="151" y="1676"/>
                </a:cxn>
                <a:cxn ang="0">
                  <a:pos x="337" y="1592"/>
                </a:cxn>
                <a:cxn ang="0">
                  <a:pos x="497" y="1520"/>
                </a:cxn>
                <a:cxn ang="0">
                  <a:pos x="637" y="1457"/>
                </a:cxn>
                <a:cxn ang="0">
                  <a:pos x="765" y="1399"/>
                </a:cxn>
                <a:cxn ang="0">
                  <a:pos x="886" y="1344"/>
                </a:cxn>
                <a:cxn ang="0">
                  <a:pos x="1010" y="1288"/>
                </a:cxn>
                <a:cxn ang="0">
                  <a:pos x="1141" y="1229"/>
                </a:cxn>
                <a:cxn ang="0">
                  <a:pos x="1287" y="1163"/>
                </a:cxn>
                <a:cxn ang="0">
                  <a:pos x="1455" y="1087"/>
                </a:cxn>
                <a:cxn ang="0">
                  <a:pos x="1650" y="998"/>
                </a:cxn>
                <a:cxn ang="0">
                  <a:pos x="1881" y="894"/>
                </a:cxn>
                <a:cxn ang="0">
                  <a:pos x="2154" y="771"/>
                </a:cxn>
                <a:cxn ang="0">
                  <a:pos x="2477" y="625"/>
                </a:cxn>
                <a:cxn ang="0">
                  <a:pos x="2853" y="453"/>
                </a:cxn>
                <a:cxn ang="0">
                  <a:pos x="3293" y="254"/>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round/>
              <a:headEnd/>
              <a:tailEnd/>
            </a:ln>
          </p:spPr>
          <p:txBody>
            <a:bodyPr/>
            <a:lstStyle/>
            <a:p>
              <a:endParaRPr lang="en-US"/>
            </a:p>
          </p:txBody>
        </p:sp>
        <p:sp>
          <p:nvSpPr>
            <p:cNvPr id="603" name="Freeform 675"/>
            <p:cNvSpPr>
              <a:spLocks/>
            </p:cNvSpPr>
            <p:nvPr/>
          </p:nvSpPr>
          <p:spPr bwMode="auto">
            <a:xfrm>
              <a:off x="3360" y="3024"/>
              <a:ext cx="160" cy="94"/>
            </a:xfrm>
            <a:custGeom>
              <a:avLst/>
              <a:gdLst/>
              <a:ahLst/>
              <a:cxnLst>
                <a:cxn ang="0">
                  <a:pos x="3522" y="112"/>
                </a:cxn>
                <a:cxn ang="0">
                  <a:pos x="3513" y="9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5" y="1671"/>
                </a:cxn>
                <a:cxn ang="0">
                  <a:pos x="141" y="1651"/>
                </a:cxn>
                <a:cxn ang="0">
                  <a:pos x="326" y="1568"/>
                </a:cxn>
                <a:cxn ang="0">
                  <a:pos x="486" y="1496"/>
                </a:cxn>
                <a:cxn ang="0">
                  <a:pos x="626" y="1433"/>
                </a:cxn>
                <a:cxn ang="0">
                  <a:pos x="754" y="1375"/>
                </a:cxn>
                <a:cxn ang="0">
                  <a:pos x="875" y="1320"/>
                </a:cxn>
                <a:cxn ang="0">
                  <a:pos x="999" y="1264"/>
                </a:cxn>
                <a:cxn ang="0">
                  <a:pos x="1130" y="1205"/>
                </a:cxn>
                <a:cxn ang="0">
                  <a:pos x="1276" y="1140"/>
                </a:cxn>
                <a:cxn ang="0">
                  <a:pos x="1443" y="1064"/>
                </a:cxn>
                <a:cxn ang="0">
                  <a:pos x="1639" y="975"/>
                </a:cxn>
                <a:cxn ang="0">
                  <a:pos x="1870" y="872"/>
                </a:cxn>
                <a:cxn ang="0">
                  <a:pos x="2143" y="749"/>
                </a:cxn>
                <a:cxn ang="0">
                  <a:pos x="2464" y="603"/>
                </a:cxn>
                <a:cxn ang="0">
                  <a:pos x="2841" y="432"/>
                </a:cxn>
                <a:cxn ang="0">
                  <a:pos x="3281" y="234"/>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round/>
              <a:headEnd/>
              <a:tailEnd/>
            </a:ln>
          </p:spPr>
          <p:txBody>
            <a:bodyPr/>
            <a:lstStyle/>
            <a:p>
              <a:endParaRPr lang="en-US"/>
            </a:p>
          </p:txBody>
        </p:sp>
        <p:sp>
          <p:nvSpPr>
            <p:cNvPr id="604" name="Freeform 676"/>
            <p:cNvSpPr>
              <a:spLocks/>
            </p:cNvSpPr>
            <p:nvPr/>
          </p:nvSpPr>
          <p:spPr bwMode="auto">
            <a:xfrm>
              <a:off x="3360" y="3024"/>
              <a:ext cx="160" cy="93"/>
            </a:xfrm>
            <a:custGeom>
              <a:avLst/>
              <a:gdLst/>
              <a:ahLst/>
              <a:cxnLst>
                <a:cxn ang="0">
                  <a:pos x="3513" y="96"/>
                </a:cxn>
                <a:cxn ang="0">
                  <a:pos x="3508" y="8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2" y="1644"/>
                </a:cxn>
                <a:cxn ang="0">
                  <a:pos x="18" y="1657"/>
                </a:cxn>
                <a:cxn ang="0">
                  <a:pos x="130" y="1627"/>
                </a:cxn>
                <a:cxn ang="0">
                  <a:pos x="315" y="1543"/>
                </a:cxn>
                <a:cxn ang="0">
                  <a:pos x="474" y="1472"/>
                </a:cxn>
                <a:cxn ang="0">
                  <a:pos x="615" y="1408"/>
                </a:cxn>
                <a:cxn ang="0">
                  <a:pos x="743" y="1352"/>
                </a:cxn>
                <a:cxn ang="0">
                  <a:pos x="864" y="1297"/>
                </a:cxn>
                <a:cxn ang="0">
                  <a:pos x="987" y="1241"/>
                </a:cxn>
                <a:cxn ang="0">
                  <a:pos x="1119" y="1182"/>
                </a:cxn>
                <a:cxn ang="0">
                  <a:pos x="1265" y="1116"/>
                </a:cxn>
                <a:cxn ang="0">
                  <a:pos x="1432" y="1042"/>
                </a:cxn>
                <a:cxn ang="0">
                  <a:pos x="1628" y="953"/>
                </a:cxn>
                <a:cxn ang="0">
                  <a:pos x="1859" y="850"/>
                </a:cxn>
                <a:cxn ang="0">
                  <a:pos x="2132" y="726"/>
                </a:cxn>
                <a:cxn ang="0">
                  <a:pos x="2453" y="582"/>
                </a:cxn>
                <a:cxn ang="0">
                  <a:pos x="2830" y="412"/>
                </a:cxn>
                <a:cxn ang="0">
                  <a:pos x="3269" y="214"/>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round/>
              <a:headEnd/>
              <a:tailEnd/>
            </a:ln>
          </p:spPr>
          <p:txBody>
            <a:bodyPr/>
            <a:lstStyle/>
            <a:p>
              <a:endParaRPr lang="en-US"/>
            </a:p>
          </p:txBody>
        </p:sp>
        <p:sp>
          <p:nvSpPr>
            <p:cNvPr id="605" name="Freeform 677"/>
            <p:cNvSpPr>
              <a:spLocks/>
            </p:cNvSpPr>
            <p:nvPr/>
          </p:nvSpPr>
          <p:spPr bwMode="auto">
            <a:xfrm>
              <a:off x="3360" y="3024"/>
              <a:ext cx="159" cy="92"/>
            </a:xfrm>
            <a:custGeom>
              <a:avLst/>
              <a:gdLst/>
              <a:ahLst/>
              <a:cxnLst>
                <a:cxn ang="0">
                  <a:pos x="3503" y="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13" y="1649"/>
                </a:cxn>
                <a:cxn ang="0">
                  <a:pos x="3503" y="83"/>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round/>
              <a:headEnd/>
              <a:tailEnd/>
            </a:ln>
          </p:spPr>
          <p:txBody>
            <a:bodyPr/>
            <a:lstStyle/>
            <a:p>
              <a:endParaRPr lang="en-US"/>
            </a:p>
          </p:txBody>
        </p:sp>
        <p:sp>
          <p:nvSpPr>
            <p:cNvPr id="606" name="Freeform 678"/>
            <p:cNvSpPr>
              <a:spLocks/>
            </p:cNvSpPr>
            <p:nvPr/>
          </p:nvSpPr>
          <p:spPr bwMode="auto">
            <a:xfrm>
              <a:off x="3533" y="3064"/>
              <a:ext cx="2" cy="3"/>
            </a:xfrm>
            <a:custGeom>
              <a:avLst/>
              <a:gdLst/>
              <a:ahLst/>
              <a:cxnLst>
                <a:cxn ang="0">
                  <a:pos x="0" y="2"/>
                </a:cxn>
                <a:cxn ang="0">
                  <a:pos x="9" y="0"/>
                </a:cxn>
                <a:cxn ang="0">
                  <a:pos x="16" y="2"/>
                </a:cxn>
                <a:cxn ang="0">
                  <a:pos x="22" y="7"/>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round/>
              <a:headEnd/>
              <a:tailEnd/>
            </a:ln>
          </p:spPr>
          <p:txBody>
            <a:bodyPr/>
            <a:lstStyle/>
            <a:p>
              <a:endParaRPr lang="en-US"/>
            </a:p>
          </p:txBody>
        </p:sp>
        <p:sp>
          <p:nvSpPr>
            <p:cNvPr id="607" name="Freeform 679"/>
            <p:cNvSpPr>
              <a:spLocks/>
            </p:cNvSpPr>
            <p:nvPr/>
          </p:nvSpPr>
          <p:spPr bwMode="auto">
            <a:xfrm>
              <a:off x="3374" y="3064"/>
              <a:ext cx="160" cy="90"/>
            </a:xfrm>
            <a:custGeom>
              <a:avLst/>
              <a:gdLst/>
              <a:ahLst/>
              <a:cxnLst>
                <a:cxn ang="0">
                  <a:pos x="8" y="1596"/>
                </a:cxn>
                <a:cxn ang="0">
                  <a:pos x="0" y="1577"/>
                </a:cxn>
                <a:cxn ang="0">
                  <a:pos x="3513" y="0"/>
                </a:cxn>
                <a:cxn ang="0">
                  <a:pos x="3529" y="38"/>
                </a:cxn>
                <a:cxn ang="0">
                  <a:pos x="16" y="1614"/>
                </a:cxn>
                <a:cxn ang="0">
                  <a:pos x="8" y="1596"/>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w="9525">
              <a:noFill/>
              <a:round/>
              <a:headEnd/>
              <a:tailEnd/>
            </a:ln>
          </p:spPr>
          <p:txBody>
            <a:bodyPr/>
            <a:lstStyle/>
            <a:p>
              <a:endParaRPr lang="en-US"/>
            </a:p>
          </p:txBody>
        </p:sp>
        <p:sp>
          <p:nvSpPr>
            <p:cNvPr id="608" name="Freeform 680"/>
            <p:cNvSpPr>
              <a:spLocks/>
            </p:cNvSpPr>
            <p:nvPr/>
          </p:nvSpPr>
          <p:spPr bwMode="auto">
            <a:xfrm>
              <a:off x="3373" y="3152"/>
              <a:ext cx="1" cy="2"/>
            </a:xfrm>
            <a:custGeom>
              <a:avLst/>
              <a:gdLst/>
              <a:ahLst/>
              <a:cxnLst>
                <a:cxn ang="0">
                  <a:pos x="28" y="37"/>
                </a:cxn>
                <a:cxn ang="0">
                  <a:pos x="19" y="40"/>
                </a:cxn>
                <a:cxn ang="0">
                  <a:pos x="12" y="37"/>
                </a:cxn>
                <a:cxn ang="0">
                  <a:pos x="6" y="33"/>
                </a:cxn>
                <a:cxn ang="0">
                  <a:pos x="2" y="26"/>
                </a:cxn>
                <a:cxn ang="0">
                  <a:pos x="0" y="19"/>
                </a:cxn>
                <a:cxn ang="0">
                  <a:pos x="1" y="11"/>
                </a:cxn>
                <a:cxn ang="0">
                  <a:pos x="5" y="5"/>
                </a:cxn>
                <a:cxn ang="0">
                  <a:pos x="12" y="0"/>
                </a:cxn>
                <a:cxn ang="0">
                  <a:pos x="28" y="37"/>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round/>
              <a:headEnd/>
              <a:tailEnd/>
            </a:ln>
          </p:spPr>
          <p:txBody>
            <a:bodyPr/>
            <a:lstStyle/>
            <a:p>
              <a:endParaRPr lang="en-US"/>
            </a:p>
          </p:txBody>
        </p:sp>
        <p:sp>
          <p:nvSpPr>
            <p:cNvPr id="609" name="Freeform 681"/>
            <p:cNvSpPr>
              <a:spLocks/>
            </p:cNvSpPr>
            <p:nvPr/>
          </p:nvSpPr>
          <p:spPr bwMode="auto">
            <a:xfrm>
              <a:off x="3537" y="3075"/>
              <a:ext cx="2" cy="2"/>
            </a:xfrm>
            <a:custGeom>
              <a:avLst/>
              <a:gdLst/>
              <a:ahLst/>
              <a:cxnLst>
                <a:cxn ang="0">
                  <a:pos x="0" y="2"/>
                </a:cxn>
                <a:cxn ang="0">
                  <a:pos x="9" y="0"/>
                </a:cxn>
                <a:cxn ang="0">
                  <a:pos x="16" y="2"/>
                </a:cxn>
                <a:cxn ang="0">
                  <a:pos x="22" y="6"/>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round/>
              <a:headEnd/>
              <a:tailEnd/>
            </a:ln>
          </p:spPr>
          <p:txBody>
            <a:bodyPr/>
            <a:lstStyle/>
            <a:p>
              <a:endParaRPr lang="en-US"/>
            </a:p>
          </p:txBody>
        </p:sp>
        <p:sp>
          <p:nvSpPr>
            <p:cNvPr id="610" name="Freeform 682"/>
            <p:cNvSpPr>
              <a:spLocks/>
            </p:cNvSpPr>
            <p:nvPr/>
          </p:nvSpPr>
          <p:spPr bwMode="auto">
            <a:xfrm>
              <a:off x="3377" y="3075"/>
              <a:ext cx="161" cy="91"/>
            </a:xfrm>
            <a:custGeom>
              <a:avLst/>
              <a:gdLst/>
              <a:ahLst/>
              <a:cxnLst>
                <a:cxn ang="0">
                  <a:pos x="8" y="1614"/>
                </a:cxn>
                <a:cxn ang="0">
                  <a:pos x="0" y="1595"/>
                </a:cxn>
                <a:cxn ang="0">
                  <a:pos x="3531" y="0"/>
                </a:cxn>
                <a:cxn ang="0">
                  <a:pos x="3547" y="38"/>
                </a:cxn>
                <a:cxn ang="0">
                  <a:pos x="17" y="1633"/>
                </a:cxn>
                <a:cxn ang="0">
                  <a:pos x="8" y="1614"/>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w="9525">
              <a:noFill/>
              <a:round/>
              <a:headEnd/>
              <a:tailEnd/>
            </a:ln>
          </p:spPr>
          <p:txBody>
            <a:bodyPr/>
            <a:lstStyle/>
            <a:p>
              <a:endParaRPr lang="en-US"/>
            </a:p>
          </p:txBody>
        </p:sp>
        <p:sp>
          <p:nvSpPr>
            <p:cNvPr id="611" name="Freeform 683"/>
            <p:cNvSpPr>
              <a:spLocks/>
            </p:cNvSpPr>
            <p:nvPr/>
          </p:nvSpPr>
          <p:spPr bwMode="auto">
            <a:xfrm>
              <a:off x="3376" y="3164"/>
              <a:ext cx="2" cy="2"/>
            </a:xfrm>
            <a:custGeom>
              <a:avLst/>
              <a:gdLst/>
              <a:ahLst/>
              <a:cxnLst>
                <a:cxn ang="0">
                  <a:pos x="29" y="38"/>
                </a:cxn>
                <a:cxn ang="0">
                  <a:pos x="19" y="40"/>
                </a:cxn>
                <a:cxn ang="0">
                  <a:pos x="12" y="38"/>
                </a:cxn>
                <a:cxn ang="0">
                  <a:pos x="6" y="34"/>
                </a:cxn>
                <a:cxn ang="0">
                  <a:pos x="2" y="27"/>
                </a:cxn>
                <a:cxn ang="0">
                  <a:pos x="0" y="19"/>
                </a:cxn>
                <a:cxn ang="0">
                  <a:pos x="1" y="12"/>
                </a:cxn>
                <a:cxn ang="0">
                  <a:pos x="5" y="6"/>
                </a:cxn>
                <a:cxn ang="0">
                  <a:pos x="12" y="0"/>
                </a:cxn>
                <a:cxn ang="0">
                  <a:pos x="29" y="38"/>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round/>
              <a:headEnd/>
              <a:tailEnd/>
            </a:ln>
          </p:spPr>
          <p:txBody>
            <a:bodyPr/>
            <a:lstStyle/>
            <a:p>
              <a:endParaRPr lang="en-US"/>
            </a:p>
          </p:txBody>
        </p:sp>
        <p:sp>
          <p:nvSpPr>
            <p:cNvPr id="612" name="Freeform 684"/>
            <p:cNvSpPr>
              <a:spLocks/>
            </p:cNvSpPr>
            <p:nvPr/>
          </p:nvSpPr>
          <p:spPr bwMode="auto">
            <a:xfrm>
              <a:off x="3368" y="3169"/>
              <a:ext cx="50" cy="122"/>
            </a:xfrm>
            <a:custGeom>
              <a:avLst/>
              <a:gdLst/>
              <a:ahLst/>
              <a:cxnLst>
                <a:cxn ang="0">
                  <a:pos x="230" y="56"/>
                </a:cxn>
                <a:cxn ang="0">
                  <a:pos x="1103" y="2072"/>
                </a:cxn>
                <a:cxn ang="0">
                  <a:pos x="1067" y="2201"/>
                </a:cxn>
                <a:cxn ang="0">
                  <a:pos x="1031" y="2186"/>
                </a:cxn>
                <a:cxn ang="0">
                  <a:pos x="994" y="2172"/>
                </a:cxn>
                <a:cxn ang="0">
                  <a:pos x="958" y="2155"/>
                </a:cxn>
                <a:cxn ang="0">
                  <a:pos x="921" y="2138"/>
                </a:cxn>
                <a:cxn ang="0">
                  <a:pos x="886" y="2119"/>
                </a:cxn>
                <a:cxn ang="0">
                  <a:pos x="850" y="2100"/>
                </a:cxn>
                <a:cxn ang="0">
                  <a:pos x="814" y="2079"/>
                </a:cxn>
                <a:cxn ang="0">
                  <a:pos x="780" y="2058"/>
                </a:cxn>
                <a:cxn ang="0">
                  <a:pos x="745" y="2036"/>
                </a:cxn>
                <a:cxn ang="0">
                  <a:pos x="711" y="2012"/>
                </a:cxn>
                <a:cxn ang="0">
                  <a:pos x="677" y="1988"/>
                </a:cxn>
                <a:cxn ang="0">
                  <a:pos x="644" y="1964"/>
                </a:cxn>
                <a:cxn ang="0">
                  <a:pos x="610" y="1939"/>
                </a:cxn>
                <a:cxn ang="0">
                  <a:pos x="579" y="1911"/>
                </a:cxn>
                <a:cxn ang="0">
                  <a:pos x="547" y="1884"/>
                </a:cxn>
                <a:cxn ang="0">
                  <a:pos x="515" y="1856"/>
                </a:cxn>
                <a:cxn ang="0">
                  <a:pos x="485" y="1827"/>
                </a:cxn>
                <a:cxn ang="0">
                  <a:pos x="455" y="1797"/>
                </a:cxn>
                <a:cxn ang="0">
                  <a:pos x="426" y="1767"/>
                </a:cxn>
                <a:cxn ang="0">
                  <a:pos x="397" y="1736"/>
                </a:cxn>
                <a:cxn ang="0">
                  <a:pos x="370" y="1705"/>
                </a:cxn>
                <a:cxn ang="0">
                  <a:pos x="342" y="1672"/>
                </a:cxn>
                <a:cxn ang="0">
                  <a:pos x="316" y="1638"/>
                </a:cxn>
                <a:cxn ang="0">
                  <a:pos x="291" y="1604"/>
                </a:cxn>
                <a:cxn ang="0">
                  <a:pos x="267" y="1571"/>
                </a:cxn>
                <a:cxn ang="0">
                  <a:pos x="243" y="1536"/>
                </a:cxn>
                <a:cxn ang="0">
                  <a:pos x="221" y="1500"/>
                </a:cxn>
                <a:cxn ang="0">
                  <a:pos x="199" y="1463"/>
                </a:cxn>
                <a:cxn ang="0">
                  <a:pos x="178" y="1427"/>
                </a:cxn>
                <a:cxn ang="0">
                  <a:pos x="158" y="1389"/>
                </a:cxn>
                <a:cxn ang="0">
                  <a:pos x="140" y="1351"/>
                </a:cxn>
                <a:cxn ang="0">
                  <a:pos x="123" y="1314"/>
                </a:cxn>
                <a:cxn ang="0">
                  <a:pos x="94" y="1241"/>
                </a:cxn>
                <a:cxn ang="0">
                  <a:pos x="70" y="1164"/>
                </a:cxn>
                <a:cxn ang="0">
                  <a:pos x="49" y="1083"/>
                </a:cxn>
                <a:cxn ang="0">
                  <a:pos x="32" y="997"/>
                </a:cxn>
                <a:cxn ang="0">
                  <a:pos x="19" y="910"/>
                </a:cxn>
                <a:cxn ang="0">
                  <a:pos x="8" y="822"/>
                </a:cxn>
                <a:cxn ang="0">
                  <a:pos x="2" y="732"/>
                </a:cxn>
                <a:cxn ang="0">
                  <a:pos x="0" y="641"/>
                </a:cxn>
                <a:cxn ang="0">
                  <a:pos x="2" y="551"/>
                </a:cxn>
                <a:cxn ang="0">
                  <a:pos x="8" y="463"/>
                </a:cxn>
                <a:cxn ang="0">
                  <a:pos x="18" y="375"/>
                </a:cxn>
                <a:cxn ang="0">
                  <a:pos x="31" y="292"/>
                </a:cxn>
                <a:cxn ang="0">
                  <a:pos x="48" y="212"/>
                </a:cxn>
                <a:cxn ang="0">
                  <a:pos x="69" y="136"/>
                </a:cxn>
                <a:cxn ang="0">
                  <a:pos x="94" y="65"/>
                </a:cxn>
                <a:cxn ang="0">
                  <a:pos x="123" y="0"/>
                </a:cxn>
                <a:cxn ang="0">
                  <a:pos x="230" y="56"/>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round/>
              <a:headEnd/>
              <a:tailEnd/>
            </a:ln>
          </p:spPr>
          <p:txBody>
            <a:bodyPr/>
            <a:lstStyle/>
            <a:p>
              <a:endParaRPr lang="en-US"/>
            </a:p>
          </p:txBody>
        </p:sp>
        <p:sp>
          <p:nvSpPr>
            <p:cNvPr id="613" name="Freeform 685"/>
            <p:cNvSpPr>
              <a:spLocks/>
            </p:cNvSpPr>
            <p:nvPr/>
          </p:nvSpPr>
          <p:spPr bwMode="auto">
            <a:xfrm>
              <a:off x="3367" y="3169"/>
              <a:ext cx="50" cy="122"/>
            </a:xfrm>
            <a:custGeom>
              <a:avLst/>
              <a:gdLst/>
              <a:ahLst/>
              <a:cxnLst>
                <a:cxn ang="0">
                  <a:pos x="230" y="56"/>
                </a:cxn>
                <a:cxn ang="0">
                  <a:pos x="1103" y="2072"/>
                </a:cxn>
                <a:cxn ang="0">
                  <a:pos x="1067" y="2202"/>
                </a:cxn>
                <a:cxn ang="0">
                  <a:pos x="1030" y="2187"/>
                </a:cxn>
                <a:cxn ang="0">
                  <a:pos x="994" y="2172"/>
                </a:cxn>
                <a:cxn ang="0">
                  <a:pos x="958" y="2155"/>
                </a:cxn>
                <a:cxn ang="0">
                  <a:pos x="921" y="2138"/>
                </a:cxn>
                <a:cxn ang="0">
                  <a:pos x="886" y="2119"/>
                </a:cxn>
                <a:cxn ang="0">
                  <a:pos x="850" y="2100"/>
                </a:cxn>
                <a:cxn ang="0">
                  <a:pos x="814" y="2079"/>
                </a:cxn>
                <a:cxn ang="0">
                  <a:pos x="779" y="2058"/>
                </a:cxn>
                <a:cxn ang="0">
                  <a:pos x="745" y="2036"/>
                </a:cxn>
                <a:cxn ang="0">
                  <a:pos x="711" y="2013"/>
                </a:cxn>
                <a:cxn ang="0">
                  <a:pos x="676" y="1989"/>
                </a:cxn>
                <a:cxn ang="0">
                  <a:pos x="644" y="1964"/>
                </a:cxn>
                <a:cxn ang="0">
                  <a:pos x="610" y="1939"/>
                </a:cxn>
                <a:cxn ang="0">
                  <a:pos x="578" y="1912"/>
                </a:cxn>
                <a:cxn ang="0">
                  <a:pos x="547" y="1884"/>
                </a:cxn>
                <a:cxn ang="0">
                  <a:pos x="515" y="1857"/>
                </a:cxn>
                <a:cxn ang="0">
                  <a:pos x="485" y="1827"/>
                </a:cxn>
                <a:cxn ang="0">
                  <a:pos x="455" y="1798"/>
                </a:cxn>
                <a:cxn ang="0">
                  <a:pos x="425" y="1767"/>
                </a:cxn>
                <a:cxn ang="0">
                  <a:pos x="397" y="1737"/>
                </a:cxn>
                <a:cxn ang="0">
                  <a:pos x="369" y="1705"/>
                </a:cxn>
                <a:cxn ang="0">
                  <a:pos x="342" y="1672"/>
                </a:cxn>
                <a:cxn ang="0">
                  <a:pos x="316" y="1639"/>
                </a:cxn>
                <a:cxn ang="0">
                  <a:pos x="291" y="1605"/>
                </a:cxn>
                <a:cxn ang="0">
                  <a:pos x="266" y="1571"/>
                </a:cxn>
                <a:cxn ang="0">
                  <a:pos x="243" y="1536"/>
                </a:cxn>
                <a:cxn ang="0">
                  <a:pos x="220" y="1500"/>
                </a:cxn>
                <a:cxn ang="0">
                  <a:pos x="199" y="1464"/>
                </a:cxn>
                <a:cxn ang="0">
                  <a:pos x="178" y="1428"/>
                </a:cxn>
                <a:cxn ang="0">
                  <a:pos x="158" y="1390"/>
                </a:cxn>
                <a:cxn ang="0">
                  <a:pos x="140" y="1352"/>
                </a:cxn>
                <a:cxn ang="0">
                  <a:pos x="123" y="1314"/>
                </a:cxn>
                <a:cxn ang="0">
                  <a:pos x="94" y="1241"/>
                </a:cxn>
                <a:cxn ang="0">
                  <a:pos x="69" y="1164"/>
                </a:cxn>
                <a:cxn ang="0">
                  <a:pos x="49" y="1083"/>
                </a:cxn>
                <a:cxn ang="0">
                  <a:pos x="32" y="998"/>
                </a:cxn>
                <a:cxn ang="0">
                  <a:pos x="18" y="910"/>
                </a:cxn>
                <a:cxn ang="0">
                  <a:pos x="8" y="823"/>
                </a:cxn>
                <a:cxn ang="0">
                  <a:pos x="2" y="732"/>
                </a:cxn>
                <a:cxn ang="0">
                  <a:pos x="0" y="641"/>
                </a:cxn>
                <a:cxn ang="0">
                  <a:pos x="2" y="552"/>
                </a:cxn>
                <a:cxn ang="0">
                  <a:pos x="8" y="463"/>
                </a:cxn>
                <a:cxn ang="0">
                  <a:pos x="17" y="376"/>
                </a:cxn>
                <a:cxn ang="0">
                  <a:pos x="31" y="292"/>
                </a:cxn>
                <a:cxn ang="0">
                  <a:pos x="48" y="212"/>
                </a:cxn>
                <a:cxn ang="0">
                  <a:pos x="68" y="136"/>
                </a:cxn>
                <a:cxn ang="0">
                  <a:pos x="94" y="66"/>
                </a:cxn>
                <a:cxn ang="0">
                  <a:pos x="123" y="0"/>
                </a:cxn>
                <a:cxn ang="0">
                  <a:pos x="230" y="56"/>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round/>
              <a:headEnd/>
              <a:tailEnd/>
            </a:ln>
          </p:spPr>
          <p:txBody>
            <a:bodyPr/>
            <a:lstStyle/>
            <a:p>
              <a:endParaRPr lang="en-US"/>
            </a:p>
          </p:txBody>
        </p:sp>
        <p:sp>
          <p:nvSpPr>
            <p:cNvPr id="614" name="Freeform 686"/>
            <p:cNvSpPr>
              <a:spLocks/>
            </p:cNvSpPr>
            <p:nvPr/>
          </p:nvSpPr>
          <p:spPr bwMode="auto">
            <a:xfrm>
              <a:off x="3544" y="3074"/>
              <a:ext cx="52" cy="121"/>
            </a:xfrm>
            <a:custGeom>
              <a:avLst/>
              <a:gdLst/>
              <a:ahLst/>
              <a:cxnLst>
                <a:cxn ang="0">
                  <a:pos x="917" y="2127"/>
                </a:cxn>
                <a:cxn ang="0">
                  <a:pos x="0" y="131"/>
                </a:cxn>
                <a:cxn ang="0">
                  <a:pos x="32" y="0"/>
                </a:cxn>
                <a:cxn ang="0">
                  <a:pos x="69" y="14"/>
                </a:cxn>
                <a:cxn ang="0">
                  <a:pos x="106" y="29"/>
                </a:cxn>
                <a:cxn ang="0">
                  <a:pos x="142" y="44"/>
                </a:cxn>
                <a:cxn ang="0">
                  <a:pos x="179" y="60"/>
                </a:cxn>
                <a:cxn ang="0">
                  <a:pos x="216" y="78"/>
                </a:cxn>
                <a:cxn ang="0">
                  <a:pos x="252" y="96"/>
                </a:cxn>
                <a:cxn ang="0">
                  <a:pos x="287" y="116"/>
                </a:cxn>
                <a:cxn ang="0">
                  <a:pos x="323" y="136"/>
                </a:cxn>
                <a:cxn ang="0">
                  <a:pos x="358" y="159"/>
                </a:cxn>
                <a:cxn ang="0">
                  <a:pos x="392" y="181"/>
                </a:cxn>
                <a:cxn ang="0">
                  <a:pos x="427" y="204"/>
                </a:cxn>
                <a:cxn ang="0">
                  <a:pos x="461" y="228"/>
                </a:cxn>
                <a:cxn ang="0">
                  <a:pos x="494" y="252"/>
                </a:cxn>
                <a:cxn ang="0">
                  <a:pos x="527" y="279"/>
                </a:cxn>
                <a:cxn ang="0">
                  <a:pos x="560" y="305"/>
                </a:cxn>
                <a:cxn ang="0">
                  <a:pos x="591" y="332"/>
                </a:cxn>
                <a:cxn ang="0">
                  <a:pos x="623" y="361"/>
                </a:cxn>
                <a:cxn ang="0">
                  <a:pos x="653" y="389"/>
                </a:cxn>
                <a:cxn ang="0">
                  <a:pos x="683" y="419"/>
                </a:cxn>
                <a:cxn ang="0">
                  <a:pos x="713" y="449"/>
                </a:cxn>
                <a:cxn ang="0">
                  <a:pos x="741" y="481"/>
                </a:cxn>
                <a:cxn ang="0">
                  <a:pos x="769" y="513"/>
                </a:cxn>
                <a:cxn ang="0">
                  <a:pos x="795" y="545"/>
                </a:cxn>
                <a:cxn ang="0">
                  <a:pos x="822" y="578"/>
                </a:cxn>
                <a:cxn ang="0">
                  <a:pos x="846" y="612"/>
                </a:cxn>
                <a:cxn ang="0">
                  <a:pos x="871" y="647"/>
                </a:cxn>
                <a:cxn ang="0">
                  <a:pos x="894" y="681"/>
                </a:cxn>
                <a:cxn ang="0">
                  <a:pos x="917" y="717"/>
                </a:cxn>
                <a:cxn ang="0">
                  <a:pos x="938" y="754"/>
                </a:cxn>
                <a:cxn ang="0">
                  <a:pos x="958" y="791"/>
                </a:cxn>
                <a:cxn ang="0">
                  <a:pos x="978" y="828"/>
                </a:cxn>
                <a:cxn ang="0">
                  <a:pos x="996" y="866"/>
                </a:cxn>
                <a:cxn ang="0">
                  <a:pos x="1026" y="938"/>
                </a:cxn>
                <a:cxn ang="0">
                  <a:pos x="1052" y="1015"/>
                </a:cxn>
                <a:cxn ang="0">
                  <a:pos x="1075" y="1096"/>
                </a:cxn>
                <a:cxn ang="0">
                  <a:pos x="1094" y="1180"/>
                </a:cxn>
                <a:cxn ang="0">
                  <a:pos x="1109" y="1266"/>
                </a:cxn>
                <a:cxn ang="0">
                  <a:pos x="1121" y="1356"/>
                </a:cxn>
                <a:cxn ang="0">
                  <a:pos x="1129" y="1446"/>
                </a:cxn>
                <a:cxn ang="0">
                  <a:pos x="1133" y="1536"/>
                </a:cxn>
                <a:cxn ang="0">
                  <a:pos x="1133" y="1626"/>
                </a:cxn>
                <a:cxn ang="0">
                  <a:pos x="1130" y="1716"/>
                </a:cxn>
                <a:cxn ang="0">
                  <a:pos x="1122" y="1802"/>
                </a:cxn>
                <a:cxn ang="0">
                  <a:pos x="1110" y="1886"/>
                </a:cxn>
                <a:cxn ang="0">
                  <a:pos x="1095" y="1967"/>
                </a:cxn>
                <a:cxn ang="0">
                  <a:pos x="1076" y="2043"/>
                </a:cxn>
                <a:cxn ang="0">
                  <a:pos x="1052" y="2115"/>
                </a:cxn>
                <a:cxn ang="0">
                  <a:pos x="1025" y="2181"/>
                </a:cxn>
                <a:cxn ang="0">
                  <a:pos x="917" y="2127"/>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round/>
              <a:headEnd/>
              <a:tailEnd/>
            </a:ln>
          </p:spPr>
          <p:txBody>
            <a:bodyPr/>
            <a:lstStyle/>
            <a:p>
              <a:endParaRPr lang="en-US"/>
            </a:p>
          </p:txBody>
        </p:sp>
        <p:sp>
          <p:nvSpPr>
            <p:cNvPr id="615" name="Freeform 687"/>
            <p:cNvSpPr>
              <a:spLocks/>
            </p:cNvSpPr>
            <p:nvPr/>
          </p:nvSpPr>
          <p:spPr bwMode="auto">
            <a:xfrm>
              <a:off x="3544" y="3074"/>
              <a:ext cx="51" cy="122"/>
            </a:xfrm>
            <a:custGeom>
              <a:avLst/>
              <a:gdLst/>
              <a:ahLst/>
              <a:cxnLst>
                <a:cxn ang="0">
                  <a:pos x="918" y="2126"/>
                </a:cxn>
                <a:cxn ang="0">
                  <a:pos x="0" y="130"/>
                </a:cxn>
                <a:cxn ang="0">
                  <a:pos x="33" y="0"/>
                </a:cxn>
                <a:cxn ang="0">
                  <a:pos x="70" y="13"/>
                </a:cxn>
                <a:cxn ang="0">
                  <a:pos x="107" y="28"/>
                </a:cxn>
                <a:cxn ang="0">
                  <a:pos x="143" y="43"/>
                </a:cxn>
                <a:cxn ang="0">
                  <a:pos x="180" y="60"/>
                </a:cxn>
                <a:cxn ang="0">
                  <a:pos x="217" y="78"/>
                </a:cxn>
                <a:cxn ang="0">
                  <a:pos x="252" y="96"/>
                </a:cxn>
                <a:cxn ang="0">
                  <a:pos x="288" y="116"/>
                </a:cxn>
                <a:cxn ang="0">
                  <a:pos x="324" y="136"/>
                </a:cxn>
                <a:cxn ang="0">
                  <a:pos x="359" y="158"/>
                </a:cxn>
                <a:cxn ang="0">
                  <a:pos x="393" y="180"/>
                </a:cxn>
                <a:cxn ang="0">
                  <a:pos x="428" y="203"/>
                </a:cxn>
                <a:cxn ang="0">
                  <a:pos x="462" y="227"/>
                </a:cxn>
                <a:cxn ang="0">
                  <a:pos x="495" y="252"/>
                </a:cxn>
                <a:cxn ang="0">
                  <a:pos x="528" y="278"/>
                </a:cxn>
                <a:cxn ang="0">
                  <a:pos x="561" y="304"/>
                </a:cxn>
                <a:cxn ang="0">
                  <a:pos x="592" y="332"/>
                </a:cxn>
                <a:cxn ang="0">
                  <a:pos x="624" y="360"/>
                </a:cxn>
                <a:cxn ang="0">
                  <a:pos x="654" y="389"/>
                </a:cxn>
                <a:cxn ang="0">
                  <a:pos x="684" y="418"/>
                </a:cxn>
                <a:cxn ang="0">
                  <a:pos x="714" y="449"/>
                </a:cxn>
                <a:cxn ang="0">
                  <a:pos x="742" y="480"/>
                </a:cxn>
                <a:cxn ang="0">
                  <a:pos x="770" y="512"/>
                </a:cxn>
                <a:cxn ang="0">
                  <a:pos x="796" y="545"/>
                </a:cxn>
                <a:cxn ang="0">
                  <a:pos x="823" y="577"/>
                </a:cxn>
                <a:cxn ang="0">
                  <a:pos x="847" y="611"/>
                </a:cxn>
                <a:cxn ang="0">
                  <a:pos x="872" y="646"/>
                </a:cxn>
                <a:cxn ang="0">
                  <a:pos x="895" y="681"/>
                </a:cxn>
                <a:cxn ang="0">
                  <a:pos x="918" y="717"/>
                </a:cxn>
                <a:cxn ang="0">
                  <a:pos x="939" y="754"/>
                </a:cxn>
                <a:cxn ang="0">
                  <a:pos x="959" y="790"/>
                </a:cxn>
                <a:cxn ang="0">
                  <a:pos x="979" y="827"/>
                </a:cxn>
                <a:cxn ang="0">
                  <a:pos x="997" y="865"/>
                </a:cxn>
                <a:cxn ang="0">
                  <a:pos x="1027" y="937"/>
                </a:cxn>
                <a:cxn ang="0">
                  <a:pos x="1053" y="1014"/>
                </a:cxn>
                <a:cxn ang="0">
                  <a:pos x="1076" y="1095"/>
                </a:cxn>
                <a:cxn ang="0">
                  <a:pos x="1095" y="1179"/>
                </a:cxn>
                <a:cxn ang="0">
                  <a:pos x="1110" y="1266"/>
                </a:cxn>
                <a:cxn ang="0">
                  <a:pos x="1122" y="1355"/>
                </a:cxn>
                <a:cxn ang="0">
                  <a:pos x="1130" y="1445"/>
                </a:cxn>
                <a:cxn ang="0">
                  <a:pos x="1134" y="1536"/>
                </a:cxn>
                <a:cxn ang="0">
                  <a:pos x="1134" y="1625"/>
                </a:cxn>
                <a:cxn ang="0">
                  <a:pos x="1131" y="1715"/>
                </a:cxn>
                <a:cxn ang="0">
                  <a:pos x="1123" y="1801"/>
                </a:cxn>
                <a:cxn ang="0">
                  <a:pos x="1111" y="1886"/>
                </a:cxn>
                <a:cxn ang="0">
                  <a:pos x="1096" y="1966"/>
                </a:cxn>
                <a:cxn ang="0">
                  <a:pos x="1077" y="2043"/>
                </a:cxn>
                <a:cxn ang="0">
                  <a:pos x="1053" y="2115"/>
                </a:cxn>
                <a:cxn ang="0">
                  <a:pos x="1026" y="2180"/>
                </a:cxn>
                <a:cxn ang="0">
                  <a:pos x="918" y="2126"/>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round/>
              <a:headEnd/>
              <a:tailEnd/>
            </a:ln>
          </p:spPr>
          <p:txBody>
            <a:bodyPr/>
            <a:lstStyle/>
            <a:p>
              <a:endParaRPr lang="en-US"/>
            </a:p>
          </p:txBody>
        </p:sp>
        <p:sp>
          <p:nvSpPr>
            <p:cNvPr id="616" name="Freeform 688"/>
            <p:cNvSpPr>
              <a:spLocks/>
            </p:cNvSpPr>
            <p:nvPr/>
          </p:nvSpPr>
          <p:spPr bwMode="auto">
            <a:xfrm>
              <a:off x="3426" y="3144"/>
              <a:ext cx="164" cy="228"/>
            </a:xfrm>
            <a:custGeom>
              <a:avLst/>
              <a:gdLst/>
              <a:ahLst/>
              <a:cxnLst>
                <a:cxn ang="0">
                  <a:pos x="1404" y="4112"/>
                </a:cxn>
                <a:cxn ang="0">
                  <a:pos x="3622" y="3023"/>
                </a:cxn>
                <a:cxn ang="0">
                  <a:pos x="2218" y="0"/>
                </a:cxn>
                <a:cxn ang="0">
                  <a:pos x="0" y="989"/>
                </a:cxn>
                <a:cxn ang="0">
                  <a:pos x="1404" y="4112"/>
                </a:cxn>
              </a:cxnLst>
              <a:rect l="0" t="0" r="r" b="b"/>
              <a:pathLst>
                <a:path w="3622" h="4112">
                  <a:moveTo>
                    <a:pt x="1404" y="4112"/>
                  </a:moveTo>
                  <a:lnTo>
                    <a:pt x="3622" y="3023"/>
                  </a:lnTo>
                  <a:lnTo>
                    <a:pt x="2218" y="0"/>
                  </a:lnTo>
                  <a:lnTo>
                    <a:pt x="0" y="989"/>
                  </a:lnTo>
                  <a:lnTo>
                    <a:pt x="1404" y="4112"/>
                  </a:lnTo>
                  <a:close/>
                </a:path>
              </a:pathLst>
            </a:custGeom>
            <a:solidFill>
              <a:srgbClr val="EDF5F5"/>
            </a:solidFill>
            <a:ln w="9525">
              <a:noFill/>
              <a:round/>
              <a:headEnd/>
              <a:tailEnd/>
            </a:ln>
          </p:spPr>
          <p:txBody>
            <a:bodyPr/>
            <a:lstStyle/>
            <a:p>
              <a:endParaRPr lang="en-US"/>
            </a:p>
          </p:txBody>
        </p:sp>
        <p:sp>
          <p:nvSpPr>
            <p:cNvPr id="617" name="Freeform 689"/>
            <p:cNvSpPr>
              <a:spLocks/>
            </p:cNvSpPr>
            <p:nvPr/>
          </p:nvSpPr>
          <p:spPr bwMode="auto">
            <a:xfrm>
              <a:off x="3426" y="3141"/>
              <a:ext cx="164" cy="228"/>
            </a:xfrm>
            <a:custGeom>
              <a:avLst/>
              <a:gdLst/>
              <a:ahLst/>
              <a:cxnLst>
                <a:cxn ang="0">
                  <a:pos x="1404" y="4113"/>
                </a:cxn>
                <a:cxn ang="0">
                  <a:pos x="3622" y="3024"/>
                </a:cxn>
                <a:cxn ang="0">
                  <a:pos x="2218" y="0"/>
                </a:cxn>
                <a:cxn ang="0">
                  <a:pos x="0" y="989"/>
                </a:cxn>
                <a:cxn ang="0">
                  <a:pos x="1404" y="4113"/>
                </a:cxn>
              </a:cxnLst>
              <a:rect l="0" t="0" r="r" b="b"/>
              <a:pathLst>
                <a:path w="3622" h="4113">
                  <a:moveTo>
                    <a:pt x="1404" y="4113"/>
                  </a:moveTo>
                  <a:lnTo>
                    <a:pt x="3622" y="3024"/>
                  </a:lnTo>
                  <a:lnTo>
                    <a:pt x="2218" y="0"/>
                  </a:lnTo>
                  <a:lnTo>
                    <a:pt x="0" y="989"/>
                  </a:lnTo>
                  <a:lnTo>
                    <a:pt x="1404" y="4113"/>
                  </a:lnTo>
                  <a:close/>
                </a:path>
              </a:pathLst>
            </a:custGeom>
            <a:solidFill>
              <a:srgbClr val="111919"/>
            </a:solidFill>
            <a:ln w="9525">
              <a:noFill/>
              <a:round/>
              <a:headEnd/>
              <a:tailEnd/>
            </a:ln>
          </p:spPr>
          <p:txBody>
            <a:bodyPr/>
            <a:lstStyle/>
            <a:p>
              <a:endParaRPr lang="en-US"/>
            </a:p>
          </p:txBody>
        </p:sp>
        <p:sp>
          <p:nvSpPr>
            <p:cNvPr id="618" name="Freeform 690"/>
            <p:cNvSpPr>
              <a:spLocks/>
            </p:cNvSpPr>
            <p:nvPr/>
          </p:nvSpPr>
          <p:spPr bwMode="auto">
            <a:xfrm>
              <a:off x="3432" y="3146"/>
              <a:ext cx="157" cy="218"/>
            </a:xfrm>
            <a:custGeom>
              <a:avLst/>
              <a:gdLst/>
              <a:ahLst/>
              <a:cxnLst>
                <a:cxn ang="0">
                  <a:pos x="1335" y="3913"/>
                </a:cxn>
                <a:cxn ang="0">
                  <a:pos x="3446" y="2878"/>
                </a:cxn>
                <a:cxn ang="0">
                  <a:pos x="2111" y="0"/>
                </a:cxn>
                <a:cxn ang="0">
                  <a:pos x="0" y="942"/>
                </a:cxn>
                <a:cxn ang="0">
                  <a:pos x="1335" y="3913"/>
                </a:cxn>
              </a:cxnLst>
              <a:rect l="0" t="0" r="r" b="b"/>
              <a:pathLst>
                <a:path w="3446" h="3913">
                  <a:moveTo>
                    <a:pt x="1335" y="3913"/>
                  </a:moveTo>
                  <a:lnTo>
                    <a:pt x="3446" y="2878"/>
                  </a:lnTo>
                  <a:lnTo>
                    <a:pt x="2111" y="0"/>
                  </a:lnTo>
                  <a:lnTo>
                    <a:pt x="0" y="942"/>
                  </a:lnTo>
                  <a:lnTo>
                    <a:pt x="1335" y="3913"/>
                  </a:lnTo>
                  <a:close/>
                </a:path>
              </a:pathLst>
            </a:custGeom>
            <a:solidFill>
              <a:srgbClr val="1A781C"/>
            </a:solidFill>
            <a:ln w="9525">
              <a:noFill/>
              <a:round/>
              <a:headEnd/>
              <a:tailEnd/>
            </a:ln>
          </p:spPr>
          <p:txBody>
            <a:bodyPr/>
            <a:lstStyle/>
            <a:p>
              <a:endParaRPr lang="en-US"/>
            </a:p>
          </p:txBody>
        </p:sp>
        <p:sp>
          <p:nvSpPr>
            <p:cNvPr id="619" name="Freeform 691"/>
            <p:cNvSpPr>
              <a:spLocks/>
            </p:cNvSpPr>
            <p:nvPr/>
          </p:nvSpPr>
          <p:spPr bwMode="auto">
            <a:xfrm>
              <a:off x="3439" y="3109"/>
              <a:ext cx="19" cy="19"/>
            </a:xfrm>
            <a:custGeom>
              <a:avLst/>
              <a:gdLst/>
              <a:ahLst/>
              <a:cxnLst>
                <a:cxn ang="0">
                  <a:pos x="431" y="186"/>
                </a:cxn>
                <a:cxn ang="0">
                  <a:pos x="79" y="343"/>
                </a:cxn>
                <a:cxn ang="0">
                  <a:pos x="0" y="157"/>
                </a:cxn>
                <a:cxn ang="0">
                  <a:pos x="352" y="0"/>
                </a:cxn>
                <a:cxn ang="0">
                  <a:pos x="431" y="186"/>
                </a:cxn>
              </a:cxnLst>
              <a:rect l="0" t="0" r="r" b="b"/>
              <a:pathLst>
                <a:path w="431" h="343">
                  <a:moveTo>
                    <a:pt x="431" y="186"/>
                  </a:moveTo>
                  <a:lnTo>
                    <a:pt x="79" y="343"/>
                  </a:lnTo>
                  <a:lnTo>
                    <a:pt x="0" y="157"/>
                  </a:lnTo>
                  <a:lnTo>
                    <a:pt x="352" y="0"/>
                  </a:lnTo>
                  <a:lnTo>
                    <a:pt x="431" y="186"/>
                  </a:lnTo>
                  <a:close/>
                </a:path>
              </a:pathLst>
            </a:custGeom>
            <a:solidFill>
              <a:srgbClr val="000000"/>
            </a:solidFill>
            <a:ln w="9525">
              <a:noFill/>
              <a:round/>
              <a:headEnd/>
              <a:tailEnd/>
            </a:ln>
          </p:spPr>
          <p:txBody>
            <a:bodyPr/>
            <a:lstStyle/>
            <a:p>
              <a:endParaRPr lang="en-US"/>
            </a:p>
          </p:txBody>
        </p:sp>
        <p:sp>
          <p:nvSpPr>
            <p:cNvPr id="620" name="Freeform 692"/>
            <p:cNvSpPr>
              <a:spLocks/>
            </p:cNvSpPr>
            <p:nvPr/>
          </p:nvSpPr>
          <p:spPr bwMode="auto">
            <a:xfrm>
              <a:off x="3442" y="3112"/>
              <a:ext cx="16" cy="15"/>
            </a:xfrm>
            <a:custGeom>
              <a:avLst/>
              <a:gdLst/>
              <a:ahLst/>
              <a:cxnLst>
                <a:cxn ang="0">
                  <a:pos x="347" y="126"/>
                </a:cxn>
                <a:cxn ang="0">
                  <a:pos x="53" y="257"/>
                </a:cxn>
                <a:cxn ang="0">
                  <a:pos x="0" y="132"/>
                </a:cxn>
                <a:cxn ang="0">
                  <a:pos x="294" y="0"/>
                </a:cxn>
                <a:cxn ang="0">
                  <a:pos x="347" y="126"/>
                </a:cxn>
              </a:cxnLst>
              <a:rect l="0" t="0" r="r" b="b"/>
              <a:pathLst>
                <a:path w="347" h="257">
                  <a:moveTo>
                    <a:pt x="347" y="126"/>
                  </a:moveTo>
                  <a:lnTo>
                    <a:pt x="53" y="257"/>
                  </a:lnTo>
                  <a:lnTo>
                    <a:pt x="0" y="132"/>
                  </a:lnTo>
                  <a:lnTo>
                    <a:pt x="294" y="0"/>
                  </a:lnTo>
                  <a:lnTo>
                    <a:pt x="347" y="126"/>
                  </a:lnTo>
                  <a:close/>
                </a:path>
              </a:pathLst>
            </a:custGeom>
            <a:solidFill>
              <a:srgbClr val="BAC2C2"/>
            </a:solidFill>
            <a:ln w="9525">
              <a:noFill/>
              <a:round/>
              <a:headEnd/>
              <a:tailEnd/>
            </a:ln>
          </p:spPr>
          <p:txBody>
            <a:bodyPr/>
            <a:lstStyle/>
            <a:p>
              <a:endParaRPr lang="en-US"/>
            </a:p>
          </p:txBody>
        </p:sp>
        <p:sp>
          <p:nvSpPr>
            <p:cNvPr id="621" name="Freeform 693"/>
            <p:cNvSpPr>
              <a:spLocks/>
            </p:cNvSpPr>
            <p:nvPr/>
          </p:nvSpPr>
          <p:spPr bwMode="auto">
            <a:xfrm>
              <a:off x="3447" y="3110"/>
              <a:ext cx="10" cy="13"/>
            </a:xfrm>
            <a:custGeom>
              <a:avLst/>
              <a:gdLst/>
              <a:ahLst/>
              <a:cxnLst>
                <a:cxn ang="0">
                  <a:pos x="5" y="73"/>
                </a:cxn>
                <a:cxn ang="0">
                  <a:pos x="167" y="0"/>
                </a:cxn>
                <a:cxn ang="0">
                  <a:pos x="171" y="0"/>
                </a:cxn>
                <a:cxn ang="0">
                  <a:pos x="175" y="2"/>
                </a:cxn>
                <a:cxn ang="0">
                  <a:pos x="180" y="6"/>
                </a:cxn>
                <a:cxn ang="0">
                  <a:pos x="183" y="13"/>
                </a:cxn>
                <a:cxn ang="0">
                  <a:pos x="236" y="141"/>
                </a:cxn>
                <a:cxn ang="0">
                  <a:pos x="238" y="147"/>
                </a:cxn>
                <a:cxn ang="0">
                  <a:pos x="238" y="154"/>
                </a:cxn>
                <a:cxn ang="0">
                  <a:pos x="237" y="159"/>
                </a:cxn>
                <a:cxn ang="0">
                  <a:pos x="234" y="162"/>
                </a:cxn>
                <a:cxn ang="0">
                  <a:pos x="73" y="234"/>
                </a:cxn>
                <a:cxn ang="0">
                  <a:pos x="69" y="234"/>
                </a:cxn>
                <a:cxn ang="0">
                  <a:pos x="64" y="232"/>
                </a:cxn>
                <a:cxn ang="0">
                  <a:pos x="60" y="228"/>
                </a:cxn>
                <a:cxn ang="0">
                  <a:pos x="56" y="221"/>
                </a:cxn>
                <a:cxn ang="0">
                  <a:pos x="2" y="94"/>
                </a:cxn>
                <a:cxn ang="0">
                  <a:pos x="0" y="86"/>
                </a:cxn>
                <a:cxn ang="0">
                  <a:pos x="0" y="80"/>
                </a:cxn>
                <a:cxn ang="0">
                  <a:pos x="1" y="76"/>
                </a:cxn>
                <a:cxn ang="0">
                  <a:pos x="5" y="73"/>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round/>
              <a:headEnd/>
              <a:tailEnd/>
            </a:ln>
          </p:spPr>
          <p:txBody>
            <a:bodyPr/>
            <a:lstStyle/>
            <a:p>
              <a:endParaRPr lang="en-US"/>
            </a:p>
          </p:txBody>
        </p:sp>
        <p:sp>
          <p:nvSpPr>
            <p:cNvPr id="622" name="Freeform 694"/>
            <p:cNvSpPr>
              <a:spLocks/>
            </p:cNvSpPr>
            <p:nvPr/>
          </p:nvSpPr>
          <p:spPr bwMode="auto">
            <a:xfrm>
              <a:off x="3447" y="3111"/>
              <a:ext cx="10" cy="11"/>
            </a:xfrm>
            <a:custGeom>
              <a:avLst/>
              <a:gdLst/>
              <a:ahLst/>
              <a:cxnLst>
                <a:cxn ang="0">
                  <a:pos x="4" y="62"/>
                </a:cxn>
                <a:cxn ang="0">
                  <a:pos x="142" y="0"/>
                </a:cxn>
                <a:cxn ang="0">
                  <a:pos x="146"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4"/>
                </a:cxn>
                <a:cxn ang="0">
                  <a:pos x="0" y="68"/>
                </a:cxn>
                <a:cxn ang="0">
                  <a:pos x="2" y="64"/>
                </a:cxn>
                <a:cxn ang="0">
                  <a:pos x="4" y="62"/>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623" name="Freeform 695"/>
            <p:cNvSpPr>
              <a:spLocks/>
            </p:cNvSpPr>
            <p:nvPr/>
          </p:nvSpPr>
          <p:spPr bwMode="auto">
            <a:xfrm>
              <a:off x="3450" y="3113"/>
              <a:ext cx="6" cy="8"/>
            </a:xfrm>
            <a:custGeom>
              <a:avLst/>
              <a:gdLst/>
              <a:ahLst/>
              <a:cxnLst>
                <a:cxn ang="0">
                  <a:pos x="88" y="6"/>
                </a:cxn>
                <a:cxn ang="0">
                  <a:pos x="116" y="77"/>
                </a:cxn>
                <a:cxn ang="0">
                  <a:pos x="118" y="85"/>
                </a:cxn>
                <a:cxn ang="0">
                  <a:pos x="118" y="95"/>
                </a:cxn>
                <a:cxn ang="0">
                  <a:pos x="116" y="103"/>
                </a:cxn>
                <a:cxn ang="0">
                  <a:pos x="112" y="108"/>
                </a:cxn>
                <a:cxn ang="0">
                  <a:pos x="14" y="152"/>
                </a:cxn>
                <a:cxn ang="0">
                  <a:pos x="6" y="154"/>
                </a:cxn>
                <a:cxn ang="0">
                  <a:pos x="2" y="150"/>
                </a:cxn>
                <a:cxn ang="0">
                  <a:pos x="0" y="140"/>
                </a:cxn>
                <a:cxn ang="0">
                  <a:pos x="1" y="127"/>
                </a:cxn>
                <a:cxn ang="0">
                  <a:pos x="4" y="112"/>
                </a:cxn>
                <a:cxn ang="0">
                  <a:pos x="9" y="95"/>
                </a:cxn>
                <a:cxn ang="0">
                  <a:pos x="14" y="77"/>
                </a:cxn>
                <a:cxn ang="0">
                  <a:pos x="21" y="61"/>
                </a:cxn>
                <a:cxn ang="0">
                  <a:pos x="29" y="46"/>
                </a:cxn>
                <a:cxn ang="0">
                  <a:pos x="38" y="33"/>
                </a:cxn>
                <a:cxn ang="0">
                  <a:pos x="48" y="21"/>
                </a:cxn>
                <a:cxn ang="0">
                  <a:pos x="58" y="12"/>
                </a:cxn>
                <a:cxn ang="0">
                  <a:pos x="67" y="4"/>
                </a:cxn>
                <a:cxn ang="0">
                  <a:pos x="76" y="0"/>
                </a:cxn>
                <a:cxn ang="0">
                  <a:pos x="83" y="1"/>
                </a:cxn>
                <a:cxn ang="0">
                  <a:pos x="88" y="6"/>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round/>
              <a:headEnd/>
              <a:tailEnd/>
            </a:ln>
          </p:spPr>
          <p:txBody>
            <a:bodyPr/>
            <a:lstStyle/>
            <a:p>
              <a:endParaRPr lang="en-US"/>
            </a:p>
          </p:txBody>
        </p:sp>
        <p:sp>
          <p:nvSpPr>
            <p:cNvPr id="624" name="Freeform 696"/>
            <p:cNvSpPr>
              <a:spLocks/>
            </p:cNvSpPr>
            <p:nvPr/>
          </p:nvSpPr>
          <p:spPr bwMode="auto">
            <a:xfrm>
              <a:off x="3463" y="3099"/>
              <a:ext cx="13" cy="16"/>
            </a:xfrm>
            <a:custGeom>
              <a:avLst/>
              <a:gdLst/>
              <a:ahLst/>
              <a:cxnLst>
                <a:cxn ang="0">
                  <a:pos x="287" y="186"/>
                </a:cxn>
                <a:cxn ang="0">
                  <a:pos x="78" y="280"/>
                </a:cxn>
                <a:cxn ang="0">
                  <a:pos x="0" y="93"/>
                </a:cxn>
                <a:cxn ang="0">
                  <a:pos x="210" y="0"/>
                </a:cxn>
                <a:cxn ang="0">
                  <a:pos x="287" y="186"/>
                </a:cxn>
              </a:cxnLst>
              <a:rect l="0" t="0" r="r" b="b"/>
              <a:pathLst>
                <a:path w="287" h="280">
                  <a:moveTo>
                    <a:pt x="287" y="186"/>
                  </a:moveTo>
                  <a:lnTo>
                    <a:pt x="78" y="280"/>
                  </a:lnTo>
                  <a:lnTo>
                    <a:pt x="0" y="93"/>
                  </a:lnTo>
                  <a:lnTo>
                    <a:pt x="210" y="0"/>
                  </a:lnTo>
                  <a:lnTo>
                    <a:pt x="287" y="186"/>
                  </a:lnTo>
                  <a:close/>
                </a:path>
              </a:pathLst>
            </a:custGeom>
            <a:solidFill>
              <a:srgbClr val="000000"/>
            </a:solidFill>
            <a:ln w="9525">
              <a:noFill/>
              <a:round/>
              <a:headEnd/>
              <a:tailEnd/>
            </a:ln>
          </p:spPr>
          <p:txBody>
            <a:bodyPr/>
            <a:lstStyle/>
            <a:p>
              <a:endParaRPr lang="en-US"/>
            </a:p>
          </p:txBody>
        </p:sp>
        <p:sp>
          <p:nvSpPr>
            <p:cNvPr id="625" name="Freeform 697"/>
            <p:cNvSpPr>
              <a:spLocks/>
            </p:cNvSpPr>
            <p:nvPr/>
          </p:nvSpPr>
          <p:spPr bwMode="auto">
            <a:xfrm>
              <a:off x="3465" y="3102"/>
              <a:ext cx="11" cy="12"/>
            </a:xfrm>
            <a:custGeom>
              <a:avLst/>
              <a:gdLst/>
              <a:ahLst/>
              <a:cxnLst>
                <a:cxn ang="0">
                  <a:pos x="227" y="125"/>
                </a:cxn>
                <a:cxn ang="0">
                  <a:pos x="53" y="203"/>
                </a:cxn>
                <a:cxn ang="0">
                  <a:pos x="0" y="78"/>
                </a:cxn>
                <a:cxn ang="0">
                  <a:pos x="175" y="0"/>
                </a:cxn>
                <a:cxn ang="0">
                  <a:pos x="227" y="125"/>
                </a:cxn>
              </a:cxnLst>
              <a:rect l="0" t="0" r="r" b="b"/>
              <a:pathLst>
                <a:path w="227" h="203">
                  <a:moveTo>
                    <a:pt x="227" y="125"/>
                  </a:moveTo>
                  <a:lnTo>
                    <a:pt x="53" y="203"/>
                  </a:lnTo>
                  <a:lnTo>
                    <a:pt x="0" y="78"/>
                  </a:lnTo>
                  <a:lnTo>
                    <a:pt x="175" y="0"/>
                  </a:lnTo>
                  <a:lnTo>
                    <a:pt x="227" y="125"/>
                  </a:lnTo>
                  <a:close/>
                </a:path>
              </a:pathLst>
            </a:custGeom>
            <a:solidFill>
              <a:srgbClr val="BAC2C2"/>
            </a:solidFill>
            <a:ln w="9525">
              <a:noFill/>
              <a:round/>
              <a:headEnd/>
              <a:tailEnd/>
            </a:ln>
          </p:spPr>
          <p:txBody>
            <a:bodyPr/>
            <a:lstStyle/>
            <a:p>
              <a:endParaRPr lang="en-US"/>
            </a:p>
          </p:txBody>
        </p:sp>
        <p:sp>
          <p:nvSpPr>
            <p:cNvPr id="626" name="Freeform 698"/>
            <p:cNvSpPr>
              <a:spLocks/>
            </p:cNvSpPr>
            <p:nvPr/>
          </p:nvSpPr>
          <p:spPr bwMode="auto">
            <a:xfrm>
              <a:off x="3465" y="3100"/>
              <a:ext cx="10" cy="13"/>
            </a:xfrm>
            <a:custGeom>
              <a:avLst/>
              <a:gdLst/>
              <a:ahLst/>
              <a:cxnLst>
                <a:cxn ang="0">
                  <a:pos x="4" y="72"/>
                </a:cxn>
                <a:cxn ang="0">
                  <a:pos x="167" y="0"/>
                </a:cxn>
                <a:cxn ang="0">
                  <a:pos x="171" y="0"/>
                </a:cxn>
                <a:cxn ang="0">
                  <a:pos x="175" y="2"/>
                </a:cxn>
                <a:cxn ang="0">
                  <a:pos x="180" y="6"/>
                </a:cxn>
                <a:cxn ang="0">
                  <a:pos x="183" y="12"/>
                </a:cxn>
                <a:cxn ang="0">
                  <a:pos x="236" y="141"/>
                </a:cxn>
                <a:cxn ang="0">
                  <a:pos x="238" y="147"/>
                </a:cxn>
                <a:cxn ang="0">
                  <a:pos x="238" y="154"/>
                </a:cxn>
                <a:cxn ang="0">
                  <a:pos x="237" y="159"/>
                </a:cxn>
                <a:cxn ang="0">
                  <a:pos x="234" y="162"/>
                </a:cxn>
                <a:cxn ang="0">
                  <a:pos x="73" y="234"/>
                </a:cxn>
                <a:cxn ang="0">
                  <a:pos x="69" y="234"/>
                </a:cxn>
                <a:cxn ang="0">
                  <a:pos x="63" y="232"/>
                </a:cxn>
                <a:cxn ang="0">
                  <a:pos x="59" y="227"/>
                </a:cxn>
                <a:cxn ang="0">
                  <a:pos x="55" y="221"/>
                </a:cxn>
                <a:cxn ang="0">
                  <a:pos x="2" y="94"/>
                </a:cxn>
                <a:cxn ang="0">
                  <a:pos x="0" y="86"/>
                </a:cxn>
                <a:cxn ang="0">
                  <a:pos x="0" y="80"/>
                </a:cxn>
                <a:cxn ang="0">
                  <a:pos x="1" y="76"/>
                </a:cxn>
                <a:cxn ang="0">
                  <a:pos x="4" y="72"/>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round/>
              <a:headEnd/>
              <a:tailEnd/>
            </a:ln>
          </p:spPr>
          <p:txBody>
            <a:bodyPr/>
            <a:lstStyle/>
            <a:p>
              <a:endParaRPr lang="en-US"/>
            </a:p>
          </p:txBody>
        </p:sp>
        <p:sp>
          <p:nvSpPr>
            <p:cNvPr id="627" name="Freeform 699"/>
            <p:cNvSpPr>
              <a:spLocks/>
            </p:cNvSpPr>
            <p:nvPr/>
          </p:nvSpPr>
          <p:spPr bwMode="auto">
            <a:xfrm>
              <a:off x="3465" y="3101"/>
              <a:ext cx="10" cy="11"/>
            </a:xfrm>
            <a:custGeom>
              <a:avLst/>
              <a:gdLst/>
              <a:ahLst/>
              <a:cxnLst>
                <a:cxn ang="0">
                  <a:pos x="4" y="62"/>
                </a:cxn>
                <a:cxn ang="0">
                  <a:pos x="141" y="0"/>
                </a:cxn>
                <a:cxn ang="0">
                  <a:pos x="145"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3"/>
                </a:cxn>
                <a:cxn ang="0">
                  <a:pos x="0" y="68"/>
                </a:cxn>
                <a:cxn ang="0">
                  <a:pos x="2" y="64"/>
                </a:cxn>
                <a:cxn ang="0">
                  <a:pos x="4" y="62"/>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628" name="Freeform 700"/>
            <p:cNvSpPr>
              <a:spLocks/>
            </p:cNvSpPr>
            <p:nvPr/>
          </p:nvSpPr>
          <p:spPr bwMode="auto">
            <a:xfrm>
              <a:off x="3468" y="3103"/>
              <a:ext cx="6" cy="8"/>
            </a:xfrm>
            <a:custGeom>
              <a:avLst/>
              <a:gdLst/>
              <a:ahLst/>
              <a:cxnLst>
                <a:cxn ang="0">
                  <a:pos x="88" y="6"/>
                </a:cxn>
                <a:cxn ang="0">
                  <a:pos x="116" y="78"/>
                </a:cxn>
                <a:cxn ang="0">
                  <a:pos x="118" y="86"/>
                </a:cxn>
                <a:cxn ang="0">
                  <a:pos x="119" y="95"/>
                </a:cxn>
                <a:cxn ang="0">
                  <a:pos x="117" y="103"/>
                </a:cxn>
                <a:cxn ang="0">
                  <a:pos x="112" y="109"/>
                </a:cxn>
                <a:cxn ang="0">
                  <a:pos x="14" y="152"/>
                </a:cxn>
                <a:cxn ang="0">
                  <a:pos x="6" y="154"/>
                </a:cxn>
                <a:cxn ang="0">
                  <a:pos x="2" y="150"/>
                </a:cxn>
                <a:cxn ang="0">
                  <a:pos x="0" y="140"/>
                </a:cxn>
                <a:cxn ang="0">
                  <a:pos x="1" y="128"/>
                </a:cxn>
                <a:cxn ang="0">
                  <a:pos x="4" y="112"/>
                </a:cxn>
                <a:cxn ang="0">
                  <a:pos x="9" y="95"/>
                </a:cxn>
                <a:cxn ang="0">
                  <a:pos x="14" y="78"/>
                </a:cxn>
                <a:cxn ang="0">
                  <a:pos x="21" y="61"/>
                </a:cxn>
                <a:cxn ang="0">
                  <a:pos x="29" y="46"/>
                </a:cxn>
                <a:cxn ang="0">
                  <a:pos x="38" y="33"/>
                </a:cxn>
                <a:cxn ang="0">
                  <a:pos x="48" y="21"/>
                </a:cxn>
                <a:cxn ang="0">
                  <a:pos x="58" y="12"/>
                </a:cxn>
                <a:cxn ang="0">
                  <a:pos x="67" y="4"/>
                </a:cxn>
                <a:cxn ang="0">
                  <a:pos x="76" y="0"/>
                </a:cxn>
                <a:cxn ang="0">
                  <a:pos x="82" y="1"/>
                </a:cxn>
                <a:cxn ang="0">
                  <a:pos x="88" y="6"/>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round/>
              <a:headEnd/>
              <a:tailEnd/>
            </a:ln>
          </p:spPr>
          <p:txBody>
            <a:bodyPr/>
            <a:lstStyle/>
            <a:p>
              <a:endParaRPr lang="en-US"/>
            </a:p>
          </p:txBody>
        </p:sp>
        <p:sp>
          <p:nvSpPr>
            <p:cNvPr id="629" name="Freeform 701"/>
            <p:cNvSpPr>
              <a:spLocks/>
            </p:cNvSpPr>
            <p:nvPr/>
          </p:nvSpPr>
          <p:spPr bwMode="auto">
            <a:xfrm>
              <a:off x="3488" y="3092"/>
              <a:ext cx="4" cy="6"/>
            </a:xfrm>
            <a:custGeom>
              <a:avLst/>
              <a:gdLst/>
              <a:ahLst/>
              <a:cxnLst>
                <a:cxn ang="0">
                  <a:pos x="50" y="104"/>
                </a:cxn>
                <a:cxn ang="0">
                  <a:pos x="40" y="103"/>
                </a:cxn>
                <a:cxn ang="0">
                  <a:pos x="31" y="99"/>
                </a:cxn>
                <a:cxn ang="0">
                  <a:pos x="23" y="95"/>
                </a:cxn>
                <a:cxn ang="0">
                  <a:pos x="15" y="89"/>
                </a:cxn>
                <a:cxn ang="0">
                  <a:pos x="8" y="80"/>
                </a:cxn>
                <a:cxn ang="0">
                  <a:pos x="4" y="72"/>
                </a:cxn>
                <a:cxn ang="0">
                  <a:pos x="1" y="62"/>
                </a:cxn>
                <a:cxn ang="0">
                  <a:pos x="0" y="52"/>
                </a:cxn>
                <a:cxn ang="0">
                  <a:pos x="1" y="41"/>
                </a:cxn>
                <a:cxn ang="0">
                  <a:pos x="4" y="32"/>
                </a:cxn>
                <a:cxn ang="0">
                  <a:pos x="8" y="23"/>
                </a:cxn>
                <a:cxn ang="0">
                  <a:pos x="15" y="15"/>
                </a:cxn>
                <a:cxn ang="0">
                  <a:pos x="23" y="9"/>
                </a:cxn>
                <a:cxn ang="0">
                  <a:pos x="31" y="5"/>
                </a:cxn>
                <a:cxn ang="0">
                  <a:pos x="40" y="1"/>
                </a:cxn>
                <a:cxn ang="0">
                  <a:pos x="50" y="0"/>
                </a:cxn>
                <a:cxn ang="0">
                  <a:pos x="60" y="1"/>
                </a:cxn>
                <a:cxn ang="0">
                  <a:pos x="70" y="5"/>
                </a:cxn>
                <a:cxn ang="0">
                  <a:pos x="78" y="9"/>
                </a:cxn>
                <a:cxn ang="0">
                  <a:pos x="86" y="15"/>
                </a:cxn>
                <a:cxn ang="0">
                  <a:pos x="92" y="23"/>
                </a:cxn>
                <a:cxn ang="0">
                  <a:pos x="96" y="32"/>
                </a:cxn>
                <a:cxn ang="0">
                  <a:pos x="99" y="41"/>
                </a:cxn>
                <a:cxn ang="0">
                  <a:pos x="100" y="52"/>
                </a:cxn>
                <a:cxn ang="0">
                  <a:pos x="99" y="62"/>
                </a:cxn>
                <a:cxn ang="0">
                  <a:pos x="96" y="72"/>
                </a:cxn>
                <a:cxn ang="0">
                  <a:pos x="92" y="80"/>
                </a:cxn>
                <a:cxn ang="0">
                  <a:pos x="86" y="89"/>
                </a:cxn>
                <a:cxn ang="0">
                  <a:pos x="78" y="95"/>
                </a:cxn>
                <a:cxn ang="0">
                  <a:pos x="70" y="99"/>
                </a:cxn>
                <a:cxn ang="0">
                  <a:pos x="60" y="103"/>
                </a:cxn>
                <a:cxn ang="0">
                  <a:pos x="50" y="104"/>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round/>
              <a:headEnd/>
              <a:tailEnd/>
            </a:ln>
          </p:spPr>
          <p:txBody>
            <a:bodyPr/>
            <a:lstStyle/>
            <a:p>
              <a:endParaRPr lang="en-US"/>
            </a:p>
          </p:txBody>
        </p:sp>
        <p:sp>
          <p:nvSpPr>
            <p:cNvPr id="630" name="Freeform 702"/>
            <p:cNvSpPr>
              <a:spLocks/>
            </p:cNvSpPr>
            <p:nvPr/>
          </p:nvSpPr>
          <p:spPr bwMode="auto">
            <a:xfrm>
              <a:off x="3419" y="3131"/>
              <a:ext cx="5" cy="5"/>
            </a:xfrm>
            <a:custGeom>
              <a:avLst/>
              <a:gdLst/>
              <a:ahLst/>
              <a:cxnLst>
                <a:cxn ang="0">
                  <a:pos x="50" y="103"/>
                </a:cxn>
                <a:cxn ang="0">
                  <a:pos x="39" y="102"/>
                </a:cxn>
                <a:cxn ang="0">
                  <a:pos x="30" y="99"/>
                </a:cxn>
                <a:cxn ang="0">
                  <a:pos x="22" y="95"/>
                </a:cxn>
                <a:cxn ang="0">
                  <a:pos x="14" y="88"/>
                </a:cxn>
                <a:cxn ang="0">
                  <a:pos x="8" y="80"/>
                </a:cxn>
                <a:cxn ang="0">
                  <a:pos x="4" y="71"/>
                </a:cxn>
                <a:cxn ang="0">
                  <a:pos x="1" y="62"/>
                </a:cxn>
                <a:cxn ang="0">
                  <a:pos x="0" y="51"/>
                </a:cxn>
                <a:cxn ang="0">
                  <a:pos x="1" y="41"/>
                </a:cxn>
                <a:cxn ang="0">
                  <a:pos x="4" y="31"/>
                </a:cxn>
                <a:cxn ang="0">
                  <a:pos x="8" y="23"/>
                </a:cxn>
                <a:cxn ang="0">
                  <a:pos x="14" y="15"/>
                </a:cxn>
                <a:cxn ang="0">
                  <a:pos x="22" y="8"/>
                </a:cxn>
                <a:cxn ang="0">
                  <a:pos x="30" y="4"/>
                </a:cxn>
                <a:cxn ang="0">
                  <a:pos x="39" y="1"/>
                </a:cxn>
                <a:cxn ang="0">
                  <a:pos x="50" y="0"/>
                </a:cxn>
                <a:cxn ang="0">
                  <a:pos x="60" y="1"/>
                </a:cxn>
                <a:cxn ang="0">
                  <a:pos x="69" y="4"/>
                </a:cxn>
                <a:cxn ang="0">
                  <a:pos x="77" y="8"/>
                </a:cxn>
                <a:cxn ang="0">
                  <a:pos x="85" y="15"/>
                </a:cxn>
                <a:cxn ang="0">
                  <a:pos x="91" y="23"/>
                </a:cxn>
                <a:cxn ang="0">
                  <a:pos x="96" y="31"/>
                </a:cxn>
                <a:cxn ang="0">
                  <a:pos x="99" y="41"/>
                </a:cxn>
                <a:cxn ang="0">
                  <a:pos x="100" y="51"/>
                </a:cxn>
                <a:cxn ang="0">
                  <a:pos x="99" y="62"/>
                </a:cxn>
                <a:cxn ang="0">
                  <a:pos x="96" y="71"/>
                </a:cxn>
                <a:cxn ang="0">
                  <a:pos x="91" y="80"/>
                </a:cxn>
                <a:cxn ang="0">
                  <a:pos x="85" y="88"/>
                </a:cxn>
                <a:cxn ang="0">
                  <a:pos x="77" y="95"/>
                </a:cxn>
                <a:cxn ang="0">
                  <a:pos x="69" y="99"/>
                </a:cxn>
                <a:cxn ang="0">
                  <a:pos x="60" y="102"/>
                </a:cxn>
                <a:cxn ang="0">
                  <a:pos x="50" y="103"/>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round/>
              <a:headEnd/>
              <a:tailEnd/>
            </a:ln>
          </p:spPr>
          <p:txBody>
            <a:bodyPr/>
            <a:lstStyle/>
            <a:p>
              <a:endParaRPr lang="en-US"/>
            </a:p>
          </p:txBody>
        </p:sp>
        <p:sp>
          <p:nvSpPr>
            <p:cNvPr id="631" name="Freeform 703"/>
            <p:cNvSpPr>
              <a:spLocks/>
            </p:cNvSpPr>
            <p:nvPr/>
          </p:nvSpPr>
          <p:spPr bwMode="auto">
            <a:xfrm>
              <a:off x="3490" y="3094"/>
              <a:ext cx="2" cy="3"/>
            </a:xfrm>
            <a:custGeom>
              <a:avLst/>
              <a:gdLst/>
              <a:ahLst/>
              <a:cxnLst>
                <a:cxn ang="0">
                  <a:pos x="28" y="57"/>
                </a:cxn>
                <a:cxn ang="0">
                  <a:pos x="16" y="55"/>
                </a:cxn>
                <a:cxn ang="0">
                  <a:pos x="8" y="49"/>
                </a:cxn>
                <a:cxn ang="0">
                  <a:pos x="2" y="40"/>
                </a:cxn>
                <a:cxn ang="0">
                  <a:pos x="0" y="28"/>
                </a:cxn>
                <a:cxn ang="0">
                  <a:pos x="2" y="17"/>
                </a:cxn>
                <a:cxn ang="0">
                  <a:pos x="8" y="8"/>
                </a:cxn>
                <a:cxn ang="0">
                  <a:pos x="16" y="2"/>
                </a:cxn>
                <a:cxn ang="0">
                  <a:pos x="28" y="0"/>
                </a:cxn>
                <a:cxn ang="0">
                  <a:pos x="39" y="2"/>
                </a:cxn>
                <a:cxn ang="0">
                  <a:pos x="47" y="8"/>
                </a:cxn>
                <a:cxn ang="0">
                  <a:pos x="53" y="17"/>
                </a:cxn>
                <a:cxn ang="0">
                  <a:pos x="55" y="28"/>
                </a:cxn>
                <a:cxn ang="0">
                  <a:pos x="53" y="40"/>
                </a:cxn>
                <a:cxn ang="0">
                  <a:pos x="47" y="49"/>
                </a:cxn>
                <a:cxn ang="0">
                  <a:pos x="39" y="55"/>
                </a:cxn>
                <a:cxn ang="0">
                  <a:pos x="28" y="57"/>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round/>
              <a:headEnd/>
              <a:tailEnd/>
            </a:ln>
          </p:spPr>
          <p:txBody>
            <a:bodyPr/>
            <a:lstStyle/>
            <a:p>
              <a:endParaRPr lang="en-US"/>
            </a:p>
          </p:txBody>
        </p:sp>
        <p:sp>
          <p:nvSpPr>
            <p:cNvPr id="632" name="Freeform 704"/>
            <p:cNvSpPr>
              <a:spLocks/>
            </p:cNvSpPr>
            <p:nvPr/>
          </p:nvSpPr>
          <p:spPr bwMode="auto">
            <a:xfrm>
              <a:off x="3421" y="3133"/>
              <a:ext cx="2" cy="3"/>
            </a:xfrm>
            <a:custGeom>
              <a:avLst/>
              <a:gdLst/>
              <a:ahLst/>
              <a:cxnLst>
                <a:cxn ang="0">
                  <a:pos x="28" y="56"/>
                </a:cxn>
                <a:cxn ang="0">
                  <a:pos x="17" y="54"/>
                </a:cxn>
                <a:cxn ang="0">
                  <a:pos x="9" y="48"/>
                </a:cxn>
                <a:cxn ang="0">
                  <a:pos x="2" y="40"/>
                </a:cxn>
                <a:cxn ang="0">
                  <a:pos x="0" y="28"/>
                </a:cxn>
                <a:cxn ang="0">
                  <a:pos x="2" y="16"/>
                </a:cxn>
                <a:cxn ang="0">
                  <a:pos x="9" y="8"/>
                </a:cxn>
                <a:cxn ang="0">
                  <a:pos x="17" y="2"/>
                </a:cxn>
                <a:cxn ang="0">
                  <a:pos x="28" y="0"/>
                </a:cxn>
                <a:cxn ang="0">
                  <a:pos x="39" y="2"/>
                </a:cxn>
                <a:cxn ang="0">
                  <a:pos x="47" y="8"/>
                </a:cxn>
                <a:cxn ang="0">
                  <a:pos x="53" y="16"/>
                </a:cxn>
                <a:cxn ang="0">
                  <a:pos x="55" y="28"/>
                </a:cxn>
                <a:cxn ang="0">
                  <a:pos x="53" y="40"/>
                </a:cxn>
                <a:cxn ang="0">
                  <a:pos x="47" y="48"/>
                </a:cxn>
                <a:cxn ang="0">
                  <a:pos x="39" y="54"/>
                </a:cxn>
                <a:cxn ang="0">
                  <a:pos x="28" y="56"/>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round/>
              <a:headEnd/>
              <a:tailEnd/>
            </a:ln>
          </p:spPr>
          <p:txBody>
            <a:bodyPr/>
            <a:lstStyle/>
            <a:p>
              <a:endParaRPr lang="en-US"/>
            </a:p>
          </p:txBody>
        </p:sp>
        <p:sp>
          <p:nvSpPr>
            <p:cNvPr id="633" name="Freeform 705"/>
            <p:cNvSpPr>
              <a:spLocks/>
            </p:cNvSpPr>
            <p:nvPr/>
          </p:nvSpPr>
          <p:spPr bwMode="auto">
            <a:xfrm>
              <a:off x="3433" y="3076"/>
              <a:ext cx="29" cy="29"/>
            </a:xfrm>
            <a:custGeom>
              <a:avLst/>
              <a:gdLst/>
              <a:ahLst/>
              <a:cxnLst>
                <a:cxn ang="0">
                  <a:pos x="498" y="0"/>
                </a:cxn>
                <a:cxn ang="0">
                  <a:pos x="0" y="222"/>
                </a:cxn>
                <a:cxn ang="0">
                  <a:pos x="125" y="522"/>
                </a:cxn>
                <a:cxn ang="0">
                  <a:pos x="624" y="301"/>
                </a:cxn>
                <a:cxn ang="0">
                  <a:pos x="498" y="0"/>
                </a:cxn>
              </a:cxnLst>
              <a:rect l="0" t="0" r="r" b="b"/>
              <a:pathLst>
                <a:path w="624" h="522">
                  <a:moveTo>
                    <a:pt x="498" y="0"/>
                  </a:moveTo>
                  <a:lnTo>
                    <a:pt x="0" y="222"/>
                  </a:lnTo>
                  <a:lnTo>
                    <a:pt x="125" y="522"/>
                  </a:lnTo>
                  <a:lnTo>
                    <a:pt x="624" y="301"/>
                  </a:lnTo>
                  <a:lnTo>
                    <a:pt x="498" y="0"/>
                  </a:lnTo>
                  <a:close/>
                </a:path>
              </a:pathLst>
            </a:custGeom>
            <a:solidFill>
              <a:srgbClr val="111919"/>
            </a:solidFill>
            <a:ln w="9525">
              <a:noFill/>
              <a:round/>
              <a:headEnd/>
              <a:tailEnd/>
            </a:ln>
          </p:spPr>
          <p:txBody>
            <a:bodyPr/>
            <a:lstStyle/>
            <a:p>
              <a:endParaRPr lang="en-US"/>
            </a:p>
          </p:txBody>
        </p:sp>
        <p:sp>
          <p:nvSpPr>
            <p:cNvPr id="634" name="Freeform 706"/>
            <p:cNvSpPr>
              <a:spLocks/>
            </p:cNvSpPr>
            <p:nvPr/>
          </p:nvSpPr>
          <p:spPr bwMode="auto">
            <a:xfrm>
              <a:off x="3434" y="3077"/>
              <a:ext cx="27" cy="27"/>
            </a:xfrm>
            <a:custGeom>
              <a:avLst/>
              <a:gdLst/>
              <a:ahLst/>
              <a:cxnLst>
                <a:cxn ang="0">
                  <a:pos x="474" y="0"/>
                </a:cxn>
                <a:cxn ang="0">
                  <a:pos x="0" y="211"/>
                </a:cxn>
                <a:cxn ang="0">
                  <a:pos x="114" y="484"/>
                </a:cxn>
                <a:cxn ang="0">
                  <a:pos x="589" y="273"/>
                </a:cxn>
                <a:cxn ang="0">
                  <a:pos x="474" y="0"/>
                </a:cxn>
              </a:cxnLst>
              <a:rect l="0" t="0" r="r" b="b"/>
              <a:pathLst>
                <a:path w="589" h="484">
                  <a:moveTo>
                    <a:pt x="474" y="0"/>
                  </a:moveTo>
                  <a:lnTo>
                    <a:pt x="0" y="211"/>
                  </a:lnTo>
                  <a:lnTo>
                    <a:pt x="114" y="484"/>
                  </a:lnTo>
                  <a:lnTo>
                    <a:pt x="589" y="273"/>
                  </a:lnTo>
                  <a:lnTo>
                    <a:pt x="474" y="0"/>
                  </a:lnTo>
                  <a:close/>
                </a:path>
              </a:pathLst>
            </a:custGeom>
            <a:solidFill>
              <a:srgbClr val="EDF5F5"/>
            </a:solidFill>
            <a:ln w="9525">
              <a:noFill/>
              <a:round/>
              <a:headEnd/>
              <a:tailEnd/>
            </a:ln>
          </p:spPr>
          <p:txBody>
            <a:bodyPr/>
            <a:lstStyle/>
            <a:p>
              <a:endParaRPr lang="en-US"/>
            </a:p>
          </p:txBody>
        </p:sp>
        <p:sp>
          <p:nvSpPr>
            <p:cNvPr id="635" name="Freeform 707"/>
            <p:cNvSpPr>
              <a:spLocks/>
            </p:cNvSpPr>
            <p:nvPr/>
          </p:nvSpPr>
          <p:spPr bwMode="auto">
            <a:xfrm>
              <a:off x="3434" y="3078"/>
              <a:ext cx="27" cy="26"/>
            </a:xfrm>
            <a:custGeom>
              <a:avLst/>
              <a:gdLst/>
              <a:ahLst/>
              <a:cxnLst>
                <a:cxn ang="0">
                  <a:pos x="473" y="0"/>
                </a:cxn>
                <a:cxn ang="0">
                  <a:pos x="0" y="211"/>
                </a:cxn>
                <a:cxn ang="0">
                  <a:pos x="108" y="471"/>
                </a:cxn>
                <a:cxn ang="0">
                  <a:pos x="583" y="260"/>
                </a:cxn>
                <a:cxn ang="0">
                  <a:pos x="473" y="0"/>
                </a:cxn>
              </a:cxnLst>
              <a:rect l="0" t="0" r="r" b="b"/>
              <a:pathLst>
                <a:path w="583" h="471">
                  <a:moveTo>
                    <a:pt x="473" y="0"/>
                  </a:moveTo>
                  <a:lnTo>
                    <a:pt x="0" y="211"/>
                  </a:lnTo>
                  <a:lnTo>
                    <a:pt x="108" y="471"/>
                  </a:lnTo>
                  <a:lnTo>
                    <a:pt x="583" y="260"/>
                  </a:lnTo>
                  <a:lnTo>
                    <a:pt x="473" y="0"/>
                  </a:lnTo>
                  <a:close/>
                </a:path>
              </a:pathLst>
            </a:custGeom>
            <a:solidFill>
              <a:srgbClr val="878F8F"/>
            </a:solidFill>
            <a:ln w="9525">
              <a:noFill/>
              <a:round/>
              <a:headEnd/>
              <a:tailEnd/>
            </a:ln>
          </p:spPr>
          <p:txBody>
            <a:bodyPr/>
            <a:lstStyle/>
            <a:p>
              <a:endParaRPr lang="en-US"/>
            </a:p>
          </p:txBody>
        </p:sp>
        <p:sp>
          <p:nvSpPr>
            <p:cNvPr id="636" name="Freeform 708"/>
            <p:cNvSpPr>
              <a:spLocks/>
            </p:cNvSpPr>
            <p:nvPr/>
          </p:nvSpPr>
          <p:spPr bwMode="auto">
            <a:xfrm>
              <a:off x="3447" y="3082"/>
              <a:ext cx="10" cy="13"/>
            </a:xfrm>
            <a:custGeom>
              <a:avLst/>
              <a:gdLst/>
              <a:ahLst/>
              <a:cxnLst>
                <a:cxn ang="0">
                  <a:pos x="159" y="223"/>
                </a:cxn>
                <a:cxn ang="0">
                  <a:pos x="137" y="231"/>
                </a:cxn>
                <a:cxn ang="0">
                  <a:pos x="115" y="234"/>
                </a:cxn>
                <a:cxn ang="0">
                  <a:pos x="93" y="232"/>
                </a:cxn>
                <a:cxn ang="0">
                  <a:pos x="73" y="225"/>
                </a:cxn>
                <a:cxn ang="0">
                  <a:pos x="54" y="215"/>
                </a:cxn>
                <a:cxn ang="0">
                  <a:pos x="36" y="201"/>
                </a:cxn>
                <a:cxn ang="0">
                  <a:pos x="22" y="184"/>
                </a:cxn>
                <a:cxn ang="0">
                  <a:pos x="11" y="163"/>
                </a:cxn>
                <a:cxn ang="0">
                  <a:pos x="4" y="141"/>
                </a:cxn>
                <a:cxn ang="0">
                  <a:pos x="0" y="118"/>
                </a:cxn>
                <a:cxn ang="0">
                  <a:pos x="3" y="96"/>
                </a:cxn>
                <a:cxn ang="0">
                  <a:pos x="9" y="74"/>
                </a:cxn>
                <a:cxn ang="0">
                  <a:pos x="19" y="55"/>
                </a:cxn>
                <a:cxn ang="0">
                  <a:pos x="32" y="37"/>
                </a:cxn>
                <a:cxn ang="0">
                  <a:pos x="48" y="22"/>
                </a:cxn>
                <a:cxn ang="0">
                  <a:pos x="69" y="10"/>
                </a:cxn>
                <a:cxn ang="0">
                  <a:pos x="90" y="3"/>
                </a:cxn>
                <a:cxn ang="0">
                  <a:pos x="113" y="0"/>
                </a:cxn>
                <a:cxn ang="0">
                  <a:pos x="134" y="2"/>
                </a:cxn>
                <a:cxn ang="0">
                  <a:pos x="156" y="8"/>
                </a:cxn>
                <a:cxn ang="0">
                  <a:pos x="174" y="19"/>
                </a:cxn>
                <a:cxn ang="0">
                  <a:pos x="191" y="32"/>
                </a:cxn>
                <a:cxn ang="0">
                  <a:pos x="206" y="49"/>
                </a:cxn>
                <a:cxn ang="0">
                  <a:pos x="217" y="70"/>
                </a:cxn>
                <a:cxn ang="0">
                  <a:pos x="224" y="93"/>
                </a:cxn>
                <a:cxn ang="0">
                  <a:pos x="227" y="116"/>
                </a:cxn>
                <a:cxn ang="0">
                  <a:pos x="225" y="138"/>
                </a:cxn>
                <a:cxn ang="0">
                  <a:pos x="219" y="159"/>
                </a:cxn>
                <a:cxn ang="0">
                  <a:pos x="209" y="179"/>
                </a:cxn>
                <a:cxn ang="0">
                  <a:pos x="195" y="197"/>
                </a:cxn>
                <a:cxn ang="0">
                  <a:pos x="179" y="212"/>
                </a:cxn>
                <a:cxn ang="0">
                  <a:pos x="159" y="223"/>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round/>
              <a:headEnd/>
              <a:tailEnd/>
            </a:ln>
          </p:spPr>
          <p:txBody>
            <a:bodyPr/>
            <a:lstStyle/>
            <a:p>
              <a:endParaRPr lang="en-US"/>
            </a:p>
          </p:txBody>
        </p:sp>
        <p:sp>
          <p:nvSpPr>
            <p:cNvPr id="637" name="Freeform 709"/>
            <p:cNvSpPr>
              <a:spLocks/>
            </p:cNvSpPr>
            <p:nvPr/>
          </p:nvSpPr>
          <p:spPr bwMode="auto">
            <a:xfrm>
              <a:off x="3447" y="3082"/>
              <a:ext cx="10" cy="12"/>
            </a:xfrm>
            <a:custGeom>
              <a:avLst/>
              <a:gdLst/>
              <a:ahLst/>
              <a:cxnLst>
                <a:cxn ang="0">
                  <a:pos x="146" y="206"/>
                </a:cxn>
                <a:cxn ang="0">
                  <a:pos x="125" y="212"/>
                </a:cxn>
                <a:cxn ang="0">
                  <a:pos x="105" y="214"/>
                </a:cxn>
                <a:cxn ang="0">
                  <a:pos x="84" y="212"/>
                </a:cxn>
                <a:cxn ang="0">
                  <a:pos x="66" y="206"/>
                </a:cxn>
                <a:cxn ang="0">
                  <a:pos x="48" y="196"/>
                </a:cxn>
                <a:cxn ang="0">
                  <a:pos x="31" y="183"/>
                </a:cxn>
                <a:cxn ang="0">
                  <a:pos x="18" y="168"/>
                </a:cxn>
                <a:cxn ang="0">
                  <a:pos x="8" y="149"/>
                </a:cxn>
                <a:cxn ang="0">
                  <a:pos x="2" y="129"/>
                </a:cxn>
                <a:cxn ang="0">
                  <a:pos x="0" y="108"/>
                </a:cxn>
                <a:cxn ang="0">
                  <a:pos x="2" y="86"/>
                </a:cxn>
                <a:cxn ang="0">
                  <a:pos x="8" y="67"/>
                </a:cxn>
                <a:cxn ang="0">
                  <a:pos x="17" y="49"/>
                </a:cxn>
                <a:cxn ang="0">
                  <a:pos x="29" y="33"/>
                </a:cxn>
                <a:cxn ang="0">
                  <a:pos x="45" y="19"/>
                </a:cxn>
                <a:cxn ang="0">
                  <a:pos x="63" y="8"/>
                </a:cxn>
                <a:cxn ang="0">
                  <a:pos x="83" y="2"/>
                </a:cxn>
                <a:cxn ang="0">
                  <a:pos x="104" y="0"/>
                </a:cxn>
                <a:cxn ang="0">
                  <a:pos x="123" y="2"/>
                </a:cxn>
                <a:cxn ang="0">
                  <a:pos x="142" y="7"/>
                </a:cxn>
                <a:cxn ang="0">
                  <a:pos x="161" y="17"/>
                </a:cxn>
                <a:cxn ang="0">
                  <a:pos x="176" y="30"/>
                </a:cxn>
                <a:cxn ang="0">
                  <a:pos x="189" y="45"/>
                </a:cxn>
                <a:cxn ang="0">
                  <a:pos x="200" y="63"/>
                </a:cxn>
                <a:cxn ang="0">
                  <a:pos x="206" y="84"/>
                </a:cxn>
                <a:cxn ang="0">
                  <a:pos x="208" y="105"/>
                </a:cxn>
                <a:cxn ang="0">
                  <a:pos x="206" y="127"/>
                </a:cxn>
                <a:cxn ang="0">
                  <a:pos x="201" y="147"/>
                </a:cxn>
                <a:cxn ang="0">
                  <a:pos x="191" y="164"/>
                </a:cxn>
                <a:cxn ang="0">
                  <a:pos x="179" y="181"/>
                </a:cxn>
                <a:cxn ang="0">
                  <a:pos x="164" y="195"/>
                </a:cxn>
                <a:cxn ang="0">
                  <a:pos x="146" y="206"/>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round/>
              <a:headEnd/>
              <a:tailEnd/>
            </a:ln>
          </p:spPr>
          <p:txBody>
            <a:bodyPr/>
            <a:lstStyle/>
            <a:p>
              <a:endParaRPr lang="en-US"/>
            </a:p>
          </p:txBody>
        </p:sp>
        <p:sp>
          <p:nvSpPr>
            <p:cNvPr id="638" name="Freeform 710"/>
            <p:cNvSpPr>
              <a:spLocks/>
            </p:cNvSpPr>
            <p:nvPr/>
          </p:nvSpPr>
          <p:spPr bwMode="auto">
            <a:xfrm>
              <a:off x="3448" y="3083"/>
              <a:ext cx="8" cy="10"/>
            </a:xfrm>
            <a:custGeom>
              <a:avLst/>
              <a:gdLst/>
              <a:ahLst/>
              <a:cxnLst>
                <a:cxn ang="0">
                  <a:pos x="131" y="187"/>
                </a:cxn>
                <a:cxn ang="0">
                  <a:pos x="113" y="193"/>
                </a:cxn>
                <a:cxn ang="0">
                  <a:pos x="95" y="194"/>
                </a:cxn>
                <a:cxn ang="0">
                  <a:pos x="76" y="192"/>
                </a:cxn>
                <a:cxn ang="0">
                  <a:pos x="59" y="187"/>
                </a:cxn>
                <a:cxn ang="0">
                  <a:pos x="44" y="178"/>
                </a:cxn>
                <a:cxn ang="0">
                  <a:pos x="29" y="167"/>
                </a:cxn>
                <a:cxn ang="0">
                  <a:pos x="17" y="152"/>
                </a:cxn>
                <a:cxn ang="0">
                  <a:pos x="8" y="135"/>
                </a:cxn>
                <a:cxn ang="0">
                  <a:pos x="2" y="116"/>
                </a:cxn>
                <a:cxn ang="0">
                  <a:pos x="0" y="97"/>
                </a:cxn>
                <a:cxn ang="0">
                  <a:pos x="2" y="79"/>
                </a:cxn>
                <a:cxn ang="0">
                  <a:pos x="7" y="61"/>
                </a:cxn>
                <a:cxn ang="0">
                  <a:pos x="15" y="45"/>
                </a:cxn>
                <a:cxn ang="0">
                  <a:pos x="26" y="30"/>
                </a:cxn>
                <a:cxn ang="0">
                  <a:pos x="41" y="17"/>
                </a:cxn>
                <a:cxn ang="0">
                  <a:pos x="57" y="8"/>
                </a:cxn>
                <a:cxn ang="0">
                  <a:pos x="75" y="1"/>
                </a:cxn>
                <a:cxn ang="0">
                  <a:pos x="95" y="0"/>
                </a:cxn>
                <a:cxn ang="0">
                  <a:pos x="112" y="1"/>
                </a:cxn>
                <a:cxn ang="0">
                  <a:pos x="130" y="7"/>
                </a:cxn>
                <a:cxn ang="0">
                  <a:pos x="146" y="15"/>
                </a:cxn>
                <a:cxn ang="0">
                  <a:pos x="160" y="27"/>
                </a:cxn>
                <a:cxn ang="0">
                  <a:pos x="172" y="41"/>
                </a:cxn>
                <a:cxn ang="0">
                  <a:pos x="181" y="58"/>
                </a:cxn>
                <a:cxn ang="0">
                  <a:pos x="187" y="77"/>
                </a:cxn>
                <a:cxn ang="0">
                  <a:pos x="189" y="96"/>
                </a:cxn>
                <a:cxn ang="0">
                  <a:pos x="188" y="114"/>
                </a:cxn>
                <a:cxn ang="0">
                  <a:pos x="182" y="132"/>
                </a:cxn>
                <a:cxn ang="0">
                  <a:pos x="174" y="149"/>
                </a:cxn>
                <a:cxn ang="0">
                  <a:pos x="163" y="165"/>
                </a:cxn>
                <a:cxn ang="0">
                  <a:pos x="149" y="177"/>
                </a:cxn>
                <a:cxn ang="0">
                  <a:pos x="131" y="187"/>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round/>
              <a:headEnd/>
              <a:tailEnd/>
            </a:ln>
          </p:spPr>
          <p:txBody>
            <a:bodyPr/>
            <a:lstStyle/>
            <a:p>
              <a:endParaRPr lang="en-US"/>
            </a:p>
          </p:txBody>
        </p:sp>
        <p:sp>
          <p:nvSpPr>
            <p:cNvPr id="639" name="Freeform 711"/>
            <p:cNvSpPr>
              <a:spLocks/>
            </p:cNvSpPr>
            <p:nvPr/>
          </p:nvSpPr>
          <p:spPr bwMode="auto">
            <a:xfrm>
              <a:off x="3448" y="3083"/>
              <a:ext cx="8" cy="10"/>
            </a:xfrm>
            <a:custGeom>
              <a:avLst/>
              <a:gdLst/>
              <a:ahLst/>
              <a:cxnLst>
                <a:cxn ang="0">
                  <a:pos x="120" y="170"/>
                </a:cxn>
                <a:cxn ang="0">
                  <a:pos x="104" y="175"/>
                </a:cxn>
                <a:cxn ang="0">
                  <a:pos x="87" y="177"/>
                </a:cxn>
                <a:cxn ang="0">
                  <a:pos x="70" y="176"/>
                </a:cxn>
                <a:cxn ang="0">
                  <a:pos x="54" y="171"/>
                </a:cxn>
                <a:cxn ang="0">
                  <a:pos x="40" y="163"/>
                </a:cxn>
                <a:cxn ang="0">
                  <a:pos x="27" y="152"/>
                </a:cxn>
                <a:cxn ang="0">
                  <a:pos x="15" y="139"/>
                </a:cxn>
                <a:cxn ang="0">
                  <a:pos x="7" y="124"/>
                </a:cxn>
                <a:cxn ang="0">
                  <a:pos x="2" y="107"/>
                </a:cxn>
                <a:cxn ang="0">
                  <a:pos x="0" y="90"/>
                </a:cxn>
                <a:cxn ang="0">
                  <a:pos x="2" y="72"/>
                </a:cxn>
                <a:cxn ang="0">
                  <a:pos x="7" y="56"/>
                </a:cxn>
                <a:cxn ang="0">
                  <a:pos x="14" y="41"/>
                </a:cxn>
                <a:cxn ang="0">
                  <a:pos x="25" y="28"/>
                </a:cxn>
                <a:cxn ang="0">
                  <a:pos x="37" y="16"/>
                </a:cxn>
                <a:cxn ang="0">
                  <a:pos x="52" y="8"/>
                </a:cxn>
                <a:cxn ang="0">
                  <a:pos x="68" y="2"/>
                </a:cxn>
                <a:cxn ang="0">
                  <a:pos x="85" y="0"/>
                </a:cxn>
                <a:cxn ang="0">
                  <a:pos x="102" y="2"/>
                </a:cxn>
                <a:cxn ang="0">
                  <a:pos x="117" y="7"/>
                </a:cxn>
                <a:cxn ang="0">
                  <a:pos x="132" y="15"/>
                </a:cxn>
                <a:cxn ang="0">
                  <a:pos x="145" y="25"/>
                </a:cxn>
                <a:cxn ang="0">
                  <a:pos x="156" y="38"/>
                </a:cxn>
                <a:cxn ang="0">
                  <a:pos x="164" y="53"/>
                </a:cxn>
                <a:cxn ang="0">
                  <a:pos x="169" y="70"/>
                </a:cxn>
                <a:cxn ang="0">
                  <a:pos x="171" y="88"/>
                </a:cxn>
                <a:cxn ang="0">
                  <a:pos x="169" y="105"/>
                </a:cxn>
                <a:cxn ang="0">
                  <a:pos x="165" y="121"/>
                </a:cxn>
                <a:cxn ang="0">
                  <a:pos x="158" y="136"/>
                </a:cxn>
                <a:cxn ang="0">
                  <a:pos x="148" y="150"/>
                </a:cxn>
                <a:cxn ang="0">
                  <a:pos x="136" y="162"/>
                </a:cxn>
                <a:cxn ang="0">
                  <a:pos x="120" y="170"/>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round/>
              <a:headEnd/>
              <a:tailEnd/>
            </a:ln>
          </p:spPr>
          <p:txBody>
            <a:bodyPr/>
            <a:lstStyle/>
            <a:p>
              <a:endParaRPr lang="en-US"/>
            </a:p>
          </p:txBody>
        </p:sp>
        <p:sp>
          <p:nvSpPr>
            <p:cNvPr id="640" name="Freeform 712"/>
            <p:cNvSpPr>
              <a:spLocks/>
            </p:cNvSpPr>
            <p:nvPr/>
          </p:nvSpPr>
          <p:spPr bwMode="auto">
            <a:xfrm>
              <a:off x="3449" y="3083"/>
              <a:ext cx="7" cy="9"/>
            </a:xfrm>
            <a:custGeom>
              <a:avLst/>
              <a:gdLst/>
              <a:ahLst/>
              <a:cxnLst>
                <a:cxn ang="0">
                  <a:pos x="106" y="149"/>
                </a:cxn>
                <a:cxn ang="0">
                  <a:pos x="92" y="155"/>
                </a:cxn>
                <a:cxn ang="0">
                  <a:pos x="77" y="156"/>
                </a:cxn>
                <a:cxn ang="0">
                  <a:pos x="63" y="155"/>
                </a:cxn>
                <a:cxn ang="0">
                  <a:pos x="48" y="150"/>
                </a:cxn>
                <a:cxn ang="0">
                  <a:pos x="35" y="143"/>
                </a:cxn>
                <a:cxn ang="0">
                  <a:pos x="24" y="133"/>
                </a:cxn>
                <a:cxn ang="0">
                  <a:pos x="14" y="122"/>
                </a:cxn>
                <a:cxn ang="0">
                  <a:pos x="6" y="108"/>
                </a:cxn>
                <a:cxn ang="0">
                  <a:pos x="2" y="93"/>
                </a:cxn>
                <a:cxn ang="0">
                  <a:pos x="0" y="78"/>
                </a:cxn>
                <a:cxn ang="0">
                  <a:pos x="1" y="63"/>
                </a:cxn>
                <a:cxn ang="0">
                  <a:pos x="5" y="49"/>
                </a:cxn>
                <a:cxn ang="0">
                  <a:pos x="13" y="35"/>
                </a:cxn>
                <a:cxn ang="0">
                  <a:pos x="22" y="24"/>
                </a:cxn>
                <a:cxn ang="0">
                  <a:pos x="33" y="13"/>
                </a:cxn>
                <a:cxn ang="0">
                  <a:pos x="46" y="6"/>
                </a:cxn>
                <a:cxn ang="0">
                  <a:pos x="60" y="1"/>
                </a:cxn>
                <a:cxn ang="0">
                  <a:pos x="76" y="0"/>
                </a:cxn>
                <a:cxn ang="0">
                  <a:pos x="90" y="1"/>
                </a:cxn>
                <a:cxn ang="0">
                  <a:pos x="104" y="5"/>
                </a:cxn>
                <a:cxn ang="0">
                  <a:pos x="118" y="11"/>
                </a:cxn>
                <a:cxn ang="0">
                  <a:pos x="129" y="21"/>
                </a:cxn>
                <a:cxn ang="0">
                  <a:pos x="139" y="32"/>
                </a:cxn>
                <a:cxn ang="0">
                  <a:pos x="146" y="46"/>
                </a:cxn>
                <a:cxn ang="0">
                  <a:pos x="150" y="61"/>
                </a:cxn>
                <a:cxn ang="0">
                  <a:pos x="152" y="77"/>
                </a:cxn>
                <a:cxn ang="0">
                  <a:pos x="151" y="91"/>
                </a:cxn>
                <a:cxn ang="0">
                  <a:pos x="147" y="106"/>
                </a:cxn>
                <a:cxn ang="0">
                  <a:pos x="140" y="120"/>
                </a:cxn>
                <a:cxn ang="0">
                  <a:pos x="131" y="131"/>
                </a:cxn>
                <a:cxn ang="0">
                  <a:pos x="120" y="142"/>
                </a:cxn>
                <a:cxn ang="0">
                  <a:pos x="106" y="149"/>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round/>
              <a:headEnd/>
              <a:tailEnd/>
            </a:ln>
          </p:spPr>
          <p:txBody>
            <a:bodyPr/>
            <a:lstStyle/>
            <a:p>
              <a:endParaRPr lang="en-US"/>
            </a:p>
          </p:txBody>
        </p:sp>
        <p:sp>
          <p:nvSpPr>
            <p:cNvPr id="641" name="Freeform 713"/>
            <p:cNvSpPr>
              <a:spLocks/>
            </p:cNvSpPr>
            <p:nvPr/>
          </p:nvSpPr>
          <p:spPr bwMode="auto">
            <a:xfrm>
              <a:off x="3449" y="3083"/>
              <a:ext cx="6" cy="8"/>
            </a:xfrm>
            <a:custGeom>
              <a:avLst/>
              <a:gdLst/>
              <a:ahLst/>
              <a:cxnLst>
                <a:cxn ang="0">
                  <a:pos x="93" y="134"/>
                </a:cxn>
                <a:cxn ang="0">
                  <a:pos x="80" y="138"/>
                </a:cxn>
                <a:cxn ang="0">
                  <a:pos x="68" y="139"/>
                </a:cxn>
                <a:cxn ang="0">
                  <a:pos x="55" y="138"/>
                </a:cxn>
                <a:cxn ang="0">
                  <a:pos x="42" y="134"/>
                </a:cxn>
                <a:cxn ang="0">
                  <a:pos x="30" y="127"/>
                </a:cxn>
                <a:cxn ang="0">
                  <a:pos x="20" y="119"/>
                </a:cxn>
                <a:cxn ang="0">
                  <a:pos x="12" y="109"/>
                </a:cxn>
                <a:cxn ang="0">
                  <a:pos x="5" y="97"/>
                </a:cxn>
                <a:cxn ang="0">
                  <a:pos x="1" y="83"/>
                </a:cxn>
                <a:cxn ang="0">
                  <a:pos x="0" y="70"/>
                </a:cxn>
                <a:cxn ang="0">
                  <a:pos x="1" y="57"/>
                </a:cxn>
                <a:cxn ang="0">
                  <a:pos x="5" y="44"/>
                </a:cxn>
                <a:cxn ang="0">
                  <a:pos x="11" y="31"/>
                </a:cxn>
                <a:cxn ang="0">
                  <a:pos x="19" y="21"/>
                </a:cxn>
                <a:cxn ang="0">
                  <a:pos x="28" y="12"/>
                </a:cxn>
                <a:cxn ang="0">
                  <a:pos x="40" y="5"/>
                </a:cxn>
                <a:cxn ang="0">
                  <a:pos x="54" y="1"/>
                </a:cxn>
                <a:cxn ang="0">
                  <a:pos x="66" y="0"/>
                </a:cxn>
                <a:cxn ang="0">
                  <a:pos x="79" y="1"/>
                </a:cxn>
                <a:cxn ang="0">
                  <a:pos x="91" y="5"/>
                </a:cxn>
                <a:cxn ang="0">
                  <a:pos x="104" y="11"/>
                </a:cxn>
                <a:cxn ang="0">
                  <a:pos x="114" y="20"/>
                </a:cxn>
                <a:cxn ang="0">
                  <a:pos x="122" y="29"/>
                </a:cxn>
                <a:cxn ang="0">
                  <a:pos x="129" y="42"/>
                </a:cxn>
                <a:cxn ang="0">
                  <a:pos x="133" y="56"/>
                </a:cxn>
                <a:cxn ang="0">
                  <a:pos x="134" y="68"/>
                </a:cxn>
                <a:cxn ang="0">
                  <a:pos x="133" y="82"/>
                </a:cxn>
                <a:cxn ang="0">
                  <a:pos x="129" y="95"/>
                </a:cxn>
                <a:cxn ang="0">
                  <a:pos x="123" y="107"/>
                </a:cxn>
                <a:cxn ang="0">
                  <a:pos x="115" y="118"/>
                </a:cxn>
                <a:cxn ang="0">
                  <a:pos x="106" y="126"/>
                </a:cxn>
                <a:cxn ang="0">
                  <a:pos x="93" y="134"/>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round/>
              <a:headEnd/>
              <a:tailEnd/>
            </a:ln>
          </p:spPr>
          <p:txBody>
            <a:bodyPr/>
            <a:lstStyle/>
            <a:p>
              <a:endParaRPr lang="en-US"/>
            </a:p>
          </p:txBody>
        </p:sp>
        <p:sp>
          <p:nvSpPr>
            <p:cNvPr id="642" name="Freeform 714"/>
            <p:cNvSpPr>
              <a:spLocks/>
            </p:cNvSpPr>
            <p:nvPr/>
          </p:nvSpPr>
          <p:spPr bwMode="auto">
            <a:xfrm>
              <a:off x="3441" y="3093"/>
              <a:ext cx="1" cy="2"/>
            </a:xfrm>
            <a:custGeom>
              <a:avLst/>
              <a:gdLst/>
              <a:ahLst/>
              <a:cxnLst>
                <a:cxn ang="0">
                  <a:pos x="11" y="0"/>
                </a:cxn>
                <a:cxn ang="0">
                  <a:pos x="5" y="3"/>
                </a:cxn>
                <a:cxn ang="0">
                  <a:pos x="1" y="8"/>
                </a:cxn>
                <a:cxn ang="0">
                  <a:pos x="0" y="15"/>
                </a:cxn>
                <a:cxn ang="0">
                  <a:pos x="1" y="20"/>
                </a:cxn>
                <a:cxn ang="0">
                  <a:pos x="4" y="26"/>
                </a:cxn>
                <a:cxn ang="0">
                  <a:pos x="8" y="31"/>
                </a:cxn>
                <a:cxn ang="0">
                  <a:pos x="14" y="33"/>
                </a:cxn>
                <a:cxn ang="0">
                  <a:pos x="21" y="32"/>
                </a:cxn>
                <a:cxn ang="0">
                  <a:pos x="11" y="0"/>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round/>
              <a:headEnd/>
              <a:tailEnd/>
            </a:ln>
          </p:spPr>
          <p:txBody>
            <a:bodyPr/>
            <a:lstStyle/>
            <a:p>
              <a:endParaRPr lang="en-US"/>
            </a:p>
          </p:txBody>
        </p:sp>
        <p:sp>
          <p:nvSpPr>
            <p:cNvPr id="643" name="Freeform 715"/>
            <p:cNvSpPr>
              <a:spLocks/>
            </p:cNvSpPr>
            <p:nvPr/>
          </p:nvSpPr>
          <p:spPr bwMode="auto">
            <a:xfrm>
              <a:off x="3442" y="3089"/>
              <a:ext cx="3" cy="6"/>
            </a:xfrm>
            <a:custGeom>
              <a:avLst/>
              <a:gdLst/>
              <a:ahLst/>
              <a:cxnLst>
                <a:cxn ang="0">
                  <a:pos x="40" y="12"/>
                </a:cxn>
                <a:cxn ang="0">
                  <a:pos x="40" y="12"/>
                </a:cxn>
                <a:cxn ang="0">
                  <a:pos x="42" y="22"/>
                </a:cxn>
                <a:cxn ang="0">
                  <a:pos x="42" y="28"/>
                </a:cxn>
                <a:cxn ang="0">
                  <a:pos x="39" y="37"/>
                </a:cxn>
                <a:cxn ang="0">
                  <a:pos x="36" y="43"/>
                </a:cxn>
                <a:cxn ang="0">
                  <a:pos x="30" y="49"/>
                </a:cxn>
                <a:cxn ang="0">
                  <a:pos x="21" y="57"/>
                </a:cxn>
                <a:cxn ang="0">
                  <a:pos x="12" y="61"/>
                </a:cxn>
                <a:cxn ang="0">
                  <a:pos x="0" y="66"/>
                </a:cxn>
                <a:cxn ang="0">
                  <a:pos x="10" y="98"/>
                </a:cxn>
                <a:cxn ang="0">
                  <a:pos x="26" y="92"/>
                </a:cxn>
                <a:cxn ang="0">
                  <a:pos x="39" y="84"/>
                </a:cxn>
                <a:cxn ang="0">
                  <a:pos x="50" y="74"/>
                </a:cxn>
                <a:cxn ang="0">
                  <a:pos x="63" y="64"/>
                </a:cxn>
                <a:cxn ang="0">
                  <a:pos x="70" y="49"/>
                </a:cxn>
                <a:cxn ang="0">
                  <a:pos x="75" y="34"/>
                </a:cxn>
                <a:cxn ang="0">
                  <a:pos x="75" y="18"/>
                </a:cxn>
                <a:cxn ang="0">
                  <a:pos x="71" y="0"/>
                </a:cxn>
                <a:cxn ang="0">
                  <a:pos x="71" y="0"/>
                </a:cxn>
                <a:cxn ang="0">
                  <a:pos x="40" y="12"/>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round/>
              <a:headEnd/>
              <a:tailEnd/>
            </a:ln>
          </p:spPr>
          <p:txBody>
            <a:bodyPr/>
            <a:lstStyle/>
            <a:p>
              <a:endParaRPr lang="en-US"/>
            </a:p>
          </p:txBody>
        </p:sp>
        <p:sp>
          <p:nvSpPr>
            <p:cNvPr id="644" name="Freeform 716"/>
            <p:cNvSpPr>
              <a:spLocks/>
            </p:cNvSpPr>
            <p:nvPr/>
          </p:nvSpPr>
          <p:spPr bwMode="auto">
            <a:xfrm>
              <a:off x="3440" y="3087"/>
              <a:ext cx="5" cy="3"/>
            </a:xfrm>
            <a:custGeom>
              <a:avLst/>
              <a:gdLst/>
              <a:ahLst/>
              <a:cxnLst>
                <a:cxn ang="0">
                  <a:pos x="20" y="43"/>
                </a:cxn>
                <a:cxn ang="0">
                  <a:pos x="20" y="43"/>
                </a:cxn>
                <a:cxn ang="0">
                  <a:pos x="27" y="39"/>
                </a:cxn>
                <a:cxn ang="0">
                  <a:pos x="36" y="35"/>
                </a:cxn>
                <a:cxn ang="0">
                  <a:pos x="45" y="33"/>
                </a:cxn>
                <a:cxn ang="0">
                  <a:pos x="54" y="33"/>
                </a:cxn>
                <a:cxn ang="0">
                  <a:pos x="62" y="36"/>
                </a:cxn>
                <a:cxn ang="0">
                  <a:pos x="69" y="39"/>
                </a:cxn>
                <a:cxn ang="0">
                  <a:pos x="74" y="43"/>
                </a:cxn>
                <a:cxn ang="0">
                  <a:pos x="77" y="49"/>
                </a:cxn>
                <a:cxn ang="0">
                  <a:pos x="108" y="37"/>
                </a:cxn>
                <a:cxn ang="0">
                  <a:pos x="98" y="22"/>
                </a:cxn>
                <a:cxn ang="0">
                  <a:pos x="87" y="11"/>
                </a:cxn>
                <a:cxn ang="0">
                  <a:pos x="74" y="4"/>
                </a:cxn>
                <a:cxn ang="0">
                  <a:pos x="58" y="0"/>
                </a:cxn>
                <a:cxn ang="0">
                  <a:pos x="41" y="0"/>
                </a:cxn>
                <a:cxn ang="0">
                  <a:pos x="26" y="3"/>
                </a:cxn>
                <a:cxn ang="0">
                  <a:pos x="13" y="9"/>
                </a:cxn>
                <a:cxn ang="0">
                  <a:pos x="0" y="18"/>
                </a:cxn>
                <a:cxn ang="0">
                  <a:pos x="0" y="18"/>
                </a:cxn>
                <a:cxn ang="0">
                  <a:pos x="20" y="43"/>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round/>
              <a:headEnd/>
              <a:tailEnd/>
            </a:ln>
          </p:spPr>
          <p:txBody>
            <a:bodyPr/>
            <a:lstStyle/>
            <a:p>
              <a:endParaRPr lang="en-US"/>
            </a:p>
          </p:txBody>
        </p:sp>
        <p:sp>
          <p:nvSpPr>
            <p:cNvPr id="645" name="Freeform 717"/>
            <p:cNvSpPr>
              <a:spLocks/>
            </p:cNvSpPr>
            <p:nvPr/>
          </p:nvSpPr>
          <p:spPr bwMode="auto">
            <a:xfrm>
              <a:off x="3438" y="3088"/>
              <a:ext cx="3" cy="8"/>
            </a:xfrm>
            <a:custGeom>
              <a:avLst/>
              <a:gdLst/>
              <a:ahLst/>
              <a:cxnLst>
                <a:cxn ang="0">
                  <a:pos x="36" y="112"/>
                </a:cxn>
                <a:cxn ang="0">
                  <a:pos x="36" y="112"/>
                </a:cxn>
                <a:cxn ang="0">
                  <a:pos x="33" y="104"/>
                </a:cxn>
                <a:cxn ang="0">
                  <a:pos x="32" y="95"/>
                </a:cxn>
                <a:cxn ang="0">
                  <a:pos x="34" y="83"/>
                </a:cxn>
                <a:cxn ang="0">
                  <a:pos x="38" y="69"/>
                </a:cxn>
                <a:cxn ang="0">
                  <a:pos x="44" y="58"/>
                </a:cxn>
                <a:cxn ang="0">
                  <a:pos x="52" y="44"/>
                </a:cxn>
                <a:cxn ang="0">
                  <a:pos x="60" y="34"/>
                </a:cxn>
                <a:cxn ang="0">
                  <a:pos x="69" y="25"/>
                </a:cxn>
                <a:cxn ang="0">
                  <a:pos x="49" y="0"/>
                </a:cxn>
                <a:cxn ang="0">
                  <a:pos x="37" y="11"/>
                </a:cxn>
                <a:cxn ang="0">
                  <a:pos x="25" y="25"/>
                </a:cxn>
                <a:cxn ang="0">
                  <a:pos x="16" y="41"/>
                </a:cxn>
                <a:cxn ang="0">
                  <a:pos x="8" y="57"/>
                </a:cxn>
                <a:cxn ang="0">
                  <a:pos x="2" y="75"/>
                </a:cxn>
                <a:cxn ang="0">
                  <a:pos x="0" y="92"/>
                </a:cxn>
                <a:cxn ang="0">
                  <a:pos x="1" y="112"/>
                </a:cxn>
                <a:cxn ang="0">
                  <a:pos x="8" y="129"/>
                </a:cxn>
                <a:cxn ang="0">
                  <a:pos x="8" y="129"/>
                </a:cxn>
                <a:cxn ang="0">
                  <a:pos x="36" y="112"/>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round/>
              <a:headEnd/>
              <a:tailEnd/>
            </a:ln>
          </p:spPr>
          <p:txBody>
            <a:bodyPr/>
            <a:lstStyle/>
            <a:p>
              <a:endParaRPr lang="en-US"/>
            </a:p>
          </p:txBody>
        </p:sp>
        <p:sp>
          <p:nvSpPr>
            <p:cNvPr id="646" name="Freeform 718"/>
            <p:cNvSpPr>
              <a:spLocks/>
            </p:cNvSpPr>
            <p:nvPr/>
          </p:nvSpPr>
          <p:spPr bwMode="auto">
            <a:xfrm>
              <a:off x="3438" y="3095"/>
              <a:ext cx="5" cy="4"/>
            </a:xfrm>
            <a:custGeom>
              <a:avLst/>
              <a:gdLst/>
              <a:ahLst/>
              <a:cxnLst>
                <a:cxn ang="0">
                  <a:pos x="107" y="41"/>
                </a:cxn>
                <a:cxn ang="0">
                  <a:pos x="107" y="41"/>
                </a:cxn>
                <a:cxn ang="0">
                  <a:pos x="96" y="43"/>
                </a:cxn>
                <a:cxn ang="0">
                  <a:pos x="83" y="43"/>
                </a:cxn>
                <a:cxn ang="0">
                  <a:pos x="72" y="42"/>
                </a:cxn>
                <a:cxn ang="0">
                  <a:pos x="62" y="36"/>
                </a:cxn>
                <a:cxn ang="0">
                  <a:pos x="52" y="30"/>
                </a:cxn>
                <a:cxn ang="0">
                  <a:pos x="43" y="23"/>
                </a:cxn>
                <a:cxn ang="0">
                  <a:pos x="35" y="13"/>
                </a:cxn>
                <a:cxn ang="0">
                  <a:pos x="28" y="0"/>
                </a:cxn>
                <a:cxn ang="0">
                  <a:pos x="0" y="17"/>
                </a:cxn>
                <a:cxn ang="0">
                  <a:pos x="9" y="32"/>
                </a:cxn>
                <a:cxn ang="0">
                  <a:pos x="20" y="46"/>
                </a:cxn>
                <a:cxn ang="0">
                  <a:pos x="33" y="57"/>
                </a:cxn>
                <a:cxn ang="0">
                  <a:pos x="48" y="66"/>
                </a:cxn>
                <a:cxn ang="0">
                  <a:pos x="64" y="73"/>
                </a:cxn>
                <a:cxn ang="0">
                  <a:pos x="81" y="76"/>
                </a:cxn>
                <a:cxn ang="0">
                  <a:pos x="98" y="76"/>
                </a:cxn>
                <a:cxn ang="0">
                  <a:pos x="117" y="72"/>
                </a:cxn>
                <a:cxn ang="0">
                  <a:pos x="117" y="72"/>
                </a:cxn>
                <a:cxn ang="0">
                  <a:pos x="107" y="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round/>
              <a:headEnd/>
              <a:tailEnd/>
            </a:ln>
          </p:spPr>
          <p:txBody>
            <a:bodyPr/>
            <a:lstStyle/>
            <a:p>
              <a:endParaRPr lang="en-US"/>
            </a:p>
          </p:txBody>
        </p:sp>
        <p:sp>
          <p:nvSpPr>
            <p:cNvPr id="647" name="Freeform 719"/>
            <p:cNvSpPr>
              <a:spLocks/>
            </p:cNvSpPr>
            <p:nvPr/>
          </p:nvSpPr>
          <p:spPr bwMode="auto">
            <a:xfrm>
              <a:off x="3443" y="3094"/>
              <a:ext cx="4" cy="5"/>
            </a:xfrm>
            <a:custGeom>
              <a:avLst/>
              <a:gdLst/>
              <a:ahLst/>
              <a:cxnLst>
                <a:cxn ang="0">
                  <a:pos x="47" y="0"/>
                </a:cxn>
                <a:cxn ang="0">
                  <a:pos x="46" y="8"/>
                </a:cxn>
                <a:cxn ang="0">
                  <a:pos x="44" y="15"/>
                </a:cxn>
                <a:cxn ang="0">
                  <a:pos x="40" y="24"/>
                </a:cxn>
                <a:cxn ang="0">
                  <a:pos x="35" y="32"/>
                </a:cxn>
                <a:cxn ang="0">
                  <a:pos x="28" y="39"/>
                </a:cxn>
                <a:cxn ang="0">
                  <a:pos x="21" y="46"/>
                </a:cxn>
                <a:cxn ang="0">
                  <a:pos x="11" y="52"/>
                </a:cxn>
                <a:cxn ang="0">
                  <a:pos x="0" y="57"/>
                </a:cxn>
                <a:cxn ang="0">
                  <a:pos x="10" y="88"/>
                </a:cxn>
                <a:cxn ang="0">
                  <a:pos x="25" y="82"/>
                </a:cxn>
                <a:cxn ang="0">
                  <a:pos x="40" y="73"/>
                </a:cxn>
                <a:cxn ang="0">
                  <a:pos x="51" y="64"/>
                </a:cxn>
                <a:cxn ang="0">
                  <a:pos x="61" y="53"/>
                </a:cxn>
                <a:cxn ang="0">
                  <a:pos x="68" y="41"/>
                </a:cxn>
                <a:cxn ang="0">
                  <a:pos x="74" y="28"/>
                </a:cxn>
                <a:cxn ang="0">
                  <a:pos x="78" y="14"/>
                </a:cxn>
                <a:cxn ang="0">
                  <a:pos x="79" y="2"/>
                </a:cxn>
                <a:cxn ang="0">
                  <a:pos x="47" y="0"/>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round/>
              <a:headEnd/>
              <a:tailEnd/>
            </a:ln>
          </p:spPr>
          <p:txBody>
            <a:bodyPr/>
            <a:lstStyle/>
            <a:p>
              <a:endParaRPr lang="en-US"/>
            </a:p>
          </p:txBody>
        </p:sp>
        <p:sp>
          <p:nvSpPr>
            <p:cNvPr id="648" name="Freeform 720"/>
            <p:cNvSpPr>
              <a:spLocks/>
            </p:cNvSpPr>
            <p:nvPr/>
          </p:nvSpPr>
          <p:spPr bwMode="auto">
            <a:xfrm>
              <a:off x="3442" y="3097"/>
              <a:ext cx="2" cy="1"/>
            </a:xfrm>
            <a:custGeom>
              <a:avLst/>
              <a:gdLst/>
              <a:ahLst/>
              <a:cxnLst>
                <a:cxn ang="0">
                  <a:pos x="32" y="18"/>
                </a:cxn>
                <a:cxn ang="0">
                  <a:pos x="31" y="11"/>
                </a:cxn>
                <a:cxn ang="0">
                  <a:pos x="28" y="6"/>
                </a:cxn>
                <a:cxn ang="0">
                  <a:pos x="23" y="3"/>
                </a:cxn>
                <a:cxn ang="0">
                  <a:pos x="17" y="0"/>
                </a:cxn>
                <a:cxn ang="0">
                  <a:pos x="11" y="2"/>
                </a:cxn>
                <a:cxn ang="0">
                  <a:pos x="6" y="4"/>
                </a:cxn>
                <a:cxn ang="0">
                  <a:pos x="2" y="9"/>
                </a:cxn>
                <a:cxn ang="0">
                  <a:pos x="0" y="16"/>
                </a:cxn>
                <a:cxn ang="0">
                  <a:pos x="32" y="18"/>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round/>
              <a:headEnd/>
              <a:tailEnd/>
            </a:ln>
          </p:spPr>
          <p:txBody>
            <a:bodyPr/>
            <a:lstStyle/>
            <a:p>
              <a:endParaRPr lang="en-US"/>
            </a:p>
          </p:txBody>
        </p:sp>
        <p:sp>
          <p:nvSpPr>
            <p:cNvPr id="649" name="Freeform 721"/>
            <p:cNvSpPr>
              <a:spLocks/>
            </p:cNvSpPr>
            <p:nvPr/>
          </p:nvSpPr>
          <p:spPr bwMode="auto">
            <a:xfrm>
              <a:off x="3442" y="3094"/>
              <a:ext cx="1" cy="2"/>
            </a:xfrm>
            <a:custGeom>
              <a:avLst/>
              <a:gdLst/>
              <a:ahLst/>
              <a:cxnLst>
                <a:cxn ang="0">
                  <a:pos x="12" y="0"/>
                </a:cxn>
                <a:cxn ang="0">
                  <a:pos x="5" y="3"/>
                </a:cxn>
                <a:cxn ang="0">
                  <a:pos x="1" y="8"/>
                </a:cxn>
                <a:cxn ang="0">
                  <a:pos x="0" y="14"/>
                </a:cxn>
                <a:cxn ang="0">
                  <a:pos x="1" y="20"/>
                </a:cxn>
                <a:cxn ang="0">
                  <a:pos x="4" y="26"/>
                </a:cxn>
                <a:cxn ang="0">
                  <a:pos x="9" y="30"/>
                </a:cxn>
                <a:cxn ang="0">
                  <a:pos x="15" y="32"/>
                </a:cxn>
                <a:cxn ang="0">
                  <a:pos x="22" y="31"/>
                </a:cxn>
                <a:cxn ang="0">
                  <a:pos x="12" y="0"/>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round/>
              <a:headEnd/>
              <a:tailEnd/>
            </a:ln>
          </p:spPr>
          <p:txBody>
            <a:bodyPr/>
            <a:lstStyle/>
            <a:p>
              <a:endParaRPr lang="en-US"/>
            </a:p>
          </p:txBody>
        </p:sp>
        <p:sp>
          <p:nvSpPr>
            <p:cNvPr id="650" name="Freeform 722"/>
            <p:cNvSpPr>
              <a:spLocks/>
            </p:cNvSpPr>
            <p:nvPr/>
          </p:nvSpPr>
          <p:spPr bwMode="auto">
            <a:xfrm>
              <a:off x="3442" y="3090"/>
              <a:ext cx="4" cy="5"/>
            </a:xfrm>
            <a:custGeom>
              <a:avLst/>
              <a:gdLst/>
              <a:ahLst/>
              <a:cxnLst>
                <a:cxn ang="0">
                  <a:pos x="39" y="13"/>
                </a:cxn>
                <a:cxn ang="0">
                  <a:pos x="39" y="12"/>
                </a:cxn>
                <a:cxn ang="0">
                  <a:pos x="41" y="22"/>
                </a:cxn>
                <a:cxn ang="0">
                  <a:pos x="41" y="30"/>
                </a:cxn>
                <a:cxn ang="0">
                  <a:pos x="38" y="37"/>
                </a:cxn>
                <a:cxn ang="0">
                  <a:pos x="35" y="43"/>
                </a:cxn>
                <a:cxn ang="0">
                  <a:pos x="28" y="51"/>
                </a:cxn>
                <a:cxn ang="0">
                  <a:pos x="20" y="58"/>
                </a:cxn>
                <a:cxn ang="0">
                  <a:pos x="11" y="62"/>
                </a:cxn>
                <a:cxn ang="0">
                  <a:pos x="0" y="68"/>
                </a:cxn>
                <a:cxn ang="0">
                  <a:pos x="10" y="99"/>
                </a:cxn>
                <a:cxn ang="0">
                  <a:pos x="25" y="94"/>
                </a:cxn>
                <a:cxn ang="0">
                  <a:pos x="38" y="85"/>
                </a:cxn>
                <a:cxn ang="0">
                  <a:pos x="51" y="76"/>
                </a:cxn>
                <a:cxn ang="0">
                  <a:pos x="62" y="64"/>
                </a:cxn>
                <a:cxn ang="0">
                  <a:pos x="69" y="52"/>
                </a:cxn>
                <a:cxn ang="0">
                  <a:pos x="74" y="36"/>
                </a:cxn>
                <a:cxn ang="0">
                  <a:pos x="74" y="18"/>
                </a:cxn>
                <a:cxn ang="0">
                  <a:pos x="70" y="1"/>
                </a:cxn>
                <a:cxn ang="0">
                  <a:pos x="70" y="0"/>
                </a:cxn>
                <a:cxn ang="0">
                  <a:pos x="39" y="13"/>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round/>
              <a:headEnd/>
              <a:tailEnd/>
            </a:ln>
          </p:spPr>
          <p:txBody>
            <a:bodyPr/>
            <a:lstStyle/>
            <a:p>
              <a:endParaRPr lang="en-US"/>
            </a:p>
          </p:txBody>
        </p:sp>
        <p:sp>
          <p:nvSpPr>
            <p:cNvPr id="651" name="Freeform 723"/>
            <p:cNvSpPr>
              <a:spLocks/>
            </p:cNvSpPr>
            <p:nvPr/>
          </p:nvSpPr>
          <p:spPr bwMode="auto">
            <a:xfrm>
              <a:off x="3441" y="3088"/>
              <a:ext cx="5" cy="3"/>
            </a:xfrm>
            <a:custGeom>
              <a:avLst/>
              <a:gdLst/>
              <a:ahLst/>
              <a:cxnLst>
                <a:cxn ang="0">
                  <a:pos x="20" y="44"/>
                </a:cxn>
                <a:cxn ang="0">
                  <a:pos x="20" y="43"/>
                </a:cxn>
                <a:cxn ang="0">
                  <a:pos x="27" y="39"/>
                </a:cxn>
                <a:cxn ang="0">
                  <a:pos x="37" y="35"/>
                </a:cxn>
                <a:cxn ang="0">
                  <a:pos x="46" y="34"/>
                </a:cxn>
                <a:cxn ang="0">
                  <a:pos x="54" y="34"/>
                </a:cxn>
                <a:cxn ang="0">
                  <a:pos x="61" y="36"/>
                </a:cxn>
                <a:cxn ang="0">
                  <a:pos x="69" y="39"/>
                </a:cxn>
                <a:cxn ang="0">
                  <a:pos x="74" y="43"/>
                </a:cxn>
                <a:cxn ang="0">
                  <a:pos x="77" y="50"/>
                </a:cxn>
                <a:cxn ang="0">
                  <a:pos x="108" y="37"/>
                </a:cxn>
                <a:cxn ang="0">
                  <a:pos x="99" y="22"/>
                </a:cxn>
                <a:cxn ang="0">
                  <a:pos x="88" y="12"/>
                </a:cxn>
                <a:cxn ang="0">
                  <a:pos x="73" y="4"/>
                </a:cxn>
                <a:cxn ang="0">
                  <a:pos x="58" y="0"/>
                </a:cxn>
                <a:cxn ang="0">
                  <a:pos x="42" y="0"/>
                </a:cxn>
                <a:cxn ang="0">
                  <a:pos x="26" y="3"/>
                </a:cxn>
                <a:cxn ang="0">
                  <a:pos x="13" y="10"/>
                </a:cxn>
                <a:cxn ang="0">
                  <a:pos x="0" y="18"/>
                </a:cxn>
                <a:cxn ang="0">
                  <a:pos x="0" y="17"/>
                </a:cxn>
                <a:cxn ang="0">
                  <a:pos x="20" y="44"/>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round/>
              <a:headEnd/>
              <a:tailEnd/>
            </a:ln>
          </p:spPr>
          <p:txBody>
            <a:bodyPr/>
            <a:lstStyle/>
            <a:p>
              <a:endParaRPr lang="en-US"/>
            </a:p>
          </p:txBody>
        </p:sp>
        <p:sp>
          <p:nvSpPr>
            <p:cNvPr id="652" name="Freeform 724"/>
            <p:cNvSpPr>
              <a:spLocks/>
            </p:cNvSpPr>
            <p:nvPr/>
          </p:nvSpPr>
          <p:spPr bwMode="auto">
            <a:xfrm>
              <a:off x="3438" y="3089"/>
              <a:ext cx="4" cy="7"/>
            </a:xfrm>
            <a:custGeom>
              <a:avLst/>
              <a:gdLst/>
              <a:ahLst/>
              <a:cxnLst>
                <a:cxn ang="0">
                  <a:pos x="36" y="114"/>
                </a:cxn>
                <a:cxn ang="0">
                  <a:pos x="36" y="114"/>
                </a:cxn>
                <a:cxn ang="0">
                  <a:pos x="34" y="107"/>
                </a:cxn>
                <a:cxn ang="0">
                  <a:pos x="33" y="96"/>
                </a:cxn>
                <a:cxn ang="0">
                  <a:pos x="35" y="83"/>
                </a:cxn>
                <a:cxn ang="0">
                  <a:pos x="38" y="72"/>
                </a:cxn>
                <a:cxn ang="0">
                  <a:pos x="44" y="59"/>
                </a:cxn>
                <a:cxn ang="0">
                  <a:pos x="52" y="46"/>
                </a:cxn>
                <a:cxn ang="0">
                  <a:pos x="60" y="36"/>
                </a:cxn>
                <a:cxn ang="0">
                  <a:pos x="69" y="27"/>
                </a:cxn>
                <a:cxn ang="0">
                  <a:pos x="49" y="0"/>
                </a:cxn>
                <a:cxn ang="0">
                  <a:pos x="36" y="13"/>
                </a:cxn>
                <a:cxn ang="0">
                  <a:pos x="25" y="27"/>
                </a:cxn>
                <a:cxn ang="0">
                  <a:pos x="15" y="42"/>
                </a:cxn>
                <a:cxn ang="0">
                  <a:pos x="7" y="59"/>
                </a:cxn>
                <a:cxn ang="0">
                  <a:pos x="2" y="77"/>
                </a:cxn>
                <a:cxn ang="0">
                  <a:pos x="0" y="94"/>
                </a:cxn>
                <a:cxn ang="0">
                  <a:pos x="1" y="113"/>
                </a:cxn>
                <a:cxn ang="0">
                  <a:pos x="7" y="131"/>
                </a:cxn>
                <a:cxn ang="0">
                  <a:pos x="7" y="131"/>
                </a:cxn>
                <a:cxn ang="0">
                  <a:pos x="36" y="114"/>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round/>
              <a:headEnd/>
              <a:tailEnd/>
            </a:ln>
          </p:spPr>
          <p:txBody>
            <a:bodyPr/>
            <a:lstStyle/>
            <a:p>
              <a:endParaRPr lang="en-US"/>
            </a:p>
          </p:txBody>
        </p:sp>
        <p:sp>
          <p:nvSpPr>
            <p:cNvPr id="653" name="Freeform 725"/>
            <p:cNvSpPr>
              <a:spLocks/>
            </p:cNvSpPr>
            <p:nvPr/>
          </p:nvSpPr>
          <p:spPr bwMode="auto">
            <a:xfrm>
              <a:off x="3439" y="3095"/>
              <a:ext cx="5" cy="4"/>
            </a:xfrm>
            <a:custGeom>
              <a:avLst/>
              <a:gdLst/>
              <a:ahLst/>
              <a:cxnLst>
                <a:cxn ang="0">
                  <a:pos x="107" y="41"/>
                </a:cxn>
                <a:cxn ang="0">
                  <a:pos x="107" y="41"/>
                </a:cxn>
                <a:cxn ang="0">
                  <a:pos x="96" y="43"/>
                </a:cxn>
                <a:cxn ang="0">
                  <a:pos x="85" y="43"/>
                </a:cxn>
                <a:cxn ang="0">
                  <a:pos x="75" y="41"/>
                </a:cxn>
                <a:cxn ang="0">
                  <a:pos x="63" y="37"/>
                </a:cxn>
                <a:cxn ang="0">
                  <a:pos x="54" y="29"/>
                </a:cxn>
                <a:cxn ang="0">
                  <a:pos x="44" y="22"/>
                </a:cxn>
                <a:cxn ang="0">
                  <a:pos x="36" y="13"/>
                </a:cxn>
                <a:cxn ang="0">
                  <a:pos x="29" y="0"/>
                </a:cxn>
                <a:cxn ang="0">
                  <a:pos x="0" y="17"/>
                </a:cxn>
                <a:cxn ang="0">
                  <a:pos x="9" y="32"/>
                </a:cxn>
                <a:cxn ang="0">
                  <a:pos x="21" y="45"/>
                </a:cxn>
                <a:cxn ang="0">
                  <a:pos x="34" y="57"/>
                </a:cxn>
                <a:cxn ang="0">
                  <a:pos x="49" y="66"/>
                </a:cxn>
                <a:cxn ang="0">
                  <a:pos x="64" y="73"/>
                </a:cxn>
                <a:cxn ang="0">
                  <a:pos x="81" y="77"/>
                </a:cxn>
                <a:cxn ang="0">
                  <a:pos x="98" y="77"/>
                </a:cxn>
                <a:cxn ang="0">
                  <a:pos x="117" y="73"/>
                </a:cxn>
                <a:cxn ang="0">
                  <a:pos x="117" y="73"/>
                </a:cxn>
                <a:cxn ang="0">
                  <a:pos x="107" y="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round/>
              <a:headEnd/>
              <a:tailEnd/>
            </a:ln>
          </p:spPr>
          <p:txBody>
            <a:bodyPr/>
            <a:lstStyle/>
            <a:p>
              <a:endParaRPr lang="en-US"/>
            </a:p>
          </p:txBody>
        </p:sp>
        <p:sp>
          <p:nvSpPr>
            <p:cNvPr id="654" name="Freeform 726"/>
            <p:cNvSpPr>
              <a:spLocks/>
            </p:cNvSpPr>
            <p:nvPr/>
          </p:nvSpPr>
          <p:spPr bwMode="auto">
            <a:xfrm>
              <a:off x="3444" y="3094"/>
              <a:ext cx="3" cy="5"/>
            </a:xfrm>
            <a:custGeom>
              <a:avLst/>
              <a:gdLst/>
              <a:ahLst/>
              <a:cxnLst>
                <a:cxn ang="0">
                  <a:pos x="48" y="0"/>
                </a:cxn>
                <a:cxn ang="0">
                  <a:pos x="47" y="8"/>
                </a:cxn>
                <a:cxn ang="0">
                  <a:pos x="44" y="18"/>
                </a:cxn>
                <a:cxn ang="0">
                  <a:pos x="41" y="26"/>
                </a:cxn>
                <a:cxn ang="0">
                  <a:pos x="36" y="34"/>
                </a:cxn>
                <a:cxn ang="0">
                  <a:pos x="31" y="40"/>
                </a:cxn>
                <a:cxn ang="0">
                  <a:pos x="22" y="47"/>
                </a:cxn>
                <a:cxn ang="0">
                  <a:pos x="12" y="54"/>
                </a:cxn>
                <a:cxn ang="0">
                  <a:pos x="0" y="58"/>
                </a:cxn>
                <a:cxn ang="0">
                  <a:pos x="10" y="90"/>
                </a:cxn>
                <a:cxn ang="0">
                  <a:pos x="27" y="83"/>
                </a:cxn>
                <a:cxn ang="0">
                  <a:pos x="40" y="75"/>
                </a:cxn>
                <a:cxn ang="0">
                  <a:pos x="51" y="65"/>
                </a:cxn>
                <a:cxn ang="0">
                  <a:pos x="62" y="55"/>
                </a:cxn>
                <a:cxn ang="0">
                  <a:pos x="70" y="41"/>
                </a:cxn>
                <a:cxn ang="0">
                  <a:pos x="75" y="28"/>
                </a:cxn>
                <a:cxn ang="0">
                  <a:pos x="78" y="17"/>
                </a:cxn>
                <a:cxn ang="0">
                  <a:pos x="81" y="4"/>
                </a:cxn>
                <a:cxn ang="0">
                  <a:pos x="48" y="0"/>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round/>
              <a:headEnd/>
              <a:tailEnd/>
            </a:ln>
          </p:spPr>
          <p:txBody>
            <a:bodyPr/>
            <a:lstStyle/>
            <a:p>
              <a:endParaRPr lang="en-US"/>
            </a:p>
          </p:txBody>
        </p:sp>
        <p:sp>
          <p:nvSpPr>
            <p:cNvPr id="655" name="Freeform 727"/>
            <p:cNvSpPr>
              <a:spLocks/>
            </p:cNvSpPr>
            <p:nvPr/>
          </p:nvSpPr>
          <p:spPr bwMode="auto">
            <a:xfrm>
              <a:off x="3443" y="3097"/>
              <a:ext cx="2" cy="1"/>
            </a:xfrm>
            <a:custGeom>
              <a:avLst/>
              <a:gdLst/>
              <a:ahLst/>
              <a:cxnLst>
                <a:cxn ang="0">
                  <a:pos x="33" y="19"/>
                </a:cxn>
                <a:cxn ang="0">
                  <a:pos x="32" y="12"/>
                </a:cxn>
                <a:cxn ang="0">
                  <a:pos x="28" y="6"/>
                </a:cxn>
                <a:cxn ang="0">
                  <a:pos x="23" y="2"/>
                </a:cxn>
                <a:cxn ang="0">
                  <a:pos x="18" y="0"/>
                </a:cxn>
                <a:cxn ang="0">
                  <a:pos x="12" y="0"/>
                </a:cxn>
                <a:cxn ang="0">
                  <a:pos x="6" y="3"/>
                </a:cxn>
                <a:cxn ang="0">
                  <a:pos x="2" y="7"/>
                </a:cxn>
                <a:cxn ang="0">
                  <a:pos x="0" y="15"/>
                </a:cxn>
                <a:cxn ang="0">
                  <a:pos x="33" y="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round/>
              <a:headEnd/>
              <a:tailEnd/>
            </a:ln>
          </p:spPr>
          <p:txBody>
            <a:bodyPr/>
            <a:lstStyle/>
            <a:p>
              <a:endParaRPr lang="en-US"/>
            </a:p>
          </p:txBody>
        </p:sp>
        <p:sp>
          <p:nvSpPr>
            <p:cNvPr id="656" name="Freeform 728"/>
            <p:cNvSpPr>
              <a:spLocks/>
            </p:cNvSpPr>
            <p:nvPr/>
          </p:nvSpPr>
          <p:spPr bwMode="auto">
            <a:xfrm>
              <a:off x="3398" y="3240"/>
              <a:ext cx="1" cy="1"/>
            </a:xfrm>
            <a:custGeom>
              <a:avLst/>
              <a:gdLst/>
              <a:ahLst/>
              <a:cxnLst>
                <a:cxn ang="0">
                  <a:pos x="0" y="25"/>
                </a:cxn>
                <a:cxn ang="0">
                  <a:pos x="6" y="27"/>
                </a:cxn>
                <a:cxn ang="0">
                  <a:pos x="11" y="26"/>
                </a:cxn>
                <a:cxn ang="0">
                  <a:pos x="16" y="24"/>
                </a:cxn>
                <a:cxn ang="0">
                  <a:pos x="19" y="20"/>
                </a:cxn>
                <a:cxn ang="0">
                  <a:pos x="21" y="15"/>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657" name="Freeform 729"/>
            <p:cNvSpPr>
              <a:spLocks/>
            </p:cNvSpPr>
            <p:nvPr/>
          </p:nvSpPr>
          <p:spPr bwMode="auto">
            <a:xfrm>
              <a:off x="3389" y="3221"/>
              <a:ext cx="10" cy="20"/>
            </a:xfrm>
            <a:custGeom>
              <a:avLst/>
              <a:gdLst/>
              <a:ahLst/>
              <a:cxnLst>
                <a:cxn ang="0">
                  <a:pos x="0" y="0"/>
                </a:cxn>
                <a:cxn ang="0">
                  <a:pos x="0" y="0"/>
                </a:cxn>
                <a:cxn ang="0">
                  <a:pos x="1" y="29"/>
                </a:cxn>
                <a:cxn ang="0">
                  <a:pos x="3" y="56"/>
                </a:cxn>
                <a:cxn ang="0">
                  <a:pos x="8" y="84"/>
                </a:cxn>
                <a:cxn ang="0">
                  <a:pos x="15" y="110"/>
                </a:cxn>
                <a:cxn ang="0">
                  <a:pos x="22" y="135"/>
                </a:cxn>
                <a:cxn ang="0">
                  <a:pos x="31" y="162"/>
                </a:cxn>
                <a:cxn ang="0">
                  <a:pos x="41" y="187"/>
                </a:cxn>
                <a:cxn ang="0">
                  <a:pos x="55" y="211"/>
                </a:cxn>
                <a:cxn ang="0">
                  <a:pos x="68" y="235"/>
                </a:cxn>
                <a:cxn ang="0">
                  <a:pos x="84" y="258"/>
                </a:cxn>
                <a:cxn ang="0">
                  <a:pos x="102" y="278"/>
                </a:cxn>
                <a:cxn ang="0">
                  <a:pos x="119" y="298"/>
                </a:cxn>
                <a:cxn ang="0">
                  <a:pos x="138" y="317"/>
                </a:cxn>
                <a:cxn ang="0">
                  <a:pos x="159" y="335"/>
                </a:cxn>
                <a:cxn ang="0">
                  <a:pos x="180" y="352"/>
                </a:cxn>
                <a:cxn ang="0">
                  <a:pos x="204" y="365"/>
                </a:cxn>
                <a:cxn ang="0">
                  <a:pos x="218" y="340"/>
                </a:cxn>
                <a:cxn ang="0">
                  <a:pos x="196" y="326"/>
                </a:cxn>
                <a:cxn ang="0">
                  <a:pos x="177" y="311"/>
                </a:cxn>
                <a:cxn ang="0">
                  <a:pos x="157" y="296"/>
                </a:cxn>
                <a:cxn ang="0">
                  <a:pos x="139" y="277"/>
                </a:cxn>
                <a:cxn ang="0">
                  <a:pos x="122" y="259"/>
                </a:cxn>
                <a:cxn ang="0">
                  <a:pos x="107" y="239"/>
                </a:cxn>
                <a:cxn ang="0">
                  <a:pos x="92" y="218"/>
                </a:cxn>
                <a:cxn ang="0">
                  <a:pos x="79" y="197"/>
                </a:cxn>
                <a:cxn ang="0">
                  <a:pos x="68" y="174"/>
                </a:cxn>
                <a:cxn ang="0">
                  <a:pos x="58" y="151"/>
                </a:cxn>
                <a:cxn ang="0">
                  <a:pos x="49" y="127"/>
                </a:cxn>
                <a:cxn ang="0">
                  <a:pos x="41" y="102"/>
                </a:cxn>
                <a:cxn ang="0">
                  <a:pos x="36" y="77"/>
                </a:cxn>
                <a:cxn ang="0">
                  <a:pos x="31" y="52"/>
                </a:cxn>
                <a:cxn ang="0">
                  <a:pos x="29" y="27"/>
                </a:cxn>
                <a:cxn ang="0">
                  <a:pos x="28" y="0"/>
                </a:cxn>
                <a:cxn ang="0">
                  <a:pos x="28" y="0"/>
                </a:cxn>
                <a:cxn ang="0">
                  <a:pos x="0" y="0"/>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round/>
              <a:headEnd/>
              <a:tailEnd/>
            </a:ln>
          </p:spPr>
          <p:txBody>
            <a:bodyPr/>
            <a:lstStyle/>
            <a:p>
              <a:endParaRPr lang="en-US"/>
            </a:p>
          </p:txBody>
        </p:sp>
        <p:sp>
          <p:nvSpPr>
            <p:cNvPr id="658" name="Freeform 730"/>
            <p:cNvSpPr>
              <a:spLocks/>
            </p:cNvSpPr>
            <p:nvPr/>
          </p:nvSpPr>
          <p:spPr bwMode="auto">
            <a:xfrm>
              <a:off x="3389" y="3216"/>
              <a:ext cx="2" cy="5"/>
            </a:xfrm>
            <a:custGeom>
              <a:avLst/>
              <a:gdLst/>
              <a:ahLst/>
              <a:cxnLst>
                <a:cxn ang="0">
                  <a:pos x="9" y="0"/>
                </a:cxn>
                <a:cxn ang="0">
                  <a:pos x="7" y="10"/>
                </a:cxn>
                <a:cxn ang="0">
                  <a:pos x="5" y="23"/>
                </a:cxn>
                <a:cxn ang="0">
                  <a:pos x="4" y="33"/>
                </a:cxn>
                <a:cxn ang="0">
                  <a:pos x="2" y="45"/>
                </a:cxn>
                <a:cxn ang="0">
                  <a:pos x="1" y="58"/>
                </a:cxn>
                <a:cxn ang="0">
                  <a:pos x="1" y="69"/>
                </a:cxn>
                <a:cxn ang="0">
                  <a:pos x="0" y="80"/>
                </a:cxn>
                <a:cxn ang="0">
                  <a:pos x="0" y="92"/>
                </a:cxn>
                <a:cxn ang="0">
                  <a:pos x="28" y="92"/>
                </a:cxn>
                <a:cxn ang="0">
                  <a:pos x="28" y="82"/>
                </a:cxn>
                <a:cxn ang="0">
                  <a:pos x="29" y="71"/>
                </a:cxn>
                <a:cxn ang="0">
                  <a:pos x="29" y="60"/>
                </a:cxn>
                <a:cxn ang="0">
                  <a:pos x="30" y="49"/>
                </a:cxn>
                <a:cxn ang="0">
                  <a:pos x="32" y="38"/>
                </a:cxn>
                <a:cxn ang="0">
                  <a:pos x="33" y="27"/>
                </a:cxn>
                <a:cxn ang="0">
                  <a:pos x="35" y="17"/>
                </a:cxn>
                <a:cxn ang="0">
                  <a:pos x="37" y="6"/>
                </a:cxn>
                <a:cxn ang="0">
                  <a:pos x="9" y="0"/>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round/>
              <a:headEnd/>
              <a:tailEnd/>
            </a:ln>
          </p:spPr>
          <p:txBody>
            <a:bodyPr/>
            <a:lstStyle/>
            <a:p>
              <a:endParaRPr lang="en-US"/>
            </a:p>
          </p:txBody>
        </p:sp>
        <p:sp>
          <p:nvSpPr>
            <p:cNvPr id="659" name="Freeform 731"/>
            <p:cNvSpPr>
              <a:spLocks/>
            </p:cNvSpPr>
            <p:nvPr/>
          </p:nvSpPr>
          <p:spPr bwMode="auto">
            <a:xfrm>
              <a:off x="3389" y="3220"/>
              <a:ext cx="1" cy="1"/>
            </a:xfrm>
            <a:custGeom>
              <a:avLst/>
              <a:gdLst/>
              <a:ahLst/>
              <a:cxnLst>
                <a:cxn ang="0">
                  <a:pos x="28" y="18"/>
                </a:cxn>
                <a:cxn ang="0">
                  <a:pos x="28" y="11"/>
                </a:cxn>
                <a:cxn ang="0">
                  <a:pos x="26" y="6"/>
                </a:cxn>
                <a:cxn ang="0">
                  <a:pos x="22" y="2"/>
                </a:cxn>
                <a:cxn ang="0">
                  <a:pos x="17" y="0"/>
                </a:cxn>
                <a:cxn ang="0">
                  <a:pos x="12" y="0"/>
                </a:cxn>
                <a:cxn ang="0">
                  <a:pos x="7" y="2"/>
                </a:cxn>
                <a:cxn ang="0">
                  <a:pos x="3" y="5"/>
                </a:cxn>
                <a:cxn ang="0">
                  <a:pos x="0" y="11"/>
                </a:cxn>
                <a:cxn ang="0">
                  <a:pos x="28" y="18"/>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round/>
              <a:headEnd/>
              <a:tailEnd/>
            </a:ln>
          </p:spPr>
          <p:txBody>
            <a:bodyPr/>
            <a:lstStyle/>
            <a:p>
              <a:endParaRPr lang="en-US"/>
            </a:p>
          </p:txBody>
        </p:sp>
        <p:sp>
          <p:nvSpPr>
            <p:cNvPr id="660" name="Freeform 732"/>
            <p:cNvSpPr>
              <a:spLocks/>
            </p:cNvSpPr>
            <p:nvPr/>
          </p:nvSpPr>
          <p:spPr bwMode="auto">
            <a:xfrm>
              <a:off x="3397" y="3233"/>
              <a:ext cx="1" cy="2"/>
            </a:xfrm>
            <a:custGeom>
              <a:avLst/>
              <a:gdLst/>
              <a:ahLst/>
              <a:cxnLst>
                <a:cxn ang="0">
                  <a:pos x="0" y="25"/>
                </a:cxn>
                <a:cxn ang="0">
                  <a:pos x="6" y="27"/>
                </a:cxn>
                <a:cxn ang="0">
                  <a:pos x="11" y="26"/>
                </a:cxn>
                <a:cxn ang="0">
                  <a:pos x="16" y="24"/>
                </a:cxn>
                <a:cxn ang="0">
                  <a:pos x="19" y="20"/>
                </a:cxn>
                <a:cxn ang="0">
                  <a:pos x="21" y="14"/>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661" name="Freeform 733"/>
            <p:cNvSpPr>
              <a:spLocks/>
            </p:cNvSpPr>
            <p:nvPr/>
          </p:nvSpPr>
          <p:spPr bwMode="auto">
            <a:xfrm>
              <a:off x="3393" y="3224"/>
              <a:ext cx="5" cy="11"/>
            </a:xfrm>
            <a:custGeom>
              <a:avLst/>
              <a:gdLst/>
              <a:ahLst/>
              <a:cxnLst>
                <a:cxn ang="0">
                  <a:pos x="0" y="0"/>
                </a:cxn>
                <a:cxn ang="0">
                  <a:pos x="0" y="0"/>
                </a:cxn>
                <a:cxn ang="0">
                  <a:pos x="0" y="13"/>
                </a:cxn>
                <a:cxn ang="0">
                  <a:pos x="2" y="27"/>
                </a:cxn>
                <a:cxn ang="0">
                  <a:pos x="4" y="40"/>
                </a:cxn>
                <a:cxn ang="0">
                  <a:pos x="7" y="53"/>
                </a:cxn>
                <a:cxn ang="0">
                  <a:pos x="11" y="68"/>
                </a:cxn>
                <a:cxn ang="0">
                  <a:pos x="15" y="80"/>
                </a:cxn>
                <a:cxn ang="0">
                  <a:pos x="21" y="92"/>
                </a:cxn>
                <a:cxn ang="0">
                  <a:pos x="28" y="104"/>
                </a:cxn>
                <a:cxn ang="0">
                  <a:pos x="34" y="116"/>
                </a:cxn>
                <a:cxn ang="0">
                  <a:pos x="42" y="126"/>
                </a:cxn>
                <a:cxn ang="0">
                  <a:pos x="50" y="138"/>
                </a:cxn>
                <a:cxn ang="0">
                  <a:pos x="59" y="147"/>
                </a:cxn>
                <a:cxn ang="0">
                  <a:pos x="68" y="157"/>
                </a:cxn>
                <a:cxn ang="0">
                  <a:pos x="80" y="165"/>
                </a:cxn>
                <a:cxn ang="0">
                  <a:pos x="90" y="173"/>
                </a:cxn>
                <a:cxn ang="0">
                  <a:pos x="101" y="181"/>
                </a:cxn>
                <a:cxn ang="0">
                  <a:pos x="115" y="156"/>
                </a:cxn>
                <a:cxn ang="0">
                  <a:pos x="106" y="149"/>
                </a:cxn>
                <a:cxn ang="0">
                  <a:pos x="96" y="142"/>
                </a:cxn>
                <a:cxn ang="0">
                  <a:pos x="87" y="136"/>
                </a:cxn>
                <a:cxn ang="0">
                  <a:pos x="80" y="126"/>
                </a:cxn>
                <a:cxn ang="0">
                  <a:pos x="70" y="119"/>
                </a:cxn>
                <a:cxn ang="0">
                  <a:pos x="64" y="109"/>
                </a:cxn>
                <a:cxn ang="0">
                  <a:pos x="58" y="101"/>
                </a:cxn>
                <a:cxn ang="0">
                  <a:pos x="52" y="89"/>
                </a:cxn>
                <a:cxn ang="0">
                  <a:pos x="46" y="80"/>
                </a:cxn>
                <a:cxn ang="0">
                  <a:pos x="42" y="69"/>
                </a:cxn>
                <a:cxn ang="0">
                  <a:pos x="38" y="58"/>
                </a:cxn>
                <a:cxn ang="0">
                  <a:pos x="34" y="47"/>
                </a:cxn>
                <a:cxn ang="0">
                  <a:pos x="33" y="35"/>
                </a:cxn>
                <a:cxn ang="0">
                  <a:pos x="31" y="23"/>
                </a:cxn>
                <a:cxn ang="0">
                  <a:pos x="29" y="11"/>
                </a:cxn>
                <a:cxn ang="0">
                  <a:pos x="29" y="0"/>
                </a:cxn>
                <a:cxn ang="0">
                  <a:pos x="29" y="0"/>
                </a:cxn>
                <a:cxn ang="0">
                  <a:pos x="0" y="0"/>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round/>
              <a:headEnd/>
              <a:tailEnd/>
            </a:ln>
          </p:spPr>
          <p:txBody>
            <a:bodyPr/>
            <a:lstStyle/>
            <a:p>
              <a:endParaRPr lang="en-US"/>
            </a:p>
          </p:txBody>
        </p:sp>
        <p:sp>
          <p:nvSpPr>
            <p:cNvPr id="662" name="Freeform 734"/>
            <p:cNvSpPr>
              <a:spLocks/>
            </p:cNvSpPr>
            <p:nvPr/>
          </p:nvSpPr>
          <p:spPr bwMode="auto">
            <a:xfrm>
              <a:off x="3393" y="3222"/>
              <a:ext cx="1" cy="2"/>
            </a:xfrm>
            <a:custGeom>
              <a:avLst/>
              <a:gdLst/>
              <a:ahLst/>
              <a:cxnLst>
                <a:cxn ang="0">
                  <a:pos x="4" y="0"/>
                </a:cxn>
                <a:cxn ang="0">
                  <a:pos x="3" y="6"/>
                </a:cxn>
                <a:cxn ang="0">
                  <a:pos x="2" y="11"/>
                </a:cxn>
                <a:cxn ang="0">
                  <a:pos x="1" y="18"/>
                </a:cxn>
                <a:cxn ang="0">
                  <a:pos x="1" y="23"/>
                </a:cxn>
                <a:cxn ang="0">
                  <a:pos x="0" y="30"/>
                </a:cxn>
                <a:cxn ang="0">
                  <a:pos x="0" y="36"/>
                </a:cxn>
                <a:cxn ang="0">
                  <a:pos x="0" y="41"/>
                </a:cxn>
                <a:cxn ang="0">
                  <a:pos x="0" y="47"/>
                </a:cxn>
                <a:cxn ang="0">
                  <a:pos x="29" y="47"/>
                </a:cxn>
                <a:cxn ang="0">
                  <a:pos x="29" y="41"/>
                </a:cxn>
                <a:cxn ang="0">
                  <a:pos x="29" y="36"/>
                </a:cxn>
                <a:cxn ang="0">
                  <a:pos x="29" y="32"/>
                </a:cxn>
                <a:cxn ang="0">
                  <a:pos x="30" y="26"/>
                </a:cxn>
                <a:cxn ang="0">
                  <a:pos x="30" y="20"/>
                </a:cxn>
                <a:cxn ang="0">
                  <a:pos x="31" y="17"/>
                </a:cxn>
                <a:cxn ang="0">
                  <a:pos x="32" y="12"/>
                </a:cxn>
                <a:cxn ang="0">
                  <a:pos x="33" y="7"/>
                </a:cxn>
                <a:cxn ang="0">
                  <a:pos x="4" y="0"/>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round/>
              <a:headEnd/>
              <a:tailEnd/>
            </a:ln>
          </p:spPr>
          <p:txBody>
            <a:bodyPr/>
            <a:lstStyle/>
            <a:p>
              <a:endParaRPr lang="en-US"/>
            </a:p>
          </p:txBody>
        </p:sp>
        <p:sp>
          <p:nvSpPr>
            <p:cNvPr id="663" name="Freeform 735"/>
            <p:cNvSpPr>
              <a:spLocks/>
            </p:cNvSpPr>
            <p:nvPr/>
          </p:nvSpPr>
          <p:spPr bwMode="auto">
            <a:xfrm>
              <a:off x="3393" y="3224"/>
              <a:ext cx="1" cy="1"/>
            </a:xfrm>
            <a:custGeom>
              <a:avLst/>
              <a:gdLst/>
              <a:ahLst/>
              <a:cxnLst>
                <a:cxn ang="0">
                  <a:pos x="29" y="18"/>
                </a:cxn>
                <a:cxn ang="0">
                  <a:pos x="29" y="11"/>
                </a:cxn>
                <a:cxn ang="0">
                  <a:pos x="27" y="6"/>
                </a:cxn>
                <a:cxn ang="0">
                  <a:pos x="22" y="2"/>
                </a:cxn>
                <a:cxn ang="0">
                  <a:pos x="17" y="0"/>
                </a:cxn>
                <a:cxn ang="0">
                  <a:pos x="12" y="0"/>
                </a:cxn>
                <a:cxn ang="0">
                  <a:pos x="7" y="2"/>
                </a:cxn>
                <a:cxn ang="0">
                  <a:pos x="3" y="5"/>
                </a:cxn>
                <a:cxn ang="0">
                  <a:pos x="0" y="11"/>
                </a:cxn>
                <a:cxn ang="0">
                  <a:pos x="29" y="18"/>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round/>
              <a:headEnd/>
              <a:tailEnd/>
            </a:ln>
          </p:spPr>
          <p:txBody>
            <a:bodyPr/>
            <a:lstStyle/>
            <a:p>
              <a:endParaRPr lang="en-US"/>
            </a:p>
          </p:txBody>
        </p:sp>
        <p:sp>
          <p:nvSpPr>
            <p:cNvPr id="664" name="Freeform 736"/>
            <p:cNvSpPr>
              <a:spLocks/>
            </p:cNvSpPr>
            <p:nvPr/>
          </p:nvSpPr>
          <p:spPr bwMode="auto">
            <a:xfrm>
              <a:off x="3563" y="3123"/>
              <a:ext cx="1" cy="1"/>
            </a:xfrm>
            <a:custGeom>
              <a:avLst/>
              <a:gdLst/>
              <a:ahLst/>
              <a:cxnLst>
                <a:cxn ang="0">
                  <a:pos x="15" y="1"/>
                </a:cxn>
                <a:cxn ang="0">
                  <a:pos x="7" y="0"/>
                </a:cxn>
                <a:cxn ang="0">
                  <a:pos x="1" y="5"/>
                </a:cxn>
                <a:cxn ang="0">
                  <a:pos x="0" y="13"/>
                </a:cxn>
                <a:cxn ang="0">
                  <a:pos x="5" y="20"/>
                </a:cxn>
                <a:cxn ang="0">
                  <a:pos x="15" y="1"/>
                </a:cxn>
              </a:cxnLst>
              <a:rect l="0" t="0" r="r" b="b"/>
              <a:pathLst>
                <a:path w="15" h="20">
                  <a:moveTo>
                    <a:pt x="15" y="1"/>
                  </a:moveTo>
                  <a:lnTo>
                    <a:pt x="7" y="0"/>
                  </a:lnTo>
                  <a:lnTo>
                    <a:pt x="1" y="5"/>
                  </a:lnTo>
                  <a:lnTo>
                    <a:pt x="0" y="13"/>
                  </a:lnTo>
                  <a:lnTo>
                    <a:pt x="5" y="20"/>
                  </a:lnTo>
                  <a:lnTo>
                    <a:pt x="15" y="1"/>
                  </a:lnTo>
                  <a:close/>
                </a:path>
              </a:pathLst>
            </a:custGeom>
            <a:solidFill>
              <a:srgbClr val="000000"/>
            </a:solidFill>
            <a:ln w="9525">
              <a:noFill/>
              <a:round/>
              <a:headEnd/>
              <a:tailEnd/>
            </a:ln>
          </p:spPr>
          <p:txBody>
            <a:bodyPr/>
            <a:lstStyle/>
            <a:p>
              <a:endParaRPr lang="en-US"/>
            </a:p>
          </p:txBody>
        </p:sp>
        <p:sp>
          <p:nvSpPr>
            <p:cNvPr id="665" name="Freeform 737"/>
            <p:cNvSpPr>
              <a:spLocks/>
            </p:cNvSpPr>
            <p:nvPr/>
          </p:nvSpPr>
          <p:spPr bwMode="auto">
            <a:xfrm>
              <a:off x="3563" y="3123"/>
              <a:ext cx="7" cy="15"/>
            </a:xfrm>
            <a:custGeom>
              <a:avLst/>
              <a:gdLst/>
              <a:ahLst/>
              <a:cxnLst>
                <a:cxn ang="0">
                  <a:pos x="164" y="274"/>
                </a:cxn>
                <a:cxn ang="0">
                  <a:pos x="164" y="274"/>
                </a:cxn>
                <a:cxn ang="0">
                  <a:pos x="162" y="253"/>
                </a:cxn>
                <a:cxn ang="0">
                  <a:pos x="160" y="233"/>
                </a:cxn>
                <a:cxn ang="0">
                  <a:pos x="157" y="211"/>
                </a:cxn>
                <a:cxn ang="0">
                  <a:pos x="153" y="190"/>
                </a:cxn>
                <a:cxn ang="0">
                  <a:pos x="147" y="170"/>
                </a:cxn>
                <a:cxn ang="0">
                  <a:pos x="139" y="152"/>
                </a:cxn>
                <a:cxn ang="0">
                  <a:pos x="130" y="135"/>
                </a:cxn>
                <a:cxn ang="0">
                  <a:pos x="122" y="116"/>
                </a:cxn>
                <a:cxn ang="0">
                  <a:pos x="112" y="98"/>
                </a:cxn>
                <a:cxn ang="0">
                  <a:pos x="100" y="82"/>
                </a:cxn>
                <a:cxn ang="0">
                  <a:pos x="87" y="65"/>
                </a:cxn>
                <a:cxn ang="0">
                  <a:pos x="73" y="50"/>
                </a:cxn>
                <a:cxn ang="0">
                  <a:pos x="59" y="35"/>
                </a:cxn>
                <a:cxn ang="0">
                  <a:pos x="43" y="23"/>
                </a:cxn>
                <a:cxn ang="0">
                  <a:pos x="27" y="10"/>
                </a:cxn>
                <a:cxn ang="0">
                  <a:pos x="10" y="0"/>
                </a:cxn>
                <a:cxn ang="0">
                  <a:pos x="0" y="19"/>
                </a:cxn>
                <a:cxn ang="0">
                  <a:pos x="15" y="29"/>
                </a:cxn>
                <a:cxn ang="0">
                  <a:pos x="30" y="40"/>
                </a:cxn>
                <a:cxn ang="0">
                  <a:pos x="45" y="52"/>
                </a:cxn>
                <a:cxn ang="0">
                  <a:pos x="59" y="65"/>
                </a:cxn>
                <a:cxn ang="0">
                  <a:pos x="71" y="80"/>
                </a:cxn>
                <a:cxn ang="0">
                  <a:pos x="83" y="94"/>
                </a:cxn>
                <a:cxn ang="0">
                  <a:pos x="94" y="110"/>
                </a:cxn>
                <a:cxn ang="0">
                  <a:pos x="104" y="126"/>
                </a:cxn>
                <a:cxn ang="0">
                  <a:pos x="112" y="143"/>
                </a:cxn>
                <a:cxn ang="0">
                  <a:pos x="119" y="161"/>
                </a:cxn>
                <a:cxn ang="0">
                  <a:pos x="126" y="179"/>
                </a:cxn>
                <a:cxn ang="0">
                  <a:pos x="132" y="197"/>
                </a:cxn>
                <a:cxn ang="0">
                  <a:pos x="136" y="216"/>
                </a:cxn>
                <a:cxn ang="0">
                  <a:pos x="139" y="235"/>
                </a:cxn>
                <a:cxn ang="0">
                  <a:pos x="141" y="255"/>
                </a:cxn>
                <a:cxn ang="0">
                  <a:pos x="141" y="274"/>
                </a:cxn>
                <a:cxn ang="0">
                  <a:pos x="141" y="274"/>
                </a:cxn>
                <a:cxn ang="0">
                  <a:pos x="164" y="274"/>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round/>
              <a:headEnd/>
              <a:tailEnd/>
            </a:ln>
          </p:spPr>
          <p:txBody>
            <a:bodyPr/>
            <a:lstStyle/>
            <a:p>
              <a:endParaRPr lang="en-US"/>
            </a:p>
          </p:txBody>
        </p:sp>
        <p:sp>
          <p:nvSpPr>
            <p:cNvPr id="666" name="Freeform 738"/>
            <p:cNvSpPr>
              <a:spLocks/>
            </p:cNvSpPr>
            <p:nvPr/>
          </p:nvSpPr>
          <p:spPr bwMode="auto">
            <a:xfrm>
              <a:off x="3569" y="3138"/>
              <a:ext cx="1" cy="4"/>
            </a:xfrm>
            <a:custGeom>
              <a:avLst/>
              <a:gdLst/>
              <a:ahLst/>
              <a:cxnLst>
                <a:cxn ang="0">
                  <a:pos x="21" y="68"/>
                </a:cxn>
                <a:cxn ang="0">
                  <a:pos x="22" y="60"/>
                </a:cxn>
                <a:cxn ang="0">
                  <a:pos x="24" y="52"/>
                </a:cxn>
                <a:cxn ang="0">
                  <a:pos x="25" y="43"/>
                </a:cxn>
                <a:cxn ang="0">
                  <a:pos x="26" y="34"/>
                </a:cxn>
                <a:cxn ang="0">
                  <a:pos x="28" y="25"/>
                </a:cxn>
                <a:cxn ang="0">
                  <a:pos x="28" y="17"/>
                </a:cxn>
                <a:cxn ang="0">
                  <a:pos x="29" y="8"/>
                </a:cxn>
                <a:cxn ang="0">
                  <a:pos x="29" y="0"/>
                </a:cxn>
                <a:cxn ang="0">
                  <a:pos x="6" y="0"/>
                </a:cxn>
                <a:cxn ang="0">
                  <a:pos x="6" y="8"/>
                </a:cxn>
                <a:cxn ang="0">
                  <a:pos x="5" y="17"/>
                </a:cxn>
                <a:cxn ang="0">
                  <a:pos x="5" y="25"/>
                </a:cxn>
                <a:cxn ang="0">
                  <a:pos x="5" y="32"/>
                </a:cxn>
                <a:cxn ang="0">
                  <a:pos x="4" y="41"/>
                </a:cxn>
                <a:cxn ang="0">
                  <a:pos x="3" y="48"/>
                </a:cxn>
                <a:cxn ang="0">
                  <a:pos x="1" y="56"/>
                </a:cxn>
                <a:cxn ang="0">
                  <a:pos x="0" y="64"/>
                </a:cxn>
                <a:cxn ang="0">
                  <a:pos x="21" y="68"/>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round/>
              <a:headEnd/>
              <a:tailEnd/>
            </a:ln>
          </p:spPr>
          <p:txBody>
            <a:bodyPr/>
            <a:lstStyle/>
            <a:p>
              <a:endParaRPr lang="en-US"/>
            </a:p>
          </p:txBody>
        </p:sp>
        <p:sp>
          <p:nvSpPr>
            <p:cNvPr id="667" name="Freeform 739"/>
            <p:cNvSpPr>
              <a:spLocks/>
            </p:cNvSpPr>
            <p:nvPr/>
          </p:nvSpPr>
          <p:spPr bwMode="auto">
            <a:xfrm>
              <a:off x="3569" y="3138"/>
              <a:ext cx="1" cy="1"/>
            </a:xfrm>
            <a:custGeom>
              <a:avLst/>
              <a:gdLst/>
              <a:ahLst/>
              <a:cxnLst>
                <a:cxn ang="0">
                  <a:pos x="0" y="0"/>
                </a:cxn>
                <a:cxn ang="0">
                  <a:pos x="3" y="8"/>
                </a:cxn>
                <a:cxn ang="0">
                  <a:pos x="10" y="12"/>
                </a:cxn>
                <a:cxn ang="0">
                  <a:pos x="17" y="11"/>
                </a:cxn>
                <a:cxn ang="0">
                  <a:pos x="21" y="4"/>
                </a:cxn>
                <a:cxn ang="0">
                  <a:pos x="0" y="0"/>
                </a:cxn>
              </a:cxnLst>
              <a:rect l="0" t="0" r="r" b="b"/>
              <a:pathLst>
                <a:path w="21" h="12">
                  <a:moveTo>
                    <a:pt x="0" y="0"/>
                  </a:moveTo>
                  <a:lnTo>
                    <a:pt x="3" y="8"/>
                  </a:lnTo>
                  <a:lnTo>
                    <a:pt x="10" y="12"/>
                  </a:lnTo>
                  <a:lnTo>
                    <a:pt x="17" y="11"/>
                  </a:lnTo>
                  <a:lnTo>
                    <a:pt x="21" y="4"/>
                  </a:lnTo>
                  <a:lnTo>
                    <a:pt x="0" y="0"/>
                  </a:lnTo>
                  <a:close/>
                </a:path>
              </a:pathLst>
            </a:custGeom>
            <a:solidFill>
              <a:srgbClr val="000000"/>
            </a:solidFill>
            <a:ln w="9525">
              <a:noFill/>
              <a:round/>
              <a:headEnd/>
              <a:tailEnd/>
            </a:ln>
          </p:spPr>
          <p:txBody>
            <a:bodyPr/>
            <a:lstStyle/>
            <a:p>
              <a:endParaRPr lang="en-US"/>
            </a:p>
          </p:txBody>
        </p:sp>
        <p:sp>
          <p:nvSpPr>
            <p:cNvPr id="668" name="Freeform 740"/>
            <p:cNvSpPr>
              <a:spLocks/>
            </p:cNvSpPr>
            <p:nvPr/>
          </p:nvSpPr>
          <p:spPr bwMode="auto">
            <a:xfrm>
              <a:off x="3563" y="3128"/>
              <a:ext cx="1" cy="1"/>
            </a:xfrm>
            <a:custGeom>
              <a:avLst/>
              <a:gdLst/>
              <a:ahLst/>
              <a:cxnLst>
                <a:cxn ang="0">
                  <a:pos x="15" y="1"/>
                </a:cxn>
                <a:cxn ang="0">
                  <a:pos x="7" y="0"/>
                </a:cxn>
                <a:cxn ang="0">
                  <a:pos x="1" y="6"/>
                </a:cxn>
                <a:cxn ang="0">
                  <a:pos x="0" y="14"/>
                </a:cxn>
                <a:cxn ang="0">
                  <a:pos x="5" y="20"/>
                </a:cxn>
                <a:cxn ang="0">
                  <a:pos x="15" y="1"/>
                </a:cxn>
              </a:cxnLst>
              <a:rect l="0" t="0" r="r" b="b"/>
              <a:pathLst>
                <a:path w="15" h="20">
                  <a:moveTo>
                    <a:pt x="15" y="1"/>
                  </a:moveTo>
                  <a:lnTo>
                    <a:pt x="7" y="0"/>
                  </a:lnTo>
                  <a:lnTo>
                    <a:pt x="1" y="6"/>
                  </a:lnTo>
                  <a:lnTo>
                    <a:pt x="0" y="14"/>
                  </a:lnTo>
                  <a:lnTo>
                    <a:pt x="5" y="20"/>
                  </a:lnTo>
                  <a:lnTo>
                    <a:pt x="15" y="1"/>
                  </a:lnTo>
                  <a:close/>
                </a:path>
              </a:pathLst>
            </a:custGeom>
            <a:solidFill>
              <a:srgbClr val="000000"/>
            </a:solidFill>
            <a:ln w="9525">
              <a:noFill/>
              <a:round/>
              <a:headEnd/>
              <a:tailEnd/>
            </a:ln>
          </p:spPr>
          <p:txBody>
            <a:bodyPr/>
            <a:lstStyle/>
            <a:p>
              <a:endParaRPr lang="en-US"/>
            </a:p>
          </p:txBody>
        </p:sp>
        <p:sp>
          <p:nvSpPr>
            <p:cNvPr id="669" name="Freeform 741"/>
            <p:cNvSpPr>
              <a:spLocks/>
            </p:cNvSpPr>
            <p:nvPr/>
          </p:nvSpPr>
          <p:spPr bwMode="auto">
            <a:xfrm>
              <a:off x="3564" y="3128"/>
              <a:ext cx="4" cy="8"/>
            </a:xfrm>
            <a:custGeom>
              <a:avLst/>
              <a:gdLst/>
              <a:ahLst/>
              <a:cxnLst>
                <a:cxn ang="0">
                  <a:pos x="86" y="136"/>
                </a:cxn>
                <a:cxn ang="0">
                  <a:pos x="86" y="136"/>
                </a:cxn>
                <a:cxn ang="0">
                  <a:pos x="85" y="116"/>
                </a:cxn>
                <a:cxn ang="0">
                  <a:pos x="81" y="95"/>
                </a:cxn>
                <a:cxn ang="0">
                  <a:pos x="76" y="76"/>
                </a:cxn>
                <a:cxn ang="0">
                  <a:pos x="66" y="58"/>
                </a:cxn>
                <a:cxn ang="0">
                  <a:pos x="55" y="41"/>
                </a:cxn>
                <a:cxn ang="0">
                  <a:pos x="42" y="26"/>
                </a:cxn>
                <a:cxn ang="0">
                  <a:pos x="27" y="12"/>
                </a:cxn>
                <a:cxn ang="0">
                  <a:pos x="10" y="0"/>
                </a:cxn>
                <a:cxn ang="0">
                  <a:pos x="0" y="19"/>
                </a:cxn>
                <a:cxn ang="0">
                  <a:pos x="14" y="29"/>
                </a:cxn>
                <a:cxn ang="0">
                  <a:pos x="28" y="40"/>
                </a:cxn>
                <a:cxn ang="0">
                  <a:pos x="39" y="54"/>
                </a:cxn>
                <a:cxn ang="0">
                  <a:pos x="48" y="69"/>
                </a:cxn>
                <a:cxn ang="0">
                  <a:pos x="55" y="85"/>
                </a:cxn>
                <a:cxn ang="0">
                  <a:pos x="60" y="102"/>
                </a:cxn>
                <a:cxn ang="0">
                  <a:pos x="64" y="118"/>
                </a:cxn>
                <a:cxn ang="0">
                  <a:pos x="65" y="136"/>
                </a:cxn>
                <a:cxn ang="0">
                  <a:pos x="65" y="136"/>
                </a:cxn>
                <a:cxn ang="0">
                  <a:pos x="86" y="136"/>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round/>
              <a:headEnd/>
              <a:tailEnd/>
            </a:ln>
          </p:spPr>
          <p:txBody>
            <a:bodyPr/>
            <a:lstStyle/>
            <a:p>
              <a:endParaRPr lang="en-US"/>
            </a:p>
          </p:txBody>
        </p:sp>
        <p:sp>
          <p:nvSpPr>
            <p:cNvPr id="670" name="Freeform 742"/>
            <p:cNvSpPr>
              <a:spLocks/>
            </p:cNvSpPr>
            <p:nvPr/>
          </p:nvSpPr>
          <p:spPr bwMode="auto">
            <a:xfrm>
              <a:off x="3567" y="3136"/>
              <a:ext cx="1" cy="2"/>
            </a:xfrm>
            <a:custGeom>
              <a:avLst/>
              <a:gdLst/>
              <a:ahLst/>
              <a:cxnLst>
                <a:cxn ang="0">
                  <a:pos x="21" y="35"/>
                </a:cxn>
                <a:cxn ang="0">
                  <a:pos x="22" y="30"/>
                </a:cxn>
                <a:cxn ang="0">
                  <a:pos x="22" y="26"/>
                </a:cxn>
                <a:cxn ang="0">
                  <a:pos x="23" y="21"/>
                </a:cxn>
                <a:cxn ang="0">
                  <a:pos x="23" y="18"/>
                </a:cxn>
                <a:cxn ang="0">
                  <a:pos x="24" y="15"/>
                </a:cxn>
                <a:cxn ang="0">
                  <a:pos x="24" y="9"/>
                </a:cxn>
                <a:cxn ang="0">
                  <a:pos x="24" y="5"/>
                </a:cxn>
                <a:cxn ang="0">
                  <a:pos x="24" y="0"/>
                </a:cxn>
                <a:cxn ang="0">
                  <a:pos x="3" y="0"/>
                </a:cxn>
                <a:cxn ang="0">
                  <a:pos x="3" y="5"/>
                </a:cxn>
                <a:cxn ang="0">
                  <a:pos x="3" y="9"/>
                </a:cxn>
                <a:cxn ang="0">
                  <a:pos x="3" y="11"/>
                </a:cxn>
                <a:cxn ang="0">
                  <a:pos x="2" y="14"/>
                </a:cxn>
                <a:cxn ang="0">
                  <a:pos x="2" y="19"/>
                </a:cxn>
                <a:cxn ang="0">
                  <a:pos x="1" y="24"/>
                </a:cxn>
                <a:cxn ang="0">
                  <a:pos x="1" y="28"/>
                </a:cxn>
                <a:cxn ang="0">
                  <a:pos x="0" y="31"/>
                </a:cxn>
                <a:cxn ang="0">
                  <a:pos x="21" y="35"/>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round/>
              <a:headEnd/>
              <a:tailEnd/>
            </a:ln>
          </p:spPr>
          <p:txBody>
            <a:bodyPr/>
            <a:lstStyle/>
            <a:p>
              <a:endParaRPr lang="en-US"/>
            </a:p>
          </p:txBody>
        </p:sp>
        <p:sp>
          <p:nvSpPr>
            <p:cNvPr id="671" name="Freeform 743"/>
            <p:cNvSpPr>
              <a:spLocks/>
            </p:cNvSpPr>
            <p:nvPr/>
          </p:nvSpPr>
          <p:spPr bwMode="auto">
            <a:xfrm>
              <a:off x="3567" y="3135"/>
              <a:ext cx="1" cy="1"/>
            </a:xfrm>
            <a:custGeom>
              <a:avLst/>
              <a:gdLst/>
              <a:ahLst/>
              <a:cxnLst>
                <a:cxn ang="0">
                  <a:pos x="0" y="0"/>
                </a:cxn>
                <a:cxn ang="0">
                  <a:pos x="2" y="9"/>
                </a:cxn>
                <a:cxn ang="0">
                  <a:pos x="10" y="13"/>
                </a:cxn>
                <a:cxn ang="0">
                  <a:pos x="17" y="12"/>
                </a:cxn>
                <a:cxn ang="0">
                  <a:pos x="21" y="4"/>
                </a:cxn>
                <a:cxn ang="0">
                  <a:pos x="0" y="0"/>
                </a:cxn>
              </a:cxnLst>
              <a:rect l="0" t="0" r="r" b="b"/>
              <a:pathLst>
                <a:path w="21" h="13">
                  <a:moveTo>
                    <a:pt x="0" y="0"/>
                  </a:moveTo>
                  <a:lnTo>
                    <a:pt x="2" y="9"/>
                  </a:lnTo>
                  <a:lnTo>
                    <a:pt x="10" y="13"/>
                  </a:lnTo>
                  <a:lnTo>
                    <a:pt x="17" y="12"/>
                  </a:lnTo>
                  <a:lnTo>
                    <a:pt x="21" y="4"/>
                  </a:lnTo>
                  <a:lnTo>
                    <a:pt x="0" y="0"/>
                  </a:lnTo>
                  <a:close/>
                </a:path>
              </a:pathLst>
            </a:custGeom>
            <a:solidFill>
              <a:srgbClr val="000000"/>
            </a:solidFill>
            <a:ln w="9525">
              <a:noFill/>
              <a:round/>
              <a:headEnd/>
              <a:tailEnd/>
            </a:ln>
          </p:spPr>
          <p:txBody>
            <a:bodyPr/>
            <a:lstStyle/>
            <a:p>
              <a:endParaRPr lang="en-US"/>
            </a:p>
          </p:txBody>
        </p:sp>
        <p:sp>
          <p:nvSpPr>
            <p:cNvPr id="672" name="Freeform 744"/>
            <p:cNvSpPr>
              <a:spLocks/>
            </p:cNvSpPr>
            <p:nvPr/>
          </p:nvSpPr>
          <p:spPr bwMode="auto">
            <a:xfrm>
              <a:off x="3388" y="3300"/>
              <a:ext cx="53" cy="137"/>
            </a:xfrm>
            <a:custGeom>
              <a:avLst/>
              <a:gdLst/>
              <a:ahLst/>
              <a:cxnLst>
                <a:cxn ang="0">
                  <a:pos x="166" y="0"/>
                </a:cxn>
                <a:cxn ang="0">
                  <a:pos x="0" y="73"/>
                </a:cxn>
                <a:cxn ang="0">
                  <a:pos x="959" y="2481"/>
                </a:cxn>
                <a:cxn ang="0">
                  <a:pos x="1169" y="2389"/>
                </a:cxn>
                <a:cxn ang="0">
                  <a:pos x="166" y="0"/>
                </a:cxn>
              </a:cxnLst>
              <a:rect l="0" t="0" r="r" b="b"/>
              <a:pathLst>
                <a:path w="1169" h="2481">
                  <a:moveTo>
                    <a:pt x="166" y="0"/>
                  </a:moveTo>
                  <a:lnTo>
                    <a:pt x="0" y="73"/>
                  </a:lnTo>
                  <a:lnTo>
                    <a:pt x="959" y="2481"/>
                  </a:lnTo>
                  <a:lnTo>
                    <a:pt x="1169" y="2389"/>
                  </a:lnTo>
                  <a:lnTo>
                    <a:pt x="166" y="0"/>
                  </a:lnTo>
                  <a:close/>
                </a:path>
              </a:pathLst>
            </a:custGeom>
            <a:solidFill>
              <a:srgbClr val="545959"/>
            </a:solidFill>
            <a:ln w="9525">
              <a:noFill/>
              <a:round/>
              <a:headEnd/>
              <a:tailEnd/>
            </a:ln>
          </p:spPr>
          <p:txBody>
            <a:bodyPr/>
            <a:lstStyle/>
            <a:p>
              <a:endParaRPr lang="en-US"/>
            </a:p>
          </p:txBody>
        </p:sp>
        <p:sp>
          <p:nvSpPr>
            <p:cNvPr id="673" name="Freeform 745"/>
            <p:cNvSpPr>
              <a:spLocks/>
            </p:cNvSpPr>
            <p:nvPr/>
          </p:nvSpPr>
          <p:spPr bwMode="auto">
            <a:xfrm>
              <a:off x="3388" y="3300"/>
              <a:ext cx="52" cy="137"/>
            </a:xfrm>
            <a:custGeom>
              <a:avLst/>
              <a:gdLst/>
              <a:ahLst/>
              <a:cxnLst>
                <a:cxn ang="0">
                  <a:pos x="126" y="6"/>
                </a:cxn>
                <a:cxn ang="0">
                  <a:pos x="104" y="14"/>
                </a:cxn>
                <a:cxn ang="0">
                  <a:pos x="81" y="24"/>
                </a:cxn>
                <a:cxn ang="0">
                  <a:pos x="36" y="44"/>
                </a:cxn>
                <a:cxn ang="0">
                  <a:pos x="29" y="132"/>
                </a:cxn>
                <a:cxn ang="0">
                  <a:pos x="81" y="260"/>
                </a:cxn>
                <a:cxn ang="0">
                  <a:pos x="125" y="370"/>
                </a:cxn>
                <a:cxn ang="0">
                  <a:pos x="163" y="467"/>
                </a:cxn>
                <a:cxn ang="0">
                  <a:pos x="198" y="554"/>
                </a:cxn>
                <a:cxn ang="0">
                  <a:pos x="232" y="637"/>
                </a:cxn>
                <a:cxn ang="0">
                  <a:pos x="265" y="723"/>
                </a:cxn>
                <a:cxn ang="0">
                  <a:pos x="302" y="812"/>
                </a:cxn>
                <a:cxn ang="0">
                  <a:pos x="342" y="913"/>
                </a:cxn>
                <a:cxn ang="0">
                  <a:pos x="388" y="1029"/>
                </a:cxn>
                <a:cxn ang="0">
                  <a:pos x="442" y="1164"/>
                </a:cxn>
                <a:cxn ang="0">
                  <a:pos x="505" y="1323"/>
                </a:cxn>
                <a:cxn ang="0">
                  <a:pos x="581" y="1511"/>
                </a:cxn>
                <a:cxn ang="0">
                  <a:pos x="669" y="1733"/>
                </a:cxn>
                <a:cxn ang="0">
                  <a:pos x="773" y="1993"/>
                </a:cxn>
                <a:cxn ang="0">
                  <a:pos x="895" y="2297"/>
                </a:cxn>
                <a:cxn ang="0">
                  <a:pos x="972" y="2462"/>
                </a:cxn>
                <a:cxn ang="0">
                  <a:pos x="989" y="2455"/>
                </a:cxn>
                <a:cxn ang="0">
                  <a:pos x="1003" y="2449"/>
                </a:cxn>
                <a:cxn ang="0">
                  <a:pos x="1015" y="2442"/>
                </a:cxn>
                <a:cxn ang="0">
                  <a:pos x="1030" y="2436"/>
                </a:cxn>
                <a:cxn ang="0">
                  <a:pos x="1050" y="2428"/>
                </a:cxn>
                <a:cxn ang="0">
                  <a:pos x="1077" y="2416"/>
                </a:cxn>
                <a:cxn ang="0">
                  <a:pos x="1116" y="2399"/>
                </a:cxn>
                <a:cxn ang="0">
                  <a:pos x="1110" y="2318"/>
                </a:cxn>
                <a:cxn ang="0">
                  <a:pos x="1056" y="2190"/>
                </a:cxn>
                <a:cxn ang="0">
                  <a:pos x="1011" y="2082"/>
                </a:cxn>
                <a:cxn ang="0">
                  <a:pos x="970" y="1985"/>
                </a:cxn>
                <a:cxn ang="0">
                  <a:pos x="935" y="1897"/>
                </a:cxn>
                <a:cxn ang="0">
                  <a:pos x="899" y="1814"/>
                </a:cxn>
                <a:cxn ang="0">
                  <a:pos x="864" y="1730"/>
                </a:cxn>
                <a:cxn ang="0">
                  <a:pos x="826" y="1640"/>
                </a:cxn>
                <a:cxn ang="0">
                  <a:pos x="785" y="1541"/>
                </a:cxn>
                <a:cxn ang="0">
                  <a:pos x="738" y="1426"/>
                </a:cxn>
                <a:cxn ang="0">
                  <a:pos x="682" y="1292"/>
                </a:cxn>
                <a:cxn ang="0">
                  <a:pos x="615" y="1134"/>
                </a:cxn>
                <a:cxn ang="0">
                  <a:pos x="537" y="947"/>
                </a:cxn>
                <a:cxn ang="0">
                  <a:pos x="445" y="727"/>
                </a:cxn>
                <a:cxn ang="0">
                  <a:pos x="337" y="469"/>
                </a:cxn>
                <a:cxn ang="0">
                  <a:pos x="210" y="16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round/>
              <a:headEnd/>
              <a:tailEnd/>
            </a:ln>
          </p:spPr>
          <p:txBody>
            <a:bodyPr/>
            <a:lstStyle/>
            <a:p>
              <a:endParaRPr lang="en-US"/>
            </a:p>
          </p:txBody>
        </p:sp>
        <p:sp>
          <p:nvSpPr>
            <p:cNvPr id="674" name="Freeform 746"/>
            <p:cNvSpPr>
              <a:spLocks/>
            </p:cNvSpPr>
            <p:nvPr/>
          </p:nvSpPr>
          <p:spPr bwMode="auto">
            <a:xfrm>
              <a:off x="3389" y="3301"/>
              <a:ext cx="50" cy="136"/>
            </a:xfrm>
            <a:custGeom>
              <a:avLst/>
              <a:gdLst/>
              <a:ahLst/>
              <a:cxnLst>
                <a:cxn ang="0">
                  <a:pos x="100" y="4"/>
                </a:cxn>
                <a:cxn ang="0">
                  <a:pos x="84" y="12"/>
                </a:cxn>
                <a:cxn ang="0">
                  <a:pos x="65" y="19"/>
                </a:cxn>
                <a:cxn ang="0">
                  <a:pos x="29" y="36"/>
                </a:cxn>
                <a:cxn ang="0">
                  <a:pos x="29" y="120"/>
                </a:cxn>
                <a:cxn ang="0">
                  <a:pos x="81" y="248"/>
                </a:cxn>
                <a:cxn ang="0">
                  <a:pos x="125" y="358"/>
                </a:cxn>
                <a:cxn ang="0">
                  <a:pos x="164" y="455"/>
                </a:cxn>
                <a:cxn ang="0">
                  <a:pos x="199" y="542"/>
                </a:cxn>
                <a:cxn ang="0">
                  <a:pos x="233" y="625"/>
                </a:cxn>
                <a:cxn ang="0">
                  <a:pos x="267" y="711"/>
                </a:cxn>
                <a:cxn ang="0">
                  <a:pos x="302" y="800"/>
                </a:cxn>
                <a:cxn ang="0">
                  <a:pos x="343" y="900"/>
                </a:cxn>
                <a:cxn ang="0">
                  <a:pos x="389" y="1016"/>
                </a:cxn>
                <a:cxn ang="0">
                  <a:pos x="443" y="1151"/>
                </a:cxn>
                <a:cxn ang="0">
                  <a:pos x="507" y="1311"/>
                </a:cxn>
                <a:cxn ang="0">
                  <a:pos x="583" y="1499"/>
                </a:cxn>
                <a:cxn ang="0">
                  <a:pos x="672" y="1721"/>
                </a:cxn>
                <a:cxn ang="0">
                  <a:pos x="777" y="1981"/>
                </a:cxn>
                <a:cxn ang="0">
                  <a:pos x="898" y="2285"/>
                </a:cxn>
                <a:cxn ang="0">
                  <a:pos x="982" y="2447"/>
                </a:cxn>
                <a:cxn ang="0">
                  <a:pos x="1003" y="2436"/>
                </a:cxn>
                <a:cxn ang="0">
                  <a:pos x="1029" y="2426"/>
                </a:cxn>
                <a:cxn ang="0">
                  <a:pos x="1073" y="2407"/>
                </a:cxn>
                <a:cxn ang="0">
                  <a:pos x="1080" y="2320"/>
                </a:cxn>
                <a:cxn ang="0">
                  <a:pos x="1027" y="2193"/>
                </a:cxn>
                <a:cxn ang="0">
                  <a:pos x="981" y="2083"/>
                </a:cxn>
                <a:cxn ang="0">
                  <a:pos x="941" y="1987"/>
                </a:cxn>
                <a:cxn ang="0">
                  <a:pos x="905" y="1900"/>
                </a:cxn>
                <a:cxn ang="0">
                  <a:pos x="869" y="1817"/>
                </a:cxn>
                <a:cxn ang="0">
                  <a:pos x="835" y="1732"/>
                </a:cxn>
                <a:cxn ang="0">
                  <a:pos x="797" y="1643"/>
                </a:cxn>
                <a:cxn ang="0">
                  <a:pos x="756" y="1542"/>
                </a:cxn>
                <a:cxn ang="0">
                  <a:pos x="708" y="1428"/>
                </a:cxn>
                <a:cxn ang="0">
                  <a:pos x="652" y="1294"/>
                </a:cxn>
                <a:cxn ang="0">
                  <a:pos x="586" y="1136"/>
                </a:cxn>
                <a:cxn ang="0">
                  <a:pos x="508" y="948"/>
                </a:cxn>
                <a:cxn ang="0">
                  <a:pos x="417" y="728"/>
                </a:cxn>
                <a:cxn ang="0">
                  <a:pos x="308" y="469"/>
                </a:cxn>
                <a:cxn ang="0">
                  <a:pos x="183" y="168"/>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round/>
              <a:headEnd/>
              <a:tailEnd/>
            </a:ln>
          </p:spPr>
          <p:txBody>
            <a:bodyPr/>
            <a:lstStyle/>
            <a:p>
              <a:endParaRPr lang="en-US"/>
            </a:p>
          </p:txBody>
        </p:sp>
        <p:sp>
          <p:nvSpPr>
            <p:cNvPr id="675" name="Freeform 747"/>
            <p:cNvSpPr>
              <a:spLocks/>
            </p:cNvSpPr>
            <p:nvPr/>
          </p:nvSpPr>
          <p:spPr bwMode="auto">
            <a:xfrm>
              <a:off x="3389" y="3301"/>
              <a:ext cx="49" cy="136"/>
            </a:xfrm>
            <a:custGeom>
              <a:avLst/>
              <a:gdLst/>
              <a:ahLst/>
              <a:cxnLst>
                <a:cxn ang="0">
                  <a:pos x="77" y="3"/>
                </a:cxn>
                <a:cxn ang="0">
                  <a:pos x="65" y="8"/>
                </a:cxn>
                <a:cxn ang="0">
                  <a:pos x="49" y="14"/>
                </a:cxn>
                <a:cxn ang="0">
                  <a:pos x="22" y="27"/>
                </a:cxn>
                <a:cxn ang="0">
                  <a:pos x="30" y="108"/>
                </a:cxn>
                <a:cxn ang="0">
                  <a:pos x="81" y="236"/>
                </a:cxn>
                <a:cxn ang="0">
                  <a:pos x="126" y="345"/>
                </a:cxn>
                <a:cxn ang="0">
                  <a:pos x="165" y="442"/>
                </a:cxn>
                <a:cxn ang="0">
                  <a:pos x="199" y="530"/>
                </a:cxn>
                <a:cxn ang="0">
                  <a:pos x="234" y="613"/>
                </a:cxn>
                <a:cxn ang="0">
                  <a:pos x="268" y="698"/>
                </a:cxn>
                <a:cxn ang="0">
                  <a:pos x="304" y="788"/>
                </a:cxn>
                <a:cxn ang="0">
                  <a:pos x="345" y="888"/>
                </a:cxn>
                <a:cxn ang="0">
                  <a:pos x="391" y="1003"/>
                </a:cxn>
                <a:cxn ang="0">
                  <a:pos x="445" y="1138"/>
                </a:cxn>
                <a:cxn ang="0">
                  <a:pos x="509" y="1297"/>
                </a:cxn>
                <a:cxn ang="0">
                  <a:pos x="585" y="1486"/>
                </a:cxn>
                <a:cxn ang="0">
                  <a:pos x="675" y="1707"/>
                </a:cxn>
                <a:cxn ang="0">
                  <a:pos x="780" y="1968"/>
                </a:cxn>
                <a:cxn ang="0">
                  <a:pos x="901" y="2270"/>
                </a:cxn>
                <a:cxn ang="0">
                  <a:pos x="982" y="2435"/>
                </a:cxn>
                <a:cxn ang="0">
                  <a:pos x="998" y="2426"/>
                </a:cxn>
                <a:cxn ang="0">
                  <a:pos x="1016" y="2419"/>
                </a:cxn>
                <a:cxn ang="0">
                  <a:pos x="1050" y="2404"/>
                </a:cxn>
                <a:cxn ang="0">
                  <a:pos x="1048" y="2322"/>
                </a:cxn>
                <a:cxn ang="0">
                  <a:pos x="995" y="2195"/>
                </a:cxn>
                <a:cxn ang="0">
                  <a:pos x="950" y="2085"/>
                </a:cxn>
                <a:cxn ang="0">
                  <a:pos x="910" y="1989"/>
                </a:cxn>
                <a:cxn ang="0">
                  <a:pos x="875" y="1901"/>
                </a:cxn>
                <a:cxn ang="0">
                  <a:pos x="840" y="1817"/>
                </a:cxn>
                <a:cxn ang="0">
                  <a:pos x="805" y="1733"/>
                </a:cxn>
                <a:cxn ang="0">
                  <a:pos x="768" y="1643"/>
                </a:cxn>
                <a:cxn ang="0">
                  <a:pos x="727" y="1543"/>
                </a:cxn>
                <a:cxn ang="0">
                  <a:pos x="679" y="1428"/>
                </a:cxn>
                <a:cxn ang="0">
                  <a:pos x="624" y="1294"/>
                </a:cxn>
                <a:cxn ang="0">
                  <a:pos x="557" y="1135"/>
                </a:cxn>
                <a:cxn ang="0">
                  <a:pos x="480" y="948"/>
                </a:cxn>
                <a:cxn ang="0">
                  <a:pos x="388" y="728"/>
                </a:cxn>
                <a:cxn ang="0">
                  <a:pos x="281" y="469"/>
                </a:cxn>
                <a:cxn ang="0">
                  <a:pos x="155" y="168"/>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round/>
              <a:headEnd/>
              <a:tailEnd/>
            </a:ln>
          </p:spPr>
          <p:txBody>
            <a:bodyPr/>
            <a:lstStyle/>
            <a:p>
              <a:endParaRPr lang="en-US"/>
            </a:p>
          </p:txBody>
        </p:sp>
        <p:sp>
          <p:nvSpPr>
            <p:cNvPr id="676" name="Freeform 748"/>
            <p:cNvSpPr>
              <a:spLocks/>
            </p:cNvSpPr>
            <p:nvPr/>
          </p:nvSpPr>
          <p:spPr bwMode="auto">
            <a:xfrm>
              <a:off x="3389" y="3302"/>
              <a:ext cx="48" cy="135"/>
            </a:xfrm>
            <a:custGeom>
              <a:avLst/>
              <a:gdLst/>
              <a:ahLst/>
              <a:cxnLst>
                <a:cxn ang="0">
                  <a:pos x="52" y="2"/>
                </a:cxn>
                <a:cxn ang="0">
                  <a:pos x="43" y="5"/>
                </a:cxn>
                <a:cxn ang="0">
                  <a:pos x="33" y="10"/>
                </a:cxn>
                <a:cxn ang="0">
                  <a:pos x="15" y="18"/>
                </a:cxn>
                <a:cxn ang="0">
                  <a:pos x="29" y="97"/>
                </a:cxn>
                <a:cxn ang="0">
                  <a:pos x="80" y="225"/>
                </a:cxn>
                <a:cxn ang="0">
                  <a:pos x="125" y="334"/>
                </a:cxn>
                <a:cxn ang="0">
                  <a:pos x="164" y="430"/>
                </a:cxn>
                <a:cxn ang="0">
                  <a:pos x="199" y="518"/>
                </a:cxn>
                <a:cxn ang="0">
                  <a:pos x="233" y="601"/>
                </a:cxn>
                <a:cxn ang="0">
                  <a:pos x="268" y="686"/>
                </a:cxn>
                <a:cxn ang="0">
                  <a:pos x="305" y="776"/>
                </a:cxn>
                <a:cxn ang="0">
                  <a:pos x="344" y="876"/>
                </a:cxn>
                <a:cxn ang="0">
                  <a:pos x="391" y="991"/>
                </a:cxn>
                <a:cxn ang="0">
                  <a:pos x="445" y="1126"/>
                </a:cxn>
                <a:cxn ang="0">
                  <a:pos x="511" y="1285"/>
                </a:cxn>
                <a:cxn ang="0">
                  <a:pos x="586" y="1474"/>
                </a:cxn>
                <a:cxn ang="0">
                  <a:pos x="676" y="1695"/>
                </a:cxn>
                <a:cxn ang="0">
                  <a:pos x="781" y="1956"/>
                </a:cxn>
                <a:cxn ang="0">
                  <a:pos x="903" y="2258"/>
                </a:cxn>
                <a:cxn ang="0">
                  <a:pos x="980" y="2424"/>
                </a:cxn>
                <a:cxn ang="0">
                  <a:pos x="991" y="2419"/>
                </a:cxn>
                <a:cxn ang="0">
                  <a:pos x="1004" y="2412"/>
                </a:cxn>
                <a:cxn ang="0">
                  <a:pos x="1028" y="2403"/>
                </a:cxn>
                <a:cxn ang="0">
                  <a:pos x="1017" y="2324"/>
                </a:cxn>
                <a:cxn ang="0">
                  <a:pos x="964" y="2196"/>
                </a:cxn>
                <a:cxn ang="0">
                  <a:pos x="920" y="2086"/>
                </a:cxn>
                <a:cxn ang="0">
                  <a:pos x="880" y="1990"/>
                </a:cxn>
                <a:cxn ang="0">
                  <a:pos x="843" y="1903"/>
                </a:cxn>
                <a:cxn ang="0">
                  <a:pos x="809" y="1819"/>
                </a:cxn>
                <a:cxn ang="0">
                  <a:pos x="774" y="1734"/>
                </a:cxn>
                <a:cxn ang="0">
                  <a:pos x="737" y="1645"/>
                </a:cxn>
                <a:cxn ang="0">
                  <a:pos x="696" y="1545"/>
                </a:cxn>
                <a:cxn ang="0">
                  <a:pos x="648" y="1430"/>
                </a:cxn>
                <a:cxn ang="0">
                  <a:pos x="593" y="1296"/>
                </a:cxn>
                <a:cxn ang="0">
                  <a:pos x="528" y="1138"/>
                </a:cxn>
                <a:cxn ang="0">
                  <a:pos x="450" y="950"/>
                </a:cxn>
                <a:cxn ang="0">
                  <a:pos x="359" y="730"/>
                </a:cxn>
                <a:cxn ang="0">
                  <a:pos x="251" y="470"/>
                </a:cxn>
                <a:cxn ang="0">
                  <a:pos x="127" y="16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round/>
              <a:headEnd/>
              <a:tailEnd/>
            </a:ln>
          </p:spPr>
          <p:txBody>
            <a:bodyPr/>
            <a:lstStyle/>
            <a:p>
              <a:endParaRPr lang="en-US"/>
            </a:p>
          </p:txBody>
        </p:sp>
        <p:sp>
          <p:nvSpPr>
            <p:cNvPr id="677" name="Freeform 749"/>
            <p:cNvSpPr>
              <a:spLocks/>
            </p:cNvSpPr>
            <p:nvPr/>
          </p:nvSpPr>
          <p:spPr bwMode="auto">
            <a:xfrm>
              <a:off x="3389" y="3302"/>
              <a:ext cx="46" cy="134"/>
            </a:xfrm>
            <a:custGeom>
              <a:avLst/>
              <a:gdLst/>
              <a:ahLst/>
              <a:cxnLst>
                <a:cxn ang="0">
                  <a:pos x="32" y="0"/>
                </a:cxn>
                <a:cxn ang="0">
                  <a:pos x="0" y="13"/>
                </a:cxn>
                <a:cxn ang="0">
                  <a:pos x="977" y="2414"/>
                </a:cxn>
                <a:cxn ang="0">
                  <a:pos x="1017" y="2396"/>
                </a:cxn>
                <a:cxn ang="0">
                  <a:pos x="32" y="0"/>
                </a:cxn>
              </a:cxnLst>
              <a:rect l="0" t="0" r="r" b="b"/>
              <a:pathLst>
                <a:path w="1017" h="2414">
                  <a:moveTo>
                    <a:pt x="32" y="0"/>
                  </a:moveTo>
                  <a:lnTo>
                    <a:pt x="0" y="13"/>
                  </a:lnTo>
                  <a:lnTo>
                    <a:pt x="977" y="2414"/>
                  </a:lnTo>
                  <a:lnTo>
                    <a:pt x="1017" y="2396"/>
                  </a:lnTo>
                  <a:lnTo>
                    <a:pt x="32" y="0"/>
                  </a:lnTo>
                  <a:close/>
                </a:path>
              </a:pathLst>
            </a:custGeom>
            <a:solidFill>
              <a:srgbClr val="E0E8E8"/>
            </a:solidFill>
            <a:ln w="9525">
              <a:noFill/>
              <a:round/>
              <a:headEnd/>
              <a:tailEnd/>
            </a:ln>
          </p:spPr>
          <p:txBody>
            <a:bodyPr/>
            <a:lstStyle/>
            <a:p>
              <a:endParaRPr lang="en-US"/>
            </a:p>
          </p:txBody>
        </p:sp>
        <p:sp>
          <p:nvSpPr>
            <p:cNvPr id="678" name="Freeform 750"/>
            <p:cNvSpPr>
              <a:spLocks/>
            </p:cNvSpPr>
            <p:nvPr/>
          </p:nvSpPr>
          <p:spPr bwMode="auto">
            <a:xfrm>
              <a:off x="3388" y="3298"/>
              <a:ext cx="8" cy="6"/>
            </a:xfrm>
            <a:custGeom>
              <a:avLst/>
              <a:gdLst/>
              <a:ahLst/>
              <a:cxnLst>
                <a:cxn ang="0">
                  <a:pos x="173" y="20"/>
                </a:cxn>
                <a:cxn ang="0">
                  <a:pos x="7" y="95"/>
                </a:cxn>
                <a:cxn ang="0">
                  <a:pos x="0" y="75"/>
                </a:cxn>
                <a:cxn ang="0">
                  <a:pos x="166" y="0"/>
                </a:cxn>
                <a:cxn ang="0">
                  <a:pos x="173" y="20"/>
                </a:cxn>
              </a:cxnLst>
              <a:rect l="0" t="0" r="r" b="b"/>
              <a:pathLst>
                <a:path w="173" h="95">
                  <a:moveTo>
                    <a:pt x="173" y="20"/>
                  </a:moveTo>
                  <a:lnTo>
                    <a:pt x="7" y="95"/>
                  </a:lnTo>
                  <a:lnTo>
                    <a:pt x="0" y="75"/>
                  </a:lnTo>
                  <a:lnTo>
                    <a:pt x="166" y="0"/>
                  </a:lnTo>
                  <a:lnTo>
                    <a:pt x="173" y="20"/>
                  </a:lnTo>
                  <a:close/>
                </a:path>
              </a:pathLst>
            </a:custGeom>
            <a:solidFill>
              <a:srgbClr val="111919"/>
            </a:solidFill>
            <a:ln w="9525">
              <a:noFill/>
              <a:round/>
              <a:headEnd/>
              <a:tailEnd/>
            </a:ln>
          </p:spPr>
          <p:txBody>
            <a:bodyPr/>
            <a:lstStyle/>
            <a:p>
              <a:endParaRPr lang="en-US"/>
            </a:p>
          </p:txBody>
        </p:sp>
        <p:sp>
          <p:nvSpPr>
            <p:cNvPr id="679" name="Freeform 751"/>
            <p:cNvSpPr>
              <a:spLocks/>
            </p:cNvSpPr>
            <p:nvPr/>
          </p:nvSpPr>
          <p:spPr bwMode="auto">
            <a:xfrm>
              <a:off x="3386" y="3293"/>
              <a:ext cx="9" cy="10"/>
            </a:xfrm>
            <a:custGeom>
              <a:avLst/>
              <a:gdLst/>
              <a:ahLst/>
              <a:cxnLst>
                <a:cxn ang="0">
                  <a:pos x="200" y="106"/>
                </a:cxn>
                <a:cxn ang="0">
                  <a:pos x="33" y="179"/>
                </a:cxn>
                <a:cxn ang="0">
                  <a:pos x="0" y="100"/>
                </a:cxn>
                <a:cxn ang="0">
                  <a:pos x="58" y="0"/>
                </a:cxn>
                <a:cxn ang="0">
                  <a:pos x="168" y="26"/>
                </a:cxn>
                <a:cxn ang="0">
                  <a:pos x="200" y="106"/>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w="9525">
              <a:noFill/>
              <a:round/>
              <a:headEnd/>
              <a:tailEnd/>
            </a:ln>
          </p:spPr>
          <p:txBody>
            <a:bodyPr/>
            <a:lstStyle/>
            <a:p>
              <a:endParaRPr lang="en-US"/>
            </a:p>
          </p:txBody>
        </p:sp>
        <p:sp>
          <p:nvSpPr>
            <p:cNvPr id="680" name="Freeform 752"/>
            <p:cNvSpPr>
              <a:spLocks/>
            </p:cNvSpPr>
            <p:nvPr/>
          </p:nvSpPr>
          <p:spPr bwMode="auto">
            <a:xfrm>
              <a:off x="3386" y="3293"/>
              <a:ext cx="8" cy="10"/>
            </a:xfrm>
            <a:custGeom>
              <a:avLst/>
              <a:gdLst/>
              <a:ahLst/>
              <a:cxnLst>
                <a:cxn ang="0">
                  <a:pos x="173" y="116"/>
                </a:cxn>
                <a:cxn ang="0">
                  <a:pos x="159" y="122"/>
                </a:cxn>
                <a:cxn ang="0">
                  <a:pos x="147" y="126"/>
                </a:cxn>
                <a:cxn ang="0">
                  <a:pos x="137" y="131"/>
                </a:cxn>
                <a:cxn ang="0">
                  <a:pos x="127" y="135"/>
                </a:cxn>
                <a:cxn ang="0">
                  <a:pos x="114" y="141"/>
                </a:cxn>
                <a:cxn ang="0">
                  <a:pos x="94" y="150"/>
                </a:cxn>
                <a:cxn ang="0">
                  <a:pos x="69" y="161"/>
                </a:cxn>
                <a:cxn ang="0">
                  <a:pos x="33" y="177"/>
                </a:cxn>
                <a:cxn ang="0">
                  <a:pos x="30" y="168"/>
                </a:cxn>
                <a:cxn ang="0">
                  <a:pos x="27" y="161"/>
                </a:cxn>
                <a:cxn ang="0">
                  <a:pos x="25" y="156"/>
                </a:cxn>
                <a:cxn ang="0">
                  <a:pos x="23" y="150"/>
                </a:cxn>
                <a:cxn ang="0">
                  <a:pos x="20" y="141"/>
                </a:cxn>
                <a:cxn ang="0">
                  <a:pos x="16" y="131"/>
                </a:cxn>
                <a:cxn ang="0">
                  <a:pos x="9" y="117"/>
                </a:cxn>
                <a:cxn ang="0">
                  <a:pos x="0" y="97"/>
                </a:cxn>
                <a:cxn ang="0">
                  <a:pos x="7" y="86"/>
                </a:cxn>
                <a:cxn ang="0">
                  <a:pos x="11" y="78"/>
                </a:cxn>
                <a:cxn ang="0">
                  <a:pos x="15" y="70"/>
                </a:cxn>
                <a:cxn ang="0">
                  <a:pos x="19" y="63"/>
                </a:cxn>
                <a:cxn ang="0">
                  <a:pos x="24" y="54"/>
                </a:cxn>
                <a:cxn ang="0">
                  <a:pos x="31" y="41"/>
                </a:cxn>
                <a:cxn ang="0">
                  <a:pos x="40" y="24"/>
                </a:cxn>
                <a:cxn ang="0">
                  <a:pos x="52" y="0"/>
                </a:cxn>
                <a:cxn ang="0">
                  <a:pos x="63" y="3"/>
                </a:cxn>
                <a:cxn ang="0">
                  <a:pos x="70" y="6"/>
                </a:cxn>
                <a:cxn ang="0">
                  <a:pos x="76" y="8"/>
                </a:cxn>
                <a:cxn ang="0">
                  <a:pos x="83" y="11"/>
                </a:cxn>
                <a:cxn ang="0">
                  <a:pos x="91" y="15"/>
                </a:cxn>
                <a:cxn ang="0">
                  <a:pos x="102" y="20"/>
                </a:cxn>
                <a:cxn ang="0">
                  <a:pos x="119" y="27"/>
                </a:cxn>
                <a:cxn ang="0">
                  <a:pos x="140" y="37"/>
                </a:cxn>
                <a:cxn ang="0">
                  <a:pos x="144" y="44"/>
                </a:cxn>
                <a:cxn ang="0">
                  <a:pos x="146" y="50"/>
                </a:cxn>
                <a:cxn ang="0">
                  <a:pos x="149" y="56"/>
                </a:cxn>
                <a:cxn ang="0">
                  <a:pos x="151" y="61"/>
                </a:cxn>
                <a:cxn ang="0">
                  <a:pos x="154" y="69"/>
                </a:cxn>
                <a:cxn ang="0">
                  <a:pos x="159" y="80"/>
                </a:cxn>
                <a:cxn ang="0">
                  <a:pos x="165" y="95"/>
                </a:cxn>
                <a:cxn ang="0">
                  <a:pos x="173" y="116"/>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round/>
              <a:headEnd/>
              <a:tailEnd/>
            </a:ln>
          </p:spPr>
          <p:txBody>
            <a:bodyPr/>
            <a:lstStyle/>
            <a:p>
              <a:endParaRPr lang="en-US"/>
            </a:p>
          </p:txBody>
        </p:sp>
        <p:sp>
          <p:nvSpPr>
            <p:cNvPr id="681" name="Freeform 753"/>
            <p:cNvSpPr>
              <a:spLocks/>
            </p:cNvSpPr>
            <p:nvPr/>
          </p:nvSpPr>
          <p:spPr bwMode="auto">
            <a:xfrm>
              <a:off x="3387" y="3293"/>
              <a:ext cx="6" cy="9"/>
            </a:xfrm>
            <a:custGeom>
              <a:avLst/>
              <a:gdLst/>
              <a:ahLst/>
              <a:cxnLst>
                <a:cxn ang="0">
                  <a:pos x="142" y="126"/>
                </a:cxn>
                <a:cxn ang="0">
                  <a:pos x="131" y="131"/>
                </a:cxn>
                <a:cxn ang="0">
                  <a:pos x="122" y="135"/>
                </a:cxn>
                <a:cxn ang="0">
                  <a:pos x="115" y="137"/>
                </a:cxn>
                <a:cxn ang="0">
                  <a:pos x="107" y="141"/>
                </a:cxn>
                <a:cxn ang="0">
                  <a:pos x="96" y="145"/>
                </a:cxn>
                <a:cxn ang="0">
                  <a:pos x="81" y="152"/>
                </a:cxn>
                <a:cxn ang="0">
                  <a:pos x="61" y="161"/>
                </a:cxn>
                <a:cxn ang="0">
                  <a:pos x="32" y="175"/>
                </a:cxn>
                <a:cxn ang="0">
                  <a:pos x="29" y="165"/>
                </a:cxn>
                <a:cxn ang="0">
                  <a:pos x="26" y="159"/>
                </a:cxn>
                <a:cxn ang="0">
                  <a:pos x="24" y="153"/>
                </a:cxn>
                <a:cxn ang="0">
                  <a:pos x="22" y="146"/>
                </a:cxn>
                <a:cxn ang="0">
                  <a:pos x="19" y="139"/>
                </a:cxn>
                <a:cxn ang="0">
                  <a:pos x="15" y="128"/>
                </a:cxn>
                <a:cxn ang="0">
                  <a:pos x="8" y="114"/>
                </a:cxn>
                <a:cxn ang="0">
                  <a:pos x="0" y="95"/>
                </a:cxn>
                <a:cxn ang="0">
                  <a:pos x="5" y="84"/>
                </a:cxn>
                <a:cxn ang="0">
                  <a:pos x="9" y="76"/>
                </a:cxn>
                <a:cxn ang="0">
                  <a:pos x="12" y="68"/>
                </a:cxn>
                <a:cxn ang="0">
                  <a:pos x="16" y="61"/>
                </a:cxn>
                <a:cxn ang="0">
                  <a:pos x="20" y="53"/>
                </a:cxn>
                <a:cxn ang="0">
                  <a:pos x="26" y="40"/>
                </a:cxn>
                <a:cxn ang="0">
                  <a:pos x="34" y="23"/>
                </a:cxn>
                <a:cxn ang="0">
                  <a:pos x="45" y="0"/>
                </a:cxn>
                <a:cxn ang="0">
                  <a:pos x="53" y="4"/>
                </a:cxn>
                <a:cxn ang="0">
                  <a:pos x="59" y="8"/>
                </a:cxn>
                <a:cxn ang="0">
                  <a:pos x="63" y="11"/>
                </a:cxn>
                <a:cxn ang="0">
                  <a:pos x="68" y="15"/>
                </a:cxn>
                <a:cxn ang="0">
                  <a:pos x="74" y="19"/>
                </a:cxn>
                <a:cxn ang="0">
                  <a:pos x="83" y="25"/>
                </a:cxn>
                <a:cxn ang="0">
                  <a:pos x="94" y="34"/>
                </a:cxn>
                <a:cxn ang="0">
                  <a:pos x="111" y="46"/>
                </a:cxn>
                <a:cxn ang="0">
                  <a:pos x="115" y="55"/>
                </a:cxn>
                <a:cxn ang="0">
                  <a:pos x="117" y="60"/>
                </a:cxn>
                <a:cxn ang="0">
                  <a:pos x="120" y="65"/>
                </a:cxn>
                <a:cxn ang="0">
                  <a:pos x="122" y="71"/>
                </a:cxn>
                <a:cxn ang="0">
                  <a:pos x="125" y="79"/>
                </a:cxn>
                <a:cxn ang="0">
                  <a:pos x="129" y="89"/>
                </a:cxn>
                <a:cxn ang="0">
                  <a:pos x="135" y="105"/>
                </a:cxn>
                <a:cxn ang="0">
                  <a:pos x="142" y="126"/>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round/>
              <a:headEnd/>
              <a:tailEnd/>
            </a:ln>
          </p:spPr>
          <p:txBody>
            <a:bodyPr/>
            <a:lstStyle/>
            <a:p>
              <a:endParaRPr lang="en-US"/>
            </a:p>
          </p:txBody>
        </p:sp>
        <p:sp>
          <p:nvSpPr>
            <p:cNvPr id="682" name="Freeform 754"/>
            <p:cNvSpPr>
              <a:spLocks/>
            </p:cNvSpPr>
            <p:nvPr/>
          </p:nvSpPr>
          <p:spPr bwMode="auto">
            <a:xfrm>
              <a:off x="3387" y="3293"/>
              <a:ext cx="5" cy="9"/>
            </a:xfrm>
            <a:custGeom>
              <a:avLst/>
              <a:gdLst/>
              <a:ahLst/>
              <a:cxnLst>
                <a:cxn ang="0">
                  <a:pos x="116" y="136"/>
                </a:cxn>
                <a:cxn ang="0">
                  <a:pos x="107" y="139"/>
                </a:cxn>
                <a:cxn ang="0">
                  <a:pos x="101" y="141"/>
                </a:cxn>
                <a:cxn ang="0">
                  <a:pos x="95" y="144"/>
                </a:cxn>
                <a:cxn ang="0">
                  <a:pos x="88" y="146"/>
                </a:cxn>
                <a:cxn ang="0">
                  <a:pos x="80" y="150"/>
                </a:cxn>
                <a:cxn ang="0">
                  <a:pos x="69" y="155"/>
                </a:cxn>
                <a:cxn ang="0">
                  <a:pos x="54" y="162"/>
                </a:cxn>
                <a:cxn ang="0">
                  <a:pos x="32" y="172"/>
                </a:cxn>
                <a:cxn ang="0">
                  <a:pos x="29" y="163"/>
                </a:cxn>
                <a:cxn ang="0">
                  <a:pos x="26" y="156"/>
                </a:cxn>
                <a:cxn ang="0">
                  <a:pos x="24" y="151"/>
                </a:cxn>
                <a:cxn ang="0">
                  <a:pos x="22" y="144"/>
                </a:cxn>
                <a:cxn ang="0">
                  <a:pos x="19" y="136"/>
                </a:cxn>
                <a:cxn ang="0">
                  <a:pos x="15" y="126"/>
                </a:cxn>
                <a:cxn ang="0">
                  <a:pos x="8" y="112"/>
                </a:cxn>
                <a:cxn ang="0">
                  <a:pos x="0" y="93"/>
                </a:cxn>
                <a:cxn ang="0">
                  <a:pos x="5" y="82"/>
                </a:cxn>
                <a:cxn ang="0">
                  <a:pos x="8" y="74"/>
                </a:cxn>
                <a:cxn ang="0">
                  <a:pos x="11" y="67"/>
                </a:cxn>
                <a:cxn ang="0">
                  <a:pos x="14" y="60"/>
                </a:cxn>
                <a:cxn ang="0">
                  <a:pos x="18" y="51"/>
                </a:cxn>
                <a:cxn ang="0">
                  <a:pos x="23" y="39"/>
                </a:cxn>
                <a:cxn ang="0">
                  <a:pos x="31" y="22"/>
                </a:cxn>
                <a:cxn ang="0">
                  <a:pos x="40" y="0"/>
                </a:cxn>
                <a:cxn ang="0">
                  <a:pos x="46" y="5"/>
                </a:cxn>
                <a:cxn ang="0">
                  <a:pos x="50" y="9"/>
                </a:cxn>
                <a:cxn ang="0">
                  <a:pos x="53" y="14"/>
                </a:cxn>
                <a:cxn ang="0">
                  <a:pos x="56" y="18"/>
                </a:cxn>
                <a:cxn ang="0">
                  <a:pos x="60" y="23"/>
                </a:cxn>
                <a:cxn ang="0">
                  <a:pos x="65" y="30"/>
                </a:cxn>
                <a:cxn ang="0">
                  <a:pos x="73" y="41"/>
                </a:cxn>
                <a:cxn ang="0">
                  <a:pos x="83" y="56"/>
                </a:cxn>
                <a:cxn ang="0">
                  <a:pos x="87" y="64"/>
                </a:cxn>
                <a:cxn ang="0">
                  <a:pos x="89" y="69"/>
                </a:cxn>
                <a:cxn ang="0">
                  <a:pos x="92" y="75"/>
                </a:cxn>
                <a:cxn ang="0">
                  <a:pos x="95" y="81"/>
                </a:cxn>
                <a:cxn ang="0">
                  <a:pos x="98" y="88"/>
                </a:cxn>
                <a:cxn ang="0">
                  <a:pos x="102" y="99"/>
                </a:cxn>
                <a:cxn ang="0">
                  <a:pos x="108" y="115"/>
                </a:cxn>
                <a:cxn ang="0">
                  <a:pos x="116" y="136"/>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round/>
              <a:headEnd/>
              <a:tailEnd/>
            </a:ln>
          </p:spPr>
          <p:txBody>
            <a:bodyPr/>
            <a:lstStyle/>
            <a:p>
              <a:endParaRPr lang="en-US"/>
            </a:p>
          </p:txBody>
        </p:sp>
        <p:sp>
          <p:nvSpPr>
            <p:cNvPr id="683" name="Freeform 755"/>
            <p:cNvSpPr>
              <a:spLocks/>
            </p:cNvSpPr>
            <p:nvPr/>
          </p:nvSpPr>
          <p:spPr bwMode="auto">
            <a:xfrm>
              <a:off x="3387" y="3293"/>
              <a:ext cx="4" cy="9"/>
            </a:xfrm>
            <a:custGeom>
              <a:avLst/>
              <a:gdLst/>
              <a:ahLst/>
              <a:cxnLst>
                <a:cxn ang="0">
                  <a:pos x="88" y="145"/>
                </a:cxn>
                <a:cxn ang="0">
                  <a:pos x="81" y="147"/>
                </a:cxn>
                <a:cxn ang="0">
                  <a:pos x="77" y="150"/>
                </a:cxn>
                <a:cxn ang="0">
                  <a:pos x="73" y="151"/>
                </a:cxn>
                <a:cxn ang="0">
                  <a:pos x="69" y="153"/>
                </a:cxn>
                <a:cxn ang="0">
                  <a:pos x="64" y="155"/>
                </a:cxn>
                <a:cxn ang="0">
                  <a:pos x="57" y="158"/>
                </a:cxn>
                <a:cxn ang="0">
                  <a:pos x="47" y="163"/>
                </a:cxn>
                <a:cxn ang="0">
                  <a:pos x="32" y="170"/>
                </a:cxn>
                <a:cxn ang="0">
                  <a:pos x="29" y="161"/>
                </a:cxn>
                <a:cxn ang="0">
                  <a:pos x="26" y="154"/>
                </a:cxn>
                <a:cxn ang="0">
                  <a:pos x="24" y="148"/>
                </a:cxn>
                <a:cxn ang="0">
                  <a:pos x="22" y="142"/>
                </a:cxn>
                <a:cxn ang="0">
                  <a:pos x="19" y="134"/>
                </a:cxn>
                <a:cxn ang="0">
                  <a:pos x="15" y="123"/>
                </a:cxn>
                <a:cxn ang="0">
                  <a:pos x="8" y="109"/>
                </a:cxn>
                <a:cxn ang="0">
                  <a:pos x="0" y="89"/>
                </a:cxn>
                <a:cxn ang="0">
                  <a:pos x="4" y="79"/>
                </a:cxn>
                <a:cxn ang="0">
                  <a:pos x="7" y="71"/>
                </a:cxn>
                <a:cxn ang="0">
                  <a:pos x="9" y="65"/>
                </a:cxn>
                <a:cxn ang="0">
                  <a:pos x="12" y="58"/>
                </a:cxn>
                <a:cxn ang="0">
                  <a:pos x="15" y="49"/>
                </a:cxn>
                <a:cxn ang="0">
                  <a:pos x="19" y="38"/>
                </a:cxn>
                <a:cxn ang="0">
                  <a:pos x="26" y="22"/>
                </a:cxn>
                <a:cxn ang="0">
                  <a:pos x="34" y="0"/>
                </a:cxn>
                <a:cxn ang="0">
                  <a:pos x="40" y="11"/>
                </a:cxn>
                <a:cxn ang="0">
                  <a:pos x="43" y="21"/>
                </a:cxn>
                <a:cxn ang="0">
                  <a:pos x="47" y="36"/>
                </a:cxn>
                <a:cxn ang="0">
                  <a:pos x="55" y="65"/>
                </a:cxn>
                <a:cxn ang="0">
                  <a:pos x="59" y="74"/>
                </a:cxn>
                <a:cxn ang="0">
                  <a:pos x="61" y="79"/>
                </a:cxn>
                <a:cxn ang="0">
                  <a:pos x="64" y="84"/>
                </a:cxn>
                <a:cxn ang="0">
                  <a:pos x="66" y="90"/>
                </a:cxn>
                <a:cxn ang="0">
                  <a:pos x="69" y="98"/>
                </a:cxn>
                <a:cxn ang="0">
                  <a:pos x="73" y="108"/>
                </a:cxn>
                <a:cxn ang="0">
                  <a:pos x="79" y="124"/>
                </a:cxn>
                <a:cxn ang="0">
                  <a:pos x="88" y="145"/>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round/>
              <a:headEnd/>
              <a:tailEnd/>
            </a:ln>
          </p:spPr>
          <p:txBody>
            <a:bodyPr/>
            <a:lstStyle/>
            <a:p>
              <a:endParaRPr lang="en-US"/>
            </a:p>
          </p:txBody>
        </p:sp>
        <p:sp>
          <p:nvSpPr>
            <p:cNvPr id="684" name="Freeform 756"/>
            <p:cNvSpPr>
              <a:spLocks/>
            </p:cNvSpPr>
            <p:nvPr/>
          </p:nvSpPr>
          <p:spPr bwMode="auto">
            <a:xfrm>
              <a:off x="3388" y="3293"/>
              <a:ext cx="2" cy="9"/>
            </a:xfrm>
            <a:custGeom>
              <a:avLst/>
              <a:gdLst/>
              <a:ahLst/>
              <a:cxnLst>
                <a:cxn ang="0">
                  <a:pos x="59" y="155"/>
                </a:cxn>
                <a:cxn ang="0">
                  <a:pos x="33" y="167"/>
                </a:cxn>
                <a:cxn ang="0">
                  <a:pos x="0" y="87"/>
                </a:cxn>
                <a:cxn ang="0">
                  <a:pos x="29" y="0"/>
                </a:cxn>
                <a:cxn ang="0">
                  <a:pos x="26" y="76"/>
                </a:cxn>
                <a:cxn ang="0">
                  <a:pos x="59" y="155"/>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w="9525">
              <a:noFill/>
              <a:round/>
              <a:headEnd/>
              <a:tailEnd/>
            </a:ln>
          </p:spPr>
          <p:txBody>
            <a:bodyPr/>
            <a:lstStyle/>
            <a:p>
              <a:endParaRPr lang="en-US"/>
            </a:p>
          </p:txBody>
        </p:sp>
        <p:sp>
          <p:nvSpPr>
            <p:cNvPr id="685" name="Freeform 757"/>
            <p:cNvSpPr>
              <a:spLocks/>
            </p:cNvSpPr>
            <p:nvPr/>
          </p:nvSpPr>
          <p:spPr bwMode="auto">
            <a:xfrm>
              <a:off x="3386" y="3294"/>
              <a:ext cx="8" cy="4"/>
            </a:xfrm>
            <a:custGeom>
              <a:avLst/>
              <a:gdLst/>
              <a:ahLst/>
              <a:cxnLst>
                <a:cxn ang="0">
                  <a:pos x="170" y="4"/>
                </a:cxn>
                <a:cxn ang="0">
                  <a:pos x="168" y="0"/>
                </a:cxn>
                <a:cxn ang="0">
                  <a:pos x="0" y="73"/>
                </a:cxn>
                <a:cxn ang="0">
                  <a:pos x="4" y="81"/>
                </a:cxn>
                <a:cxn ang="0">
                  <a:pos x="172" y="8"/>
                </a:cxn>
                <a:cxn ang="0">
                  <a:pos x="170" y="4"/>
                </a:cxn>
              </a:cxnLst>
              <a:rect l="0" t="0" r="r" b="b"/>
              <a:pathLst>
                <a:path w="172" h="81">
                  <a:moveTo>
                    <a:pt x="170" y="4"/>
                  </a:moveTo>
                  <a:lnTo>
                    <a:pt x="168" y="0"/>
                  </a:lnTo>
                  <a:lnTo>
                    <a:pt x="0" y="73"/>
                  </a:lnTo>
                  <a:lnTo>
                    <a:pt x="4" y="81"/>
                  </a:lnTo>
                  <a:lnTo>
                    <a:pt x="172" y="8"/>
                  </a:lnTo>
                  <a:lnTo>
                    <a:pt x="170" y="4"/>
                  </a:lnTo>
                  <a:close/>
                </a:path>
              </a:pathLst>
            </a:custGeom>
            <a:solidFill>
              <a:srgbClr val="EDF5F5"/>
            </a:solidFill>
            <a:ln w="9525">
              <a:noFill/>
              <a:round/>
              <a:headEnd/>
              <a:tailEnd/>
            </a:ln>
          </p:spPr>
          <p:txBody>
            <a:bodyPr/>
            <a:lstStyle/>
            <a:p>
              <a:endParaRPr lang="en-US"/>
            </a:p>
          </p:txBody>
        </p:sp>
        <p:sp>
          <p:nvSpPr>
            <p:cNvPr id="686" name="Freeform 758"/>
            <p:cNvSpPr>
              <a:spLocks/>
            </p:cNvSpPr>
            <p:nvPr/>
          </p:nvSpPr>
          <p:spPr bwMode="auto">
            <a:xfrm>
              <a:off x="3432" y="3432"/>
              <a:ext cx="10" cy="6"/>
            </a:xfrm>
            <a:custGeom>
              <a:avLst/>
              <a:gdLst/>
              <a:ahLst/>
              <a:cxnLst>
                <a:cxn ang="0">
                  <a:pos x="216" y="12"/>
                </a:cxn>
                <a:cxn ang="0">
                  <a:pos x="4" y="103"/>
                </a:cxn>
                <a:cxn ang="0">
                  <a:pos x="0" y="93"/>
                </a:cxn>
                <a:cxn ang="0">
                  <a:pos x="211" y="0"/>
                </a:cxn>
                <a:cxn ang="0">
                  <a:pos x="216" y="12"/>
                </a:cxn>
              </a:cxnLst>
              <a:rect l="0" t="0" r="r" b="b"/>
              <a:pathLst>
                <a:path w="216" h="103">
                  <a:moveTo>
                    <a:pt x="216" y="12"/>
                  </a:moveTo>
                  <a:lnTo>
                    <a:pt x="4" y="103"/>
                  </a:lnTo>
                  <a:lnTo>
                    <a:pt x="0" y="93"/>
                  </a:lnTo>
                  <a:lnTo>
                    <a:pt x="211" y="0"/>
                  </a:lnTo>
                  <a:lnTo>
                    <a:pt x="216" y="12"/>
                  </a:lnTo>
                  <a:close/>
                </a:path>
              </a:pathLst>
            </a:custGeom>
            <a:solidFill>
              <a:srgbClr val="111919"/>
            </a:solidFill>
            <a:ln w="9525">
              <a:noFill/>
              <a:round/>
              <a:headEnd/>
              <a:tailEnd/>
            </a:ln>
          </p:spPr>
          <p:txBody>
            <a:bodyPr/>
            <a:lstStyle/>
            <a:p>
              <a:endParaRPr lang="en-US"/>
            </a:p>
          </p:txBody>
        </p:sp>
        <p:sp>
          <p:nvSpPr>
            <p:cNvPr id="687" name="Freeform 759"/>
            <p:cNvSpPr>
              <a:spLocks/>
            </p:cNvSpPr>
            <p:nvPr/>
          </p:nvSpPr>
          <p:spPr bwMode="auto">
            <a:xfrm>
              <a:off x="3432" y="3433"/>
              <a:ext cx="11" cy="16"/>
            </a:xfrm>
            <a:custGeom>
              <a:avLst/>
              <a:gdLst/>
              <a:ahLst/>
              <a:cxnLst>
                <a:cxn ang="0">
                  <a:pos x="207" y="296"/>
                </a:cxn>
                <a:cxn ang="0">
                  <a:pos x="219" y="286"/>
                </a:cxn>
                <a:cxn ang="0">
                  <a:pos x="232" y="267"/>
                </a:cxn>
                <a:cxn ang="0">
                  <a:pos x="242" y="241"/>
                </a:cxn>
                <a:cxn ang="0">
                  <a:pos x="248" y="206"/>
                </a:cxn>
                <a:cxn ang="0">
                  <a:pos x="250" y="165"/>
                </a:cxn>
                <a:cxn ang="0">
                  <a:pos x="245" y="116"/>
                </a:cxn>
                <a:cxn ang="0">
                  <a:pos x="233" y="62"/>
                </a:cxn>
                <a:cxn ang="0">
                  <a:pos x="211" y="0"/>
                </a:cxn>
                <a:cxn ang="0">
                  <a:pos x="198" y="6"/>
                </a:cxn>
                <a:cxn ang="0">
                  <a:pos x="185" y="12"/>
                </a:cxn>
                <a:cxn ang="0">
                  <a:pos x="171" y="17"/>
                </a:cxn>
                <a:cxn ang="0">
                  <a:pos x="158" y="24"/>
                </a:cxn>
                <a:cxn ang="0">
                  <a:pos x="145" y="29"/>
                </a:cxn>
                <a:cxn ang="0">
                  <a:pos x="132" y="35"/>
                </a:cxn>
                <a:cxn ang="0">
                  <a:pos x="118" y="41"/>
                </a:cxn>
                <a:cxn ang="0">
                  <a:pos x="106" y="46"/>
                </a:cxn>
                <a:cxn ang="0">
                  <a:pos x="93" y="52"/>
                </a:cxn>
                <a:cxn ang="0">
                  <a:pos x="80" y="57"/>
                </a:cxn>
                <a:cxn ang="0">
                  <a:pos x="66" y="64"/>
                </a:cxn>
                <a:cxn ang="0">
                  <a:pos x="53" y="69"/>
                </a:cxn>
                <a:cxn ang="0">
                  <a:pos x="40" y="75"/>
                </a:cxn>
                <a:cxn ang="0">
                  <a:pos x="27" y="81"/>
                </a:cxn>
                <a:cxn ang="0">
                  <a:pos x="13" y="87"/>
                </a:cxn>
                <a:cxn ang="0">
                  <a:pos x="0" y="92"/>
                </a:cxn>
                <a:cxn ang="0">
                  <a:pos x="13" y="123"/>
                </a:cxn>
                <a:cxn ang="0">
                  <a:pos x="28" y="150"/>
                </a:cxn>
                <a:cxn ang="0">
                  <a:pos x="42" y="175"/>
                </a:cxn>
                <a:cxn ang="0">
                  <a:pos x="57" y="198"/>
                </a:cxn>
                <a:cxn ang="0">
                  <a:pos x="73" y="218"/>
                </a:cxn>
                <a:cxn ang="0">
                  <a:pos x="87" y="236"/>
                </a:cxn>
                <a:cxn ang="0">
                  <a:pos x="102" y="250"/>
                </a:cxn>
                <a:cxn ang="0">
                  <a:pos x="117" y="263"/>
                </a:cxn>
                <a:cxn ang="0">
                  <a:pos x="132" y="274"/>
                </a:cxn>
                <a:cxn ang="0">
                  <a:pos x="145" y="283"/>
                </a:cxn>
                <a:cxn ang="0">
                  <a:pos x="158" y="289"/>
                </a:cxn>
                <a:cxn ang="0">
                  <a:pos x="170" y="294"/>
                </a:cxn>
                <a:cxn ang="0">
                  <a:pos x="182" y="297"/>
                </a:cxn>
                <a:cxn ang="0">
                  <a:pos x="192" y="298"/>
                </a:cxn>
                <a:cxn ang="0">
                  <a:pos x="200" y="298"/>
                </a:cxn>
                <a:cxn ang="0">
                  <a:pos x="207" y="296"/>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round/>
              <a:headEnd/>
              <a:tailEnd/>
            </a:ln>
          </p:spPr>
          <p:txBody>
            <a:bodyPr/>
            <a:lstStyle/>
            <a:p>
              <a:endParaRPr lang="en-US"/>
            </a:p>
          </p:txBody>
        </p:sp>
        <p:sp>
          <p:nvSpPr>
            <p:cNvPr id="688" name="Freeform 760"/>
            <p:cNvSpPr>
              <a:spLocks/>
            </p:cNvSpPr>
            <p:nvPr/>
          </p:nvSpPr>
          <p:spPr bwMode="auto">
            <a:xfrm>
              <a:off x="3432" y="3433"/>
              <a:ext cx="10" cy="16"/>
            </a:xfrm>
            <a:custGeom>
              <a:avLst/>
              <a:gdLst/>
              <a:ahLst/>
              <a:cxnLst>
                <a:cxn ang="0">
                  <a:pos x="199" y="285"/>
                </a:cxn>
                <a:cxn ang="0">
                  <a:pos x="209" y="276"/>
                </a:cxn>
                <a:cxn ang="0">
                  <a:pos x="217" y="259"/>
                </a:cxn>
                <a:cxn ang="0">
                  <a:pos x="224" y="234"/>
                </a:cxn>
                <a:cxn ang="0">
                  <a:pos x="226" y="202"/>
                </a:cxn>
                <a:cxn ang="0">
                  <a:pos x="223" y="162"/>
                </a:cxn>
                <a:cxn ang="0">
                  <a:pos x="214" y="115"/>
                </a:cxn>
                <a:cxn ang="0">
                  <a:pos x="200" y="61"/>
                </a:cxn>
                <a:cxn ang="0">
                  <a:pos x="178" y="0"/>
                </a:cxn>
                <a:cxn ang="0">
                  <a:pos x="166" y="5"/>
                </a:cxn>
                <a:cxn ang="0">
                  <a:pos x="155" y="10"/>
                </a:cxn>
                <a:cxn ang="0">
                  <a:pos x="144" y="15"/>
                </a:cxn>
                <a:cxn ang="0">
                  <a:pos x="134" y="20"/>
                </a:cxn>
                <a:cxn ang="0">
                  <a:pos x="123" y="24"/>
                </a:cxn>
                <a:cxn ang="0">
                  <a:pos x="111" y="30"/>
                </a:cxn>
                <a:cxn ang="0">
                  <a:pos x="100" y="34"/>
                </a:cxn>
                <a:cxn ang="0">
                  <a:pos x="89" y="39"/>
                </a:cxn>
                <a:cxn ang="0">
                  <a:pos x="78" y="44"/>
                </a:cxn>
                <a:cxn ang="0">
                  <a:pos x="67" y="49"/>
                </a:cxn>
                <a:cxn ang="0">
                  <a:pos x="55" y="54"/>
                </a:cxn>
                <a:cxn ang="0">
                  <a:pos x="45" y="58"/>
                </a:cxn>
                <a:cxn ang="0">
                  <a:pos x="34" y="63"/>
                </a:cxn>
                <a:cxn ang="0">
                  <a:pos x="23" y="69"/>
                </a:cxn>
                <a:cxn ang="0">
                  <a:pos x="11" y="73"/>
                </a:cxn>
                <a:cxn ang="0">
                  <a:pos x="0" y="78"/>
                </a:cxn>
                <a:cxn ang="0">
                  <a:pos x="13" y="109"/>
                </a:cxn>
                <a:cxn ang="0">
                  <a:pos x="28" y="136"/>
                </a:cxn>
                <a:cxn ang="0">
                  <a:pos x="42" y="161"/>
                </a:cxn>
                <a:cxn ang="0">
                  <a:pos x="56" y="184"/>
                </a:cxn>
                <a:cxn ang="0">
                  <a:pos x="72" y="204"/>
                </a:cxn>
                <a:cxn ang="0">
                  <a:pos x="86" y="221"/>
                </a:cxn>
                <a:cxn ang="0">
                  <a:pos x="101" y="236"/>
                </a:cxn>
                <a:cxn ang="0">
                  <a:pos x="115" y="250"/>
                </a:cxn>
                <a:cxn ang="0">
                  <a:pos x="129" y="260"/>
                </a:cxn>
                <a:cxn ang="0">
                  <a:pos x="142" y="270"/>
                </a:cxn>
                <a:cxn ang="0">
                  <a:pos x="155" y="276"/>
                </a:cxn>
                <a:cxn ang="0">
                  <a:pos x="166" y="282"/>
                </a:cxn>
                <a:cxn ang="0">
                  <a:pos x="177" y="285"/>
                </a:cxn>
                <a:cxn ang="0">
                  <a:pos x="186" y="287"/>
                </a:cxn>
                <a:cxn ang="0">
                  <a:pos x="193" y="287"/>
                </a:cxn>
                <a:cxn ang="0">
                  <a:pos x="199" y="285"/>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round/>
              <a:headEnd/>
              <a:tailEnd/>
            </a:ln>
          </p:spPr>
          <p:txBody>
            <a:bodyPr/>
            <a:lstStyle/>
            <a:p>
              <a:endParaRPr lang="en-US"/>
            </a:p>
          </p:txBody>
        </p:sp>
        <p:sp>
          <p:nvSpPr>
            <p:cNvPr id="689" name="Freeform 761"/>
            <p:cNvSpPr>
              <a:spLocks/>
            </p:cNvSpPr>
            <p:nvPr/>
          </p:nvSpPr>
          <p:spPr bwMode="auto">
            <a:xfrm>
              <a:off x="3433" y="3434"/>
              <a:ext cx="9" cy="15"/>
            </a:xfrm>
            <a:custGeom>
              <a:avLst/>
              <a:gdLst/>
              <a:ahLst/>
              <a:cxnLst>
                <a:cxn ang="0">
                  <a:pos x="189" y="273"/>
                </a:cxn>
                <a:cxn ang="0">
                  <a:pos x="196" y="265"/>
                </a:cxn>
                <a:cxn ang="0">
                  <a:pos x="201" y="251"/>
                </a:cxn>
                <a:cxn ang="0">
                  <a:pos x="202" y="227"/>
                </a:cxn>
                <a:cxn ang="0">
                  <a:pos x="200" y="197"/>
                </a:cxn>
                <a:cxn ang="0">
                  <a:pos x="193" y="159"/>
                </a:cxn>
                <a:cxn ang="0">
                  <a:pos x="182" y="114"/>
                </a:cxn>
                <a:cxn ang="0">
                  <a:pos x="165" y="60"/>
                </a:cxn>
                <a:cxn ang="0">
                  <a:pos x="142" y="0"/>
                </a:cxn>
                <a:cxn ang="0">
                  <a:pos x="125" y="7"/>
                </a:cxn>
                <a:cxn ang="0">
                  <a:pos x="107" y="14"/>
                </a:cxn>
                <a:cxn ang="0">
                  <a:pos x="89" y="23"/>
                </a:cxn>
                <a:cxn ang="0">
                  <a:pos x="72" y="30"/>
                </a:cxn>
                <a:cxn ang="0">
                  <a:pos x="53" y="39"/>
                </a:cxn>
                <a:cxn ang="0">
                  <a:pos x="36" y="46"/>
                </a:cxn>
                <a:cxn ang="0">
                  <a:pos x="18" y="54"/>
                </a:cxn>
                <a:cxn ang="0">
                  <a:pos x="0" y="62"/>
                </a:cxn>
                <a:cxn ang="0">
                  <a:pos x="14" y="92"/>
                </a:cxn>
                <a:cxn ang="0">
                  <a:pos x="28" y="120"/>
                </a:cxn>
                <a:cxn ang="0">
                  <a:pos x="41" y="145"/>
                </a:cxn>
                <a:cxn ang="0">
                  <a:pos x="57" y="168"/>
                </a:cxn>
                <a:cxn ang="0">
                  <a:pos x="71" y="188"/>
                </a:cxn>
                <a:cxn ang="0">
                  <a:pos x="85" y="206"/>
                </a:cxn>
                <a:cxn ang="0">
                  <a:pos x="98" y="221"/>
                </a:cxn>
                <a:cxn ang="0">
                  <a:pos x="113" y="235"/>
                </a:cxn>
                <a:cxn ang="0">
                  <a:pos x="126" y="246"/>
                </a:cxn>
                <a:cxn ang="0">
                  <a:pos x="138" y="256"/>
                </a:cxn>
                <a:cxn ang="0">
                  <a:pos x="149" y="262"/>
                </a:cxn>
                <a:cxn ang="0">
                  <a:pos x="160" y="268"/>
                </a:cxn>
                <a:cxn ang="0">
                  <a:pos x="170" y="272"/>
                </a:cxn>
                <a:cxn ang="0">
                  <a:pos x="178" y="274"/>
                </a:cxn>
                <a:cxn ang="0">
                  <a:pos x="184" y="274"/>
                </a:cxn>
                <a:cxn ang="0">
                  <a:pos x="189" y="273"/>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round/>
              <a:headEnd/>
              <a:tailEnd/>
            </a:ln>
          </p:spPr>
          <p:txBody>
            <a:bodyPr/>
            <a:lstStyle/>
            <a:p>
              <a:endParaRPr lang="en-US"/>
            </a:p>
          </p:txBody>
        </p:sp>
        <p:sp>
          <p:nvSpPr>
            <p:cNvPr id="690" name="Freeform 762"/>
            <p:cNvSpPr>
              <a:spLocks/>
            </p:cNvSpPr>
            <p:nvPr/>
          </p:nvSpPr>
          <p:spPr bwMode="auto">
            <a:xfrm>
              <a:off x="3433" y="3435"/>
              <a:ext cx="9" cy="14"/>
            </a:xfrm>
            <a:custGeom>
              <a:avLst/>
              <a:gdLst/>
              <a:ahLst/>
              <a:cxnLst>
                <a:cxn ang="0">
                  <a:pos x="180" y="263"/>
                </a:cxn>
                <a:cxn ang="0">
                  <a:pos x="185" y="256"/>
                </a:cxn>
                <a:cxn ang="0">
                  <a:pos x="186" y="243"/>
                </a:cxn>
                <a:cxn ang="0">
                  <a:pos x="183" y="222"/>
                </a:cxn>
                <a:cxn ang="0">
                  <a:pos x="177" y="193"/>
                </a:cxn>
                <a:cxn ang="0">
                  <a:pos x="166" y="157"/>
                </a:cxn>
                <a:cxn ang="0">
                  <a:pos x="151" y="113"/>
                </a:cxn>
                <a:cxn ang="0">
                  <a:pos x="131" y="60"/>
                </a:cxn>
                <a:cxn ang="0">
                  <a:pos x="108" y="0"/>
                </a:cxn>
                <a:cxn ang="0">
                  <a:pos x="94" y="7"/>
                </a:cxn>
                <a:cxn ang="0">
                  <a:pos x="80" y="13"/>
                </a:cxn>
                <a:cxn ang="0">
                  <a:pos x="67" y="18"/>
                </a:cxn>
                <a:cxn ang="0">
                  <a:pos x="54" y="24"/>
                </a:cxn>
                <a:cxn ang="0">
                  <a:pos x="40" y="30"/>
                </a:cxn>
                <a:cxn ang="0">
                  <a:pos x="27" y="36"/>
                </a:cxn>
                <a:cxn ang="0">
                  <a:pos x="13" y="41"/>
                </a:cxn>
                <a:cxn ang="0">
                  <a:pos x="0" y="48"/>
                </a:cxn>
                <a:cxn ang="0">
                  <a:pos x="13" y="78"/>
                </a:cxn>
                <a:cxn ang="0">
                  <a:pos x="26" y="106"/>
                </a:cxn>
                <a:cxn ang="0">
                  <a:pos x="40" y="131"/>
                </a:cxn>
                <a:cxn ang="0">
                  <a:pos x="55" y="154"/>
                </a:cxn>
                <a:cxn ang="0">
                  <a:pos x="69" y="174"/>
                </a:cxn>
                <a:cxn ang="0">
                  <a:pos x="83" y="192"/>
                </a:cxn>
                <a:cxn ang="0">
                  <a:pos x="96" y="208"/>
                </a:cxn>
                <a:cxn ang="0">
                  <a:pos x="110" y="222"/>
                </a:cxn>
                <a:cxn ang="0">
                  <a:pos x="122" y="233"/>
                </a:cxn>
                <a:cxn ang="0">
                  <a:pos x="134" y="243"/>
                </a:cxn>
                <a:cxn ang="0">
                  <a:pos x="145" y="250"/>
                </a:cxn>
                <a:cxn ang="0">
                  <a:pos x="155" y="256"/>
                </a:cxn>
                <a:cxn ang="0">
                  <a:pos x="164" y="261"/>
                </a:cxn>
                <a:cxn ang="0">
                  <a:pos x="171" y="263"/>
                </a:cxn>
                <a:cxn ang="0">
                  <a:pos x="176" y="264"/>
                </a:cxn>
                <a:cxn ang="0">
                  <a:pos x="180" y="263"/>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round/>
              <a:headEnd/>
              <a:tailEnd/>
            </a:ln>
          </p:spPr>
          <p:txBody>
            <a:bodyPr/>
            <a:lstStyle/>
            <a:p>
              <a:endParaRPr lang="en-US"/>
            </a:p>
          </p:txBody>
        </p:sp>
        <p:sp>
          <p:nvSpPr>
            <p:cNvPr id="691" name="Freeform 763"/>
            <p:cNvSpPr>
              <a:spLocks/>
            </p:cNvSpPr>
            <p:nvPr/>
          </p:nvSpPr>
          <p:spPr bwMode="auto">
            <a:xfrm>
              <a:off x="3433" y="3435"/>
              <a:ext cx="8" cy="14"/>
            </a:xfrm>
            <a:custGeom>
              <a:avLst/>
              <a:gdLst/>
              <a:ahLst/>
              <a:cxnLst>
                <a:cxn ang="0">
                  <a:pos x="171" y="251"/>
                </a:cxn>
                <a:cxn ang="0">
                  <a:pos x="173" y="245"/>
                </a:cxn>
                <a:cxn ang="0">
                  <a:pos x="170" y="233"/>
                </a:cxn>
                <a:cxn ang="0">
                  <a:pos x="164" y="214"/>
                </a:cxn>
                <a:cxn ang="0">
                  <a:pos x="153" y="187"/>
                </a:cxn>
                <a:cxn ang="0">
                  <a:pos x="137" y="153"/>
                </a:cxn>
                <a:cxn ang="0">
                  <a:pos x="119" y="110"/>
                </a:cxn>
                <a:cxn ang="0">
                  <a:pos x="97" y="60"/>
                </a:cxn>
                <a:cxn ang="0">
                  <a:pos x="72" y="0"/>
                </a:cxn>
                <a:cxn ang="0">
                  <a:pos x="63" y="4"/>
                </a:cxn>
                <a:cxn ang="0">
                  <a:pos x="54" y="7"/>
                </a:cxn>
                <a:cxn ang="0">
                  <a:pos x="45" y="11"/>
                </a:cxn>
                <a:cxn ang="0">
                  <a:pos x="36" y="16"/>
                </a:cxn>
                <a:cxn ang="0">
                  <a:pos x="27" y="20"/>
                </a:cxn>
                <a:cxn ang="0">
                  <a:pos x="18" y="23"/>
                </a:cxn>
                <a:cxn ang="0">
                  <a:pos x="9" y="27"/>
                </a:cxn>
                <a:cxn ang="0">
                  <a:pos x="0" y="31"/>
                </a:cxn>
                <a:cxn ang="0">
                  <a:pos x="13" y="62"/>
                </a:cxn>
                <a:cxn ang="0">
                  <a:pos x="26" y="89"/>
                </a:cxn>
                <a:cxn ang="0">
                  <a:pos x="41" y="115"/>
                </a:cxn>
                <a:cxn ang="0">
                  <a:pos x="54" y="138"/>
                </a:cxn>
                <a:cxn ang="0">
                  <a:pos x="68" y="159"/>
                </a:cxn>
                <a:cxn ang="0">
                  <a:pos x="81" y="177"/>
                </a:cxn>
                <a:cxn ang="0">
                  <a:pos x="95" y="193"/>
                </a:cxn>
                <a:cxn ang="0">
                  <a:pos x="107" y="206"/>
                </a:cxn>
                <a:cxn ang="0">
                  <a:pos x="119" y="218"/>
                </a:cxn>
                <a:cxn ang="0">
                  <a:pos x="130" y="229"/>
                </a:cxn>
                <a:cxn ang="0">
                  <a:pos x="141" y="236"/>
                </a:cxn>
                <a:cxn ang="0">
                  <a:pos x="150" y="242"/>
                </a:cxn>
                <a:cxn ang="0">
                  <a:pos x="157" y="246"/>
                </a:cxn>
                <a:cxn ang="0">
                  <a:pos x="163" y="250"/>
                </a:cxn>
                <a:cxn ang="0">
                  <a:pos x="168" y="251"/>
                </a:cxn>
                <a:cxn ang="0">
                  <a:pos x="171" y="251"/>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round/>
              <a:headEnd/>
              <a:tailEnd/>
            </a:ln>
          </p:spPr>
          <p:txBody>
            <a:bodyPr/>
            <a:lstStyle/>
            <a:p>
              <a:endParaRPr lang="en-US"/>
            </a:p>
          </p:txBody>
        </p:sp>
        <p:sp>
          <p:nvSpPr>
            <p:cNvPr id="692" name="Freeform 764"/>
            <p:cNvSpPr>
              <a:spLocks/>
            </p:cNvSpPr>
            <p:nvPr/>
          </p:nvSpPr>
          <p:spPr bwMode="auto">
            <a:xfrm>
              <a:off x="3434" y="3436"/>
              <a:ext cx="7" cy="13"/>
            </a:xfrm>
            <a:custGeom>
              <a:avLst/>
              <a:gdLst/>
              <a:ahLst/>
              <a:cxnLst>
                <a:cxn ang="0">
                  <a:pos x="163" y="240"/>
                </a:cxn>
                <a:cxn ang="0">
                  <a:pos x="162" y="235"/>
                </a:cxn>
                <a:cxn ang="0">
                  <a:pos x="156" y="225"/>
                </a:cxn>
                <a:cxn ang="0">
                  <a:pos x="145" y="208"/>
                </a:cxn>
                <a:cxn ang="0">
                  <a:pos x="129" y="183"/>
                </a:cxn>
                <a:cxn ang="0">
                  <a:pos x="110" y="150"/>
                </a:cxn>
                <a:cxn ang="0">
                  <a:pos x="89" y="110"/>
                </a:cxn>
                <a:cxn ang="0">
                  <a:pos x="64" y="59"/>
                </a:cxn>
                <a:cxn ang="0">
                  <a:pos x="39" y="0"/>
                </a:cxn>
                <a:cxn ang="0">
                  <a:pos x="34" y="2"/>
                </a:cxn>
                <a:cxn ang="0">
                  <a:pos x="28" y="5"/>
                </a:cxn>
                <a:cxn ang="0">
                  <a:pos x="24" y="7"/>
                </a:cxn>
                <a:cxn ang="0">
                  <a:pos x="19" y="9"/>
                </a:cxn>
                <a:cxn ang="0">
                  <a:pos x="14" y="11"/>
                </a:cxn>
                <a:cxn ang="0">
                  <a:pos x="10" y="13"/>
                </a:cxn>
                <a:cxn ang="0">
                  <a:pos x="5" y="15"/>
                </a:cxn>
                <a:cxn ang="0">
                  <a:pos x="0" y="17"/>
                </a:cxn>
                <a:cxn ang="0">
                  <a:pos x="13" y="48"/>
                </a:cxn>
                <a:cxn ang="0">
                  <a:pos x="26" y="75"/>
                </a:cxn>
                <a:cxn ang="0">
                  <a:pos x="41" y="102"/>
                </a:cxn>
                <a:cxn ang="0">
                  <a:pos x="54" y="124"/>
                </a:cxn>
                <a:cxn ang="0">
                  <a:pos x="68" y="145"/>
                </a:cxn>
                <a:cxn ang="0">
                  <a:pos x="82" y="163"/>
                </a:cxn>
                <a:cxn ang="0">
                  <a:pos x="94" y="180"/>
                </a:cxn>
                <a:cxn ang="0">
                  <a:pos x="106" y="193"/>
                </a:cxn>
                <a:cxn ang="0">
                  <a:pos x="117" y="205"/>
                </a:cxn>
                <a:cxn ang="0">
                  <a:pos x="127" y="215"/>
                </a:cxn>
                <a:cxn ang="0">
                  <a:pos x="138" y="224"/>
                </a:cxn>
                <a:cxn ang="0">
                  <a:pos x="146" y="230"/>
                </a:cxn>
                <a:cxn ang="0">
                  <a:pos x="152" y="234"/>
                </a:cxn>
                <a:cxn ang="0">
                  <a:pos x="158" y="238"/>
                </a:cxn>
                <a:cxn ang="0">
                  <a:pos x="161" y="240"/>
                </a:cxn>
                <a:cxn ang="0">
                  <a:pos x="163" y="240"/>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round/>
              <a:headEnd/>
              <a:tailEnd/>
            </a:ln>
          </p:spPr>
          <p:txBody>
            <a:bodyPr/>
            <a:lstStyle/>
            <a:p>
              <a:endParaRPr lang="en-US"/>
            </a:p>
          </p:txBody>
        </p:sp>
        <p:sp>
          <p:nvSpPr>
            <p:cNvPr id="693" name="Freeform 765"/>
            <p:cNvSpPr>
              <a:spLocks/>
            </p:cNvSpPr>
            <p:nvPr/>
          </p:nvSpPr>
          <p:spPr bwMode="auto">
            <a:xfrm>
              <a:off x="3441" y="3449"/>
              <a:ext cx="2" cy="5"/>
            </a:xfrm>
            <a:custGeom>
              <a:avLst/>
              <a:gdLst/>
              <a:ahLst/>
              <a:cxnLst>
                <a:cxn ang="0">
                  <a:pos x="13" y="0"/>
                </a:cxn>
                <a:cxn ang="0">
                  <a:pos x="44" y="76"/>
                </a:cxn>
                <a:cxn ang="0">
                  <a:pos x="48" y="92"/>
                </a:cxn>
                <a:cxn ang="0">
                  <a:pos x="46" y="99"/>
                </a:cxn>
                <a:cxn ang="0">
                  <a:pos x="39" y="96"/>
                </a:cxn>
                <a:cxn ang="0">
                  <a:pos x="31" y="83"/>
                </a:cxn>
                <a:cxn ang="0">
                  <a:pos x="0" y="7"/>
                </a:cxn>
                <a:cxn ang="0">
                  <a:pos x="13" y="0"/>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round/>
              <a:headEnd/>
              <a:tailEnd/>
            </a:ln>
          </p:spPr>
          <p:txBody>
            <a:bodyPr/>
            <a:lstStyle/>
            <a:p>
              <a:endParaRPr lang="en-US"/>
            </a:p>
          </p:txBody>
        </p:sp>
      </p:grpSp>
      <p:grpSp>
        <p:nvGrpSpPr>
          <p:cNvPr id="694" name="Group 766"/>
          <p:cNvGrpSpPr>
            <a:grpSpLocks/>
          </p:cNvGrpSpPr>
          <p:nvPr/>
        </p:nvGrpSpPr>
        <p:grpSpPr bwMode="auto">
          <a:xfrm flipH="1">
            <a:off x="2971800" y="1371600"/>
            <a:ext cx="381000" cy="381000"/>
            <a:chOff x="1248" y="2736"/>
            <a:chExt cx="240" cy="192"/>
          </a:xfrm>
        </p:grpSpPr>
        <p:sp>
          <p:nvSpPr>
            <p:cNvPr id="695" name="Line 767"/>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696" name="Line 768"/>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697" name="Line 769"/>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pic>
        <p:nvPicPr>
          <p:cNvPr id="698" name="Picture 1692" descr="j0235962"/>
          <p:cNvPicPr>
            <a:picLocks noChangeAspect="1" noChangeArrowheads="1"/>
          </p:cNvPicPr>
          <p:nvPr/>
        </p:nvPicPr>
        <p:blipFill>
          <a:blip r:embed="rId3"/>
          <a:srcRect/>
          <a:stretch>
            <a:fillRect/>
          </a:stretch>
        </p:blipFill>
        <p:spPr bwMode="auto">
          <a:xfrm>
            <a:off x="539750" y="2708275"/>
            <a:ext cx="904875" cy="911225"/>
          </a:xfrm>
          <a:prstGeom prst="rect">
            <a:avLst/>
          </a:prstGeom>
          <a:noFill/>
          <a:ln w="9525">
            <a:noFill/>
            <a:miter lim="800000"/>
            <a:headEnd/>
            <a:tailEnd/>
          </a:ln>
        </p:spPr>
      </p:pic>
      <p:pic>
        <p:nvPicPr>
          <p:cNvPr id="699" name="Picture 1693" descr="j0235962"/>
          <p:cNvPicPr>
            <a:picLocks noChangeAspect="1" noChangeArrowheads="1"/>
          </p:cNvPicPr>
          <p:nvPr/>
        </p:nvPicPr>
        <p:blipFill>
          <a:blip r:embed="rId3"/>
          <a:srcRect/>
          <a:stretch>
            <a:fillRect/>
          </a:stretch>
        </p:blipFill>
        <p:spPr bwMode="auto">
          <a:xfrm>
            <a:off x="6011863" y="2924175"/>
            <a:ext cx="652645" cy="657225"/>
          </a:xfrm>
          <a:prstGeom prst="rect">
            <a:avLst/>
          </a:prstGeom>
          <a:noFill/>
          <a:ln w="9525">
            <a:noFill/>
            <a:miter lim="800000"/>
            <a:headEnd/>
            <a:tailEnd/>
          </a:ln>
        </p:spPr>
      </p:pic>
      <p:pic>
        <p:nvPicPr>
          <p:cNvPr id="700" name="Picture 1694" descr="j0235962"/>
          <p:cNvPicPr>
            <a:picLocks noChangeAspect="1" noChangeArrowheads="1"/>
          </p:cNvPicPr>
          <p:nvPr/>
        </p:nvPicPr>
        <p:blipFill>
          <a:blip r:embed="rId3"/>
          <a:srcRect/>
          <a:stretch>
            <a:fillRect/>
          </a:stretch>
        </p:blipFill>
        <p:spPr bwMode="auto">
          <a:xfrm>
            <a:off x="4419600" y="2895600"/>
            <a:ext cx="904875" cy="911225"/>
          </a:xfrm>
          <a:prstGeom prst="rect">
            <a:avLst/>
          </a:prstGeom>
          <a:noFill/>
          <a:ln w="9525">
            <a:noFill/>
            <a:miter lim="800000"/>
            <a:headEnd/>
            <a:tailEnd/>
          </a:ln>
        </p:spPr>
      </p:pic>
      <p:pic>
        <p:nvPicPr>
          <p:cNvPr id="701" name="Picture 1695" descr="j0235962"/>
          <p:cNvPicPr>
            <a:picLocks noChangeAspect="1" noChangeArrowheads="1"/>
          </p:cNvPicPr>
          <p:nvPr/>
        </p:nvPicPr>
        <p:blipFill>
          <a:blip r:embed="rId3"/>
          <a:srcRect/>
          <a:stretch>
            <a:fillRect/>
          </a:stretch>
        </p:blipFill>
        <p:spPr bwMode="auto">
          <a:xfrm>
            <a:off x="971550" y="4652963"/>
            <a:ext cx="904875" cy="911225"/>
          </a:xfrm>
          <a:prstGeom prst="rect">
            <a:avLst/>
          </a:prstGeom>
          <a:noFill/>
          <a:ln w="9525">
            <a:noFill/>
            <a:miter lim="800000"/>
            <a:headEnd/>
            <a:tailEnd/>
          </a:ln>
        </p:spPr>
      </p:pic>
      <p:pic>
        <p:nvPicPr>
          <p:cNvPr id="703" name="Picture 106"/>
          <p:cNvPicPr>
            <a:picLocks noGrp="1" noChangeAspect="1" noChangeArrowheads="1"/>
          </p:cNvPicPr>
          <p:nvPr>
            <p:ph idx="1"/>
          </p:nvPr>
        </p:nvPicPr>
        <p:blipFill>
          <a:blip r:embed="rId2"/>
          <a:srcRect/>
          <a:stretch>
            <a:fillRect/>
          </a:stretch>
        </p:blipFill>
        <p:spPr bwMode="auto">
          <a:xfrm>
            <a:off x="2133600" y="5334000"/>
            <a:ext cx="737625" cy="853030"/>
          </a:xfrm>
          <a:prstGeom prst="rect">
            <a:avLst/>
          </a:prstGeom>
          <a:noFill/>
          <a:ln w="9525">
            <a:noFill/>
            <a:miter lim="800000"/>
            <a:headEnd/>
            <a:tailEnd/>
          </a:ln>
          <a:effectLst/>
        </p:spPr>
      </p:pic>
      <p:sp>
        <p:nvSpPr>
          <p:cNvPr id="705" name="Rectangle 704"/>
          <p:cNvSpPr/>
          <p:nvPr/>
        </p:nvSpPr>
        <p:spPr>
          <a:xfrm>
            <a:off x="304800" y="228600"/>
            <a:ext cx="4343400" cy="369332"/>
          </a:xfrm>
          <a:prstGeom prst="rect">
            <a:avLst/>
          </a:prstGeom>
        </p:spPr>
        <p:txBody>
          <a:bodyPr wrap="square">
            <a:spAutoFit/>
          </a:bodyPr>
          <a:lstStyle/>
          <a:p>
            <a:r>
              <a:rPr lang="en-US" dirty="0"/>
              <a:t>Infrastructure and ad-hoc networks</a:t>
            </a:r>
          </a:p>
        </p:txBody>
      </p:sp>
      <p:sp>
        <p:nvSpPr>
          <p:cNvPr id="2" name="TextBox 1">
            <a:extLst>
              <a:ext uri="{FF2B5EF4-FFF2-40B4-BE49-F238E27FC236}">
                <a16:creationId xmlns:a16="http://schemas.microsoft.com/office/drawing/2014/main" id="{A9A87C94-0883-468F-8445-53ED7A2258B7}"/>
              </a:ext>
            </a:extLst>
          </p:cNvPr>
          <p:cNvSpPr txBox="1"/>
          <p:nvPr/>
        </p:nvSpPr>
        <p:spPr>
          <a:xfrm>
            <a:off x="3200399"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 802.11</a:t>
            </a:r>
          </a:p>
        </p:txBody>
      </p:sp>
      <p:pic>
        <p:nvPicPr>
          <p:cNvPr id="1026" name="Picture 2"/>
          <p:cNvPicPr>
            <a:picLocks noChangeAspect="1" noChangeArrowheads="1"/>
          </p:cNvPicPr>
          <p:nvPr/>
        </p:nvPicPr>
        <p:blipFill>
          <a:blip r:embed="rId2"/>
          <a:srcRect/>
          <a:stretch>
            <a:fillRect/>
          </a:stretch>
        </p:blipFill>
        <p:spPr bwMode="auto">
          <a:xfrm>
            <a:off x="1524001" y="1857540"/>
            <a:ext cx="5800724" cy="4619460"/>
          </a:xfrm>
          <a:prstGeom prst="rect">
            <a:avLst/>
          </a:prstGeom>
          <a:noFill/>
          <a:ln w="9525">
            <a:noFill/>
            <a:miter lim="800000"/>
            <a:headEnd/>
            <a:tailEnd/>
          </a:ln>
          <a:effectLst/>
        </p:spPr>
      </p:pic>
      <p:sp>
        <p:nvSpPr>
          <p:cNvPr id="495" name="Content Placeholder 494"/>
          <p:cNvSpPr>
            <a:spLocks noGrp="1"/>
          </p:cNvSpPr>
          <p:nvPr>
            <p:ph idx="1"/>
          </p:nvPr>
        </p:nvSpPr>
        <p:spPr>
          <a:xfrm>
            <a:off x="457200" y="1295400"/>
            <a:ext cx="8229600" cy="4830763"/>
          </a:xfrm>
        </p:spPr>
        <p:txBody>
          <a:bodyPr/>
          <a:lstStyle/>
          <a:p>
            <a:r>
              <a:rPr lang="en-US" dirty="0"/>
              <a:t>Infrastructure</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 802.11</a:t>
            </a:r>
          </a:p>
        </p:txBody>
      </p:sp>
      <p:sp>
        <p:nvSpPr>
          <p:cNvPr id="3" name="Content Placeholder 2"/>
          <p:cNvSpPr>
            <a:spLocks noGrp="1"/>
          </p:cNvSpPr>
          <p:nvPr>
            <p:ph idx="1"/>
          </p:nvPr>
        </p:nvSpPr>
        <p:spPr/>
        <p:txBody>
          <a:bodyPr/>
          <a:lstStyle/>
          <a:p>
            <a:r>
              <a:rPr lang="en-US" dirty="0" err="1"/>
              <a:t>Adhoc</a:t>
            </a:r>
            <a:r>
              <a:rPr lang="en-US" dirty="0"/>
              <a:t>  Basic Service set </a:t>
            </a:r>
          </a:p>
        </p:txBody>
      </p:sp>
      <p:sp>
        <p:nvSpPr>
          <p:cNvPr id="4" name="Oval 55"/>
          <p:cNvSpPr>
            <a:spLocks noChangeArrowheads="1"/>
          </p:cNvSpPr>
          <p:nvPr/>
        </p:nvSpPr>
        <p:spPr bwMode="auto">
          <a:xfrm>
            <a:off x="914400" y="2514600"/>
            <a:ext cx="4800600" cy="2819400"/>
          </a:xfrm>
          <a:prstGeom prst="ellipse">
            <a:avLst/>
          </a:prstGeom>
          <a:solidFill>
            <a:srgbClr val="DDDDDD"/>
          </a:solidFill>
          <a:ln w="9525">
            <a:noFill/>
            <a:round/>
            <a:headEnd/>
            <a:tailEnd/>
          </a:ln>
          <a:effectLst/>
        </p:spPr>
        <p:txBody>
          <a:bodyPr wrap="none" anchor="ctr"/>
          <a:lstStyle/>
          <a:p>
            <a:endParaRPr lang="en-US" dirty="0"/>
          </a:p>
        </p:txBody>
      </p:sp>
      <p:grpSp>
        <p:nvGrpSpPr>
          <p:cNvPr id="5" name="Group 36"/>
          <p:cNvGrpSpPr>
            <a:grpSpLocks/>
          </p:cNvGrpSpPr>
          <p:nvPr/>
        </p:nvGrpSpPr>
        <p:grpSpPr bwMode="auto">
          <a:xfrm flipH="1">
            <a:off x="2514600" y="4191000"/>
            <a:ext cx="664029" cy="516194"/>
            <a:chOff x="1248" y="2736"/>
            <a:chExt cx="240" cy="192"/>
          </a:xfrm>
        </p:grpSpPr>
        <p:sp>
          <p:nvSpPr>
            <p:cNvPr id="6" name="Line 37"/>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7" name="Line 38"/>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8" name="Line 39"/>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pic>
        <p:nvPicPr>
          <p:cNvPr id="9" name="Picture 104"/>
          <p:cNvPicPr>
            <a:picLocks noChangeAspect="1" noChangeArrowheads="1"/>
          </p:cNvPicPr>
          <p:nvPr/>
        </p:nvPicPr>
        <p:blipFill>
          <a:blip r:embed="rId2"/>
          <a:srcRect/>
          <a:stretch>
            <a:fillRect/>
          </a:stretch>
        </p:blipFill>
        <p:spPr bwMode="auto">
          <a:xfrm>
            <a:off x="3352800" y="2743200"/>
            <a:ext cx="537029" cy="818535"/>
          </a:xfrm>
          <a:prstGeom prst="rect">
            <a:avLst/>
          </a:prstGeom>
          <a:noFill/>
          <a:ln w="9525">
            <a:noFill/>
            <a:miter lim="800000"/>
            <a:headEnd/>
            <a:tailEnd/>
          </a:ln>
          <a:effectLst/>
        </p:spPr>
      </p:pic>
      <p:grpSp>
        <p:nvGrpSpPr>
          <p:cNvPr id="10" name="Group 107"/>
          <p:cNvGrpSpPr>
            <a:grpSpLocks/>
          </p:cNvGrpSpPr>
          <p:nvPr/>
        </p:nvGrpSpPr>
        <p:grpSpPr bwMode="auto">
          <a:xfrm rot="19527291">
            <a:off x="3074231" y="3537827"/>
            <a:ext cx="549276" cy="532069"/>
            <a:chOff x="1248" y="2736"/>
            <a:chExt cx="240" cy="192"/>
          </a:xfrm>
        </p:grpSpPr>
        <p:sp>
          <p:nvSpPr>
            <p:cNvPr id="11" name="Line 108"/>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12" name="Line 109"/>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13" name="Line 110"/>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pic>
        <p:nvPicPr>
          <p:cNvPr id="14" name="Picture 1695" descr="j0235962"/>
          <p:cNvPicPr>
            <a:picLocks noChangeAspect="1" noChangeArrowheads="1"/>
          </p:cNvPicPr>
          <p:nvPr/>
        </p:nvPicPr>
        <p:blipFill>
          <a:blip r:embed="rId3"/>
          <a:srcRect/>
          <a:stretch>
            <a:fillRect/>
          </a:stretch>
        </p:blipFill>
        <p:spPr bwMode="auto">
          <a:xfrm>
            <a:off x="1600200" y="3276600"/>
            <a:ext cx="1034143" cy="1087591"/>
          </a:xfrm>
          <a:prstGeom prst="rect">
            <a:avLst/>
          </a:prstGeom>
          <a:noFill/>
          <a:ln w="9525">
            <a:noFill/>
            <a:miter lim="800000"/>
            <a:headEnd/>
            <a:tailEnd/>
          </a:ln>
        </p:spPr>
      </p:pic>
      <p:pic>
        <p:nvPicPr>
          <p:cNvPr id="15" name="Picture 106"/>
          <p:cNvPicPr>
            <a:picLocks noChangeAspect="1" noChangeArrowheads="1"/>
          </p:cNvPicPr>
          <p:nvPr/>
        </p:nvPicPr>
        <p:blipFill>
          <a:blip r:embed="rId2"/>
          <a:srcRect/>
          <a:stretch>
            <a:fillRect/>
          </a:stretch>
        </p:blipFill>
        <p:spPr bwMode="auto">
          <a:xfrm>
            <a:off x="3200400" y="4038600"/>
            <a:ext cx="843000" cy="1018133"/>
          </a:xfrm>
          <a:prstGeom prst="rect">
            <a:avLst/>
          </a:prstGeom>
          <a:noFill/>
          <a:ln w="9525">
            <a:noFill/>
            <a:miter lim="800000"/>
            <a:headEnd/>
            <a:tailEnd/>
          </a:ln>
          <a:effectLst/>
        </p:spPr>
      </p:pic>
      <p:sp>
        <p:nvSpPr>
          <p:cNvPr id="16" name="TextBox 15"/>
          <p:cNvSpPr txBox="1"/>
          <p:nvPr/>
        </p:nvSpPr>
        <p:spPr>
          <a:xfrm>
            <a:off x="4572000" y="3886200"/>
            <a:ext cx="1447800" cy="369332"/>
          </a:xfrm>
          <a:prstGeom prst="rect">
            <a:avLst/>
          </a:prstGeom>
          <a:noFill/>
        </p:spPr>
        <p:txBody>
          <a:bodyPr wrap="square" rtlCol="0">
            <a:spAutoFit/>
          </a:bodyPr>
          <a:lstStyle/>
          <a:p>
            <a:r>
              <a:rPr lang="en-US" dirty="0"/>
              <a:t>IBSS1</a:t>
            </a:r>
          </a:p>
        </p:txBody>
      </p:sp>
      <p:sp>
        <p:nvSpPr>
          <p:cNvPr id="17" name="TextBox 16"/>
          <p:cNvSpPr txBox="1"/>
          <p:nvPr/>
        </p:nvSpPr>
        <p:spPr>
          <a:xfrm>
            <a:off x="3962400" y="2819400"/>
            <a:ext cx="990600" cy="369332"/>
          </a:xfrm>
          <a:prstGeom prst="rect">
            <a:avLst/>
          </a:prstGeom>
          <a:noFill/>
        </p:spPr>
        <p:txBody>
          <a:bodyPr wrap="square" rtlCol="0">
            <a:spAutoFit/>
          </a:bodyPr>
          <a:lstStyle/>
          <a:p>
            <a:r>
              <a:rPr lang="en-US" dirty="0"/>
              <a:t>STA1</a:t>
            </a:r>
          </a:p>
        </p:txBody>
      </p:sp>
      <p:sp>
        <p:nvSpPr>
          <p:cNvPr id="18" name="TextBox 17"/>
          <p:cNvSpPr txBox="1"/>
          <p:nvPr/>
        </p:nvSpPr>
        <p:spPr>
          <a:xfrm>
            <a:off x="4191000" y="4648200"/>
            <a:ext cx="838200" cy="369332"/>
          </a:xfrm>
          <a:prstGeom prst="rect">
            <a:avLst/>
          </a:prstGeom>
          <a:noFill/>
        </p:spPr>
        <p:txBody>
          <a:bodyPr wrap="square" rtlCol="0">
            <a:spAutoFit/>
          </a:bodyPr>
          <a:lstStyle/>
          <a:p>
            <a:r>
              <a:rPr lang="en-US" dirty="0"/>
              <a:t>STA2</a:t>
            </a:r>
          </a:p>
        </p:txBody>
      </p:sp>
      <p:sp>
        <p:nvSpPr>
          <p:cNvPr id="19" name="TextBox 18"/>
          <p:cNvSpPr txBox="1"/>
          <p:nvPr/>
        </p:nvSpPr>
        <p:spPr>
          <a:xfrm>
            <a:off x="1219200" y="3276600"/>
            <a:ext cx="685800" cy="369332"/>
          </a:xfrm>
          <a:prstGeom prst="rect">
            <a:avLst/>
          </a:prstGeom>
          <a:noFill/>
        </p:spPr>
        <p:txBody>
          <a:bodyPr wrap="square" rtlCol="0">
            <a:spAutoFit/>
          </a:bodyPr>
          <a:lstStyle/>
          <a:p>
            <a:r>
              <a:rPr lang="en-US" dirty="0"/>
              <a:t>STA3</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architecture and bridging </a:t>
            </a:r>
          </a:p>
        </p:txBody>
      </p:sp>
      <p:grpSp>
        <p:nvGrpSpPr>
          <p:cNvPr id="4" name="Group 3"/>
          <p:cNvGrpSpPr/>
          <p:nvPr/>
        </p:nvGrpSpPr>
        <p:grpSpPr>
          <a:xfrm>
            <a:off x="762000" y="1905000"/>
            <a:ext cx="7162800" cy="3733800"/>
            <a:chOff x="762000" y="981075"/>
            <a:chExt cx="7467600" cy="4960938"/>
          </a:xfrm>
        </p:grpSpPr>
        <p:sp>
          <p:nvSpPr>
            <p:cNvPr id="5" name="Rectangle 618"/>
            <p:cNvSpPr>
              <a:spLocks noChangeArrowheads="1"/>
            </p:cNvSpPr>
            <p:nvPr/>
          </p:nvSpPr>
          <p:spPr bwMode="auto">
            <a:xfrm>
              <a:off x="762000" y="4951413"/>
              <a:ext cx="3810000" cy="762000"/>
            </a:xfrm>
            <a:prstGeom prst="rect">
              <a:avLst/>
            </a:prstGeom>
            <a:solidFill>
              <a:srgbClr val="DADAF6"/>
            </a:solidFill>
            <a:ln w="9525">
              <a:noFill/>
              <a:miter lim="800000"/>
              <a:headEnd/>
              <a:tailEnd/>
            </a:ln>
            <a:effectLst/>
          </p:spPr>
          <p:txBody>
            <a:bodyPr wrap="none" anchor="ctr"/>
            <a:lstStyle/>
            <a:p>
              <a:endParaRPr lang="en-US"/>
            </a:p>
          </p:txBody>
        </p:sp>
        <p:pic>
          <p:nvPicPr>
            <p:cNvPr id="6" name="Picture 619" descr="j0235962"/>
            <p:cNvPicPr>
              <a:picLocks noChangeAspect="1" noChangeArrowheads="1"/>
            </p:cNvPicPr>
            <p:nvPr/>
          </p:nvPicPr>
          <p:blipFill>
            <a:blip r:embed="rId3"/>
            <a:srcRect/>
            <a:stretch>
              <a:fillRect/>
            </a:stretch>
          </p:blipFill>
          <p:spPr bwMode="auto">
            <a:xfrm>
              <a:off x="1116013" y="2279650"/>
              <a:ext cx="974725" cy="982663"/>
            </a:xfrm>
            <a:prstGeom prst="rect">
              <a:avLst/>
            </a:prstGeom>
            <a:noFill/>
            <a:ln w="9525">
              <a:noFill/>
              <a:miter lim="800000"/>
              <a:headEnd/>
              <a:tailEnd/>
            </a:ln>
          </p:spPr>
        </p:pic>
        <p:grpSp>
          <p:nvGrpSpPr>
            <p:cNvPr id="7" name="Group 620"/>
            <p:cNvGrpSpPr>
              <a:grpSpLocks/>
            </p:cNvGrpSpPr>
            <p:nvPr/>
          </p:nvGrpSpPr>
          <p:grpSpPr bwMode="auto">
            <a:xfrm>
              <a:off x="2286000" y="2284413"/>
              <a:ext cx="1066800" cy="609600"/>
              <a:chOff x="1248" y="2736"/>
              <a:chExt cx="240" cy="192"/>
            </a:xfrm>
          </p:grpSpPr>
          <p:sp>
            <p:nvSpPr>
              <p:cNvPr id="42" name="Line 621"/>
              <p:cNvSpPr>
                <a:spLocks noChangeShapeType="1"/>
              </p:cNvSpPr>
              <p:nvPr/>
            </p:nvSpPr>
            <p:spPr bwMode="auto">
              <a:xfrm flipV="1">
                <a:off x="1296" y="2736"/>
                <a:ext cx="192" cy="96"/>
              </a:xfrm>
              <a:prstGeom prst="line">
                <a:avLst/>
              </a:prstGeom>
              <a:noFill/>
              <a:ln w="38100">
                <a:solidFill>
                  <a:schemeClr val="tx1"/>
                </a:solidFill>
                <a:round/>
                <a:headEnd/>
                <a:tailEnd type="triangle" w="med" len="med"/>
              </a:ln>
              <a:effectLst/>
            </p:spPr>
            <p:txBody>
              <a:bodyPr wrap="none" anchor="ctr"/>
              <a:lstStyle/>
              <a:p>
                <a:endParaRPr lang="en-US"/>
              </a:p>
            </p:txBody>
          </p:sp>
          <p:sp>
            <p:nvSpPr>
              <p:cNvPr id="43" name="Line 622"/>
              <p:cNvSpPr>
                <a:spLocks noChangeShapeType="1"/>
              </p:cNvSpPr>
              <p:nvPr/>
            </p:nvSpPr>
            <p:spPr bwMode="auto">
              <a:xfrm flipH="1">
                <a:off x="1248" y="2832"/>
                <a:ext cx="192" cy="96"/>
              </a:xfrm>
              <a:prstGeom prst="line">
                <a:avLst/>
              </a:prstGeom>
              <a:noFill/>
              <a:ln w="38100">
                <a:solidFill>
                  <a:schemeClr val="tx1"/>
                </a:solidFill>
                <a:round/>
                <a:headEnd/>
                <a:tailEnd type="triangle" w="med" len="med"/>
              </a:ln>
              <a:effectLst/>
            </p:spPr>
            <p:txBody>
              <a:bodyPr wrap="none" anchor="ctr"/>
              <a:lstStyle/>
              <a:p>
                <a:endParaRPr lang="en-US"/>
              </a:p>
            </p:txBody>
          </p:sp>
          <p:sp>
            <p:nvSpPr>
              <p:cNvPr id="44" name="Line 623"/>
              <p:cNvSpPr>
                <a:spLocks noChangeShapeType="1"/>
              </p:cNvSpPr>
              <p:nvPr/>
            </p:nvSpPr>
            <p:spPr bwMode="auto">
              <a:xfrm>
                <a:off x="1296" y="2832"/>
                <a:ext cx="144" cy="0"/>
              </a:xfrm>
              <a:prstGeom prst="line">
                <a:avLst/>
              </a:prstGeom>
              <a:noFill/>
              <a:ln w="38100">
                <a:solidFill>
                  <a:schemeClr val="tx1"/>
                </a:solidFill>
                <a:round/>
                <a:headEnd/>
                <a:tailEnd/>
              </a:ln>
              <a:effectLst/>
            </p:spPr>
            <p:txBody>
              <a:bodyPr wrap="none" anchor="ctr"/>
              <a:lstStyle/>
              <a:p>
                <a:endParaRPr lang="en-US"/>
              </a:p>
            </p:txBody>
          </p:sp>
        </p:grpSp>
        <p:graphicFrame>
          <p:nvGraphicFramePr>
            <p:cNvPr id="8" name="Object 624"/>
            <p:cNvGraphicFramePr>
              <a:graphicFrameLocks noChangeAspect="1"/>
            </p:cNvGraphicFramePr>
            <p:nvPr/>
          </p:nvGraphicFramePr>
          <p:xfrm>
            <a:off x="3962400" y="2741613"/>
            <a:ext cx="979488" cy="368300"/>
          </p:xfrm>
          <a:graphic>
            <a:graphicData uri="http://schemas.openxmlformats.org/presentationml/2006/ole">
              <mc:AlternateContent xmlns:mc="http://schemas.openxmlformats.org/markup-compatibility/2006">
                <mc:Choice xmlns:v="urn:schemas-microsoft-com:vml" Requires="v">
                  <p:oleObj spid="_x0000_s2070" name="Clip" r:id="rId4" imgW="26374725" imgH="9915525" progId="">
                    <p:embed/>
                  </p:oleObj>
                </mc:Choice>
                <mc:Fallback>
                  <p:oleObj name="Clip" r:id="rId4" imgW="26374725" imgH="9915525"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741613"/>
                          <a:ext cx="979488"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625"/>
            <p:cNvSpPr>
              <a:spLocks noChangeShapeType="1"/>
            </p:cNvSpPr>
            <p:nvPr/>
          </p:nvSpPr>
          <p:spPr bwMode="auto">
            <a:xfrm flipV="1">
              <a:off x="4114800" y="2208213"/>
              <a:ext cx="0" cy="533400"/>
            </a:xfrm>
            <a:prstGeom prst="line">
              <a:avLst/>
            </a:prstGeom>
            <a:noFill/>
            <a:ln w="19050">
              <a:solidFill>
                <a:schemeClr val="tx1"/>
              </a:solidFill>
              <a:round/>
              <a:headEnd/>
              <a:tailEnd/>
            </a:ln>
            <a:effectLst/>
          </p:spPr>
          <p:txBody>
            <a:bodyPr wrap="none" anchor="ctr"/>
            <a:lstStyle/>
            <a:p>
              <a:endParaRPr lang="en-US"/>
            </a:p>
          </p:txBody>
        </p:sp>
        <p:graphicFrame>
          <p:nvGraphicFramePr>
            <p:cNvPr id="10" name="Object 630"/>
            <p:cNvGraphicFramePr>
              <a:graphicFrameLocks noChangeAspect="1"/>
            </p:cNvGraphicFramePr>
            <p:nvPr/>
          </p:nvGraphicFramePr>
          <p:xfrm>
            <a:off x="5508625" y="1557338"/>
            <a:ext cx="879475" cy="914400"/>
          </p:xfrm>
          <a:graphic>
            <a:graphicData uri="http://schemas.openxmlformats.org/presentationml/2006/ole">
              <mc:AlternateContent xmlns:mc="http://schemas.openxmlformats.org/markup-compatibility/2006">
                <mc:Choice xmlns:v="urn:schemas-microsoft-com:vml" Requires="v">
                  <p:oleObj spid="_x0000_s2071" name="Clip" r:id="rId6" imgW="23917275" imgH="24869775" progId="">
                    <p:embed/>
                  </p:oleObj>
                </mc:Choice>
                <mc:Fallback>
                  <p:oleObj name="Clip" r:id="rId6" imgW="23917275" imgH="24869775"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625" y="1557338"/>
                          <a:ext cx="87947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631"/>
            <p:cNvSpPr txBox="1">
              <a:spLocks noChangeArrowheads="1"/>
            </p:cNvSpPr>
            <p:nvPr/>
          </p:nvSpPr>
          <p:spPr bwMode="auto">
            <a:xfrm>
              <a:off x="971550" y="1557338"/>
              <a:ext cx="1560513" cy="336550"/>
            </a:xfrm>
            <a:prstGeom prst="rect">
              <a:avLst/>
            </a:prstGeom>
            <a:noFill/>
            <a:ln w="9525">
              <a:noFill/>
              <a:miter lim="800000"/>
              <a:headEnd/>
              <a:tailEnd/>
            </a:ln>
            <a:effectLst/>
          </p:spPr>
          <p:txBody>
            <a:bodyPr wrap="none">
              <a:spAutoFit/>
            </a:bodyPr>
            <a:lstStyle/>
            <a:p>
              <a:pPr algn="ctr"/>
              <a:r>
                <a:rPr lang="de-DE" dirty="0"/>
                <a:t>mobile terminal</a:t>
              </a:r>
            </a:p>
          </p:txBody>
        </p:sp>
        <p:sp>
          <p:nvSpPr>
            <p:cNvPr id="12" name="Text Box 632"/>
            <p:cNvSpPr txBox="1">
              <a:spLocks noChangeArrowheads="1"/>
            </p:cNvSpPr>
            <p:nvPr/>
          </p:nvSpPr>
          <p:spPr bwMode="auto">
            <a:xfrm>
              <a:off x="3851275" y="3141663"/>
              <a:ext cx="1312863" cy="336550"/>
            </a:xfrm>
            <a:prstGeom prst="rect">
              <a:avLst/>
            </a:prstGeom>
            <a:noFill/>
            <a:ln w="9525">
              <a:noFill/>
              <a:miter lim="800000"/>
              <a:headEnd/>
              <a:tailEnd/>
            </a:ln>
            <a:effectLst/>
          </p:spPr>
          <p:txBody>
            <a:bodyPr wrap="none">
              <a:spAutoFit/>
            </a:bodyPr>
            <a:lstStyle/>
            <a:p>
              <a:r>
                <a:rPr lang="en-US" dirty="0"/>
                <a:t>access point</a:t>
              </a:r>
            </a:p>
          </p:txBody>
        </p:sp>
        <p:sp>
          <p:nvSpPr>
            <p:cNvPr id="13" name="Rectangle 635"/>
            <p:cNvSpPr>
              <a:spLocks noChangeArrowheads="1"/>
            </p:cNvSpPr>
            <p:nvPr/>
          </p:nvSpPr>
          <p:spPr bwMode="auto">
            <a:xfrm>
              <a:off x="762000" y="3427413"/>
              <a:ext cx="1676400" cy="381000"/>
            </a:xfrm>
            <a:prstGeom prst="rect">
              <a:avLst/>
            </a:prstGeom>
            <a:noFill/>
            <a:ln w="9525">
              <a:solidFill>
                <a:schemeClr val="tx1"/>
              </a:solidFill>
              <a:miter lim="800000"/>
              <a:headEnd/>
              <a:tailEnd/>
            </a:ln>
            <a:effectLst/>
          </p:spPr>
          <p:txBody>
            <a:bodyPr wrap="none" anchor="ctr"/>
            <a:lstStyle/>
            <a:p>
              <a:pPr algn="ctr"/>
              <a:r>
                <a:rPr lang="de-DE"/>
                <a:t>application</a:t>
              </a:r>
            </a:p>
          </p:txBody>
        </p:sp>
        <p:sp>
          <p:nvSpPr>
            <p:cNvPr id="14" name="Rectangle 636"/>
            <p:cNvSpPr>
              <a:spLocks noChangeArrowheads="1"/>
            </p:cNvSpPr>
            <p:nvPr/>
          </p:nvSpPr>
          <p:spPr bwMode="auto">
            <a:xfrm>
              <a:off x="762000" y="3808413"/>
              <a:ext cx="1676400" cy="381000"/>
            </a:xfrm>
            <a:prstGeom prst="rect">
              <a:avLst/>
            </a:prstGeom>
            <a:noFill/>
            <a:ln w="9525">
              <a:solidFill>
                <a:schemeClr val="tx1"/>
              </a:solidFill>
              <a:miter lim="800000"/>
              <a:headEnd/>
              <a:tailEnd/>
            </a:ln>
            <a:effectLst/>
          </p:spPr>
          <p:txBody>
            <a:bodyPr wrap="none" anchor="ctr"/>
            <a:lstStyle/>
            <a:p>
              <a:pPr algn="ctr"/>
              <a:r>
                <a:rPr lang="de-DE"/>
                <a:t>TCP</a:t>
              </a:r>
            </a:p>
          </p:txBody>
        </p:sp>
        <p:sp>
          <p:nvSpPr>
            <p:cNvPr id="15" name="Rectangle 637"/>
            <p:cNvSpPr>
              <a:spLocks noChangeArrowheads="1"/>
            </p:cNvSpPr>
            <p:nvPr/>
          </p:nvSpPr>
          <p:spPr bwMode="auto">
            <a:xfrm>
              <a:off x="762000" y="5332413"/>
              <a:ext cx="1676400" cy="381000"/>
            </a:xfrm>
            <a:prstGeom prst="rect">
              <a:avLst/>
            </a:prstGeom>
            <a:noFill/>
            <a:ln w="9525">
              <a:solidFill>
                <a:schemeClr val="tx1"/>
              </a:solidFill>
              <a:miter lim="800000"/>
              <a:headEnd/>
              <a:tailEnd/>
            </a:ln>
            <a:effectLst/>
          </p:spPr>
          <p:txBody>
            <a:bodyPr wrap="none" anchor="ctr"/>
            <a:lstStyle/>
            <a:p>
              <a:pPr algn="ctr"/>
              <a:r>
                <a:rPr lang="de-DE"/>
                <a:t>802.11 PHY</a:t>
              </a:r>
            </a:p>
          </p:txBody>
        </p:sp>
        <p:sp>
          <p:nvSpPr>
            <p:cNvPr id="16" name="Rectangle 638"/>
            <p:cNvSpPr>
              <a:spLocks noChangeArrowheads="1"/>
            </p:cNvSpPr>
            <p:nvPr/>
          </p:nvSpPr>
          <p:spPr bwMode="auto">
            <a:xfrm>
              <a:off x="762000" y="4951413"/>
              <a:ext cx="1676400" cy="381000"/>
            </a:xfrm>
            <a:prstGeom prst="rect">
              <a:avLst/>
            </a:prstGeom>
            <a:noFill/>
            <a:ln w="9525">
              <a:solidFill>
                <a:schemeClr val="tx1"/>
              </a:solidFill>
              <a:miter lim="800000"/>
              <a:headEnd/>
              <a:tailEnd/>
            </a:ln>
            <a:effectLst/>
          </p:spPr>
          <p:txBody>
            <a:bodyPr wrap="none" anchor="ctr"/>
            <a:lstStyle/>
            <a:p>
              <a:pPr algn="ctr"/>
              <a:r>
                <a:rPr lang="de-DE"/>
                <a:t>802.11 MAC</a:t>
              </a:r>
            </a:p>
          </p:txBody>
        </p:sp>
        <p:sp>
          <p:nvSpPr>
            <p:cNvPr id="17" name="Rectangle 639"/>
            <p:cNvSpPr>
              <a:spLocks noChangeArrowheads="1"/>
            </p:cNvSpPr>
            <p:nvPr/>
          </p:nvSpPr>
          <p:spPr bwMode="auto">
            <a:xfrm>
              <a:off x="762000" y="4189413"/>
              <a:ext cx="1676400" cy="381000"/>
            </a:xfrm>
            <a:prstGeom prst="rect">
              <a:avLst/>
            </a:prstGeom>
            <a:noFill/>
            <a:ln w="9525">
              <a:solidFill>
                <a:schemeClr val="tx1"/>
              </a:solidFill>
              <a:miter lim="800000"/>
              <a:headEnd/>
              <a:tailEnd/>
            </a:ln>
            <a:effectLst/>
          </p:spPr>
          <p:txBody>
            <a:bodyPr wrap="none" anchor="ctr"/>
            <a:lstStyle/>
            <a:p>
              <a:pPr algn="ctr"/>
              <a:r>
                <a:rPr lang="de-DE"/>
                <a:t>IP</a:t>
              </a:r>
            </a:p>
          </p:txBody>
        </p:sp>
        <p:sp>
          <p:nvSpPr>
            <p:cNvPr id="18" name="Rectangle 640"/>
            <p:cNvSpPr>
              <a:spLocks noChangeArrowheads="1"/>
            </p:cNvSpPr>
            <p:nvPr/>
          </p:nvSpPr>
          <p:spPr bwMode="auto">
            <a:xfrm>
              <a:off x="4572000" y="4951413"/>
              <a:ext cx="1295400" cy="381000"/>
            </a:xfrm>
            <a:prstGeom prst="rect">
              <a:avLst/>
            </a:prstGeom>
            <a:noFill/>
            <a:ln w="9525">
              <a:solidFill>
                <a:schemeClr val="tx1"/>
              </a:solidFill>
              <a:miter lim="800000"/>
              <a:headEnd/>
              <a:tailEnd/>
            </a:ln>
            <a:effectLst/>
          </p:spPr>
          <p:txBody>
            <a:bodyPr wrap="none" anchor="ctr"/>
            <a:lstStyle/>
            <a:p>
              <a:pPr algn="ctr"/>
              <a:r>
                <a:rPr lang="de-DE" dirty="0"/>
                <a:t>802.3 MAC</a:t>
              </a:r>
            </a:p>
          </p:txBody>
        </p:sp>
        <p:sp>
          <p:nvSpPr>
            <p:cNvPr id="19" name="Rectangle 641"/>
            <p:cNvSpPr>
              <a:spLocks noChangeArrowheads="1"/>
            </p:cNvSpPr>
            <p:nvPr/>
          </p:nvSpPr>
          <p:spPr bwMode="auto">
            <a:xfrm>
              <a:off x="4572000" y="5332413"/>
              <a:ext cx="1295400" cy="381000"/>
            </a:xfrm>
            <a:prstGeom prst="rect">
              <a:avLst/>
            </a:prstGeom>
            <a:noFill/>
            <a:ln w="9525">
              <a:solidFill>
                <a:schemeClr val="tx1"/>
              </a:solidFill>
              <a:miter lim="800000"/>
              <a:headEnd/>
              <a:tailEnd/>
            </a:ln>
            <a:effectLst/>
          </p:spPr>
          <p:txBody>
            <a:bodyPr wrap="none" anchor="ctr"/>
            <a:lstStyle/>
            <a:p>
              <a:pPr algn="ctr"/>
              <a:r>
                <a:rPr lang="de-DE"/>
                <a:t>802.3 PHY</a:t>
              </a:r>
            </a:p>
          </p:txBody>
        </p:sp>
        <p:sp>
          <p:nvSpPr>
            <p:cNvPr id="20" name="Rectangle 642"/>
            <p:cNvSpPr>
              <a:spLocks noChangeArrowheads="1"/>
            </p:cNvSpPr>
            <p:nvPr/>
          </p:nvSpPr>
          <p:spPr bwMode="auto">
            <a:xfrm>
              <a:off x="6553200" y="3427413"/>
              <a:ext cx="1676400" cy="381000"/>
            </a:xfrm>
            <a:prstGeom prst="rect">
              <a:avLst/>
            </a:prstGeom>
            <a:noFill/>
            <a:ln w="9525">
              <a:solidFill>
                <a:schemeClr val="tx1"/>
              </a:solidFill>
              <a:miter lim="800000"/>
              <a:headEnd/>
              <a:tailEnd/>
            </a:ln>
            <a:effectLst/>
          </p:spPr>
          <p:txBody>
            <a:bodyPr wrap="none" anchor="ctr"/>
            <a:lstStyle/>
            <a:p>
              <a:pPr algn="ctr"/>
              <a:r>
                <a:rPr lang="de-DE"/>
                <a:t>application</a:t>
              </a:r>
            </a:p>
          </p:txBody>
        </p:sp>
        <p:sp>
          <p:nvSpPr>
            <p:cNvPr id="21" name="Rectangle 643"/>
            <p:cNvSpPr>
              <a:spLocks noChangeArrowheads="1"/>
            </p:cNvSpPr>
            <p:nvPr/>
          </p:nvSpPr>
          <p:spPr bwMode="auto">
            <a:xfrm>
              <a:off x="6553200" y="3808413"/>
              <a:ext cx="1676400" cy="381000"/>
            </a:xfrm>
            <a:prstGeom prst="rect">
              <a:avLst/>
            </a:prstGeom>
            <a:noFill/>
            <a:ln w="9525">
              <a:solidFill>
                <a:schemeClr val="tx1"/>
              </a:solidFill>
              <a:miter lim="800000"/>
              <a:headEnd/>
              <a:tailEnd/>
            </a:ln>
            <a:effectLst/>
          </p:spPr>
          <p:txBody>
            <a:bodyPr wrap="none" anchor="ctr"/>
            <a:lstStyle/>
            <a:p>
              <a:pPr algn="ctr"/>
              <a:r>
                <a:rPr lang="de-DE"/>
                <a:t>TCP</a:t>
              </a:r>
            </a:p>
          </p:txBody>
        </p:sp>
        <p:sp>
          <p:nvSpPr>
            <p:cNvPr id="22" name="Rectangle 644"/>
            <p:cNvSpPr>
              <a:spLocks noChangeArrowheads="1"/>
            </p:cNvSpPr>
            <p:nvPr/>
          </p:nvSpPr>
          <p:spPr bwMode="auto">
            <a:xfrm>
              <a:off x="6553200" y="5332413"/>
              <a:ext cx="1676400" cy="381000"/>
            </a:xfrm>
            <a:prstGeom prst="rect">
              <a:avLst/>
            </a:prstGeom>
            <a:noFill/>
            <a:ln w="9525">
              <a:solidFill>
                <a:schemeClr val="tx1"/>
              </a:solidFill>
              <a:miter lim="800000"/>
              <a:headEnd/>
              <a:tailEnd/>
            </a:ln>
            <a:effectLst/>
          </p:spPr>
          <p:txBody>
            <a:bodyPr wrap="none" anchor="ctr"/>
            <a:lstStyle/>
            <a:p>
              <a:pPr algn="ctr"/>
              <a:r>
                <a:rPr lang="de-DE"/>
                <a:t>802.3 PHY</a:t>
              </a:r>
            </a:p>
          </p:txBody>
        </p:sp>
        <p:sp>
          <p:nvSpPr>
            <p:cNvPr id="23" name="Rectangle 645"/>
            <p:cNvSpPr>
              <a:spLocks noChangeArrowheads="1"/>
            </p:cNvSpPr>
            <p:nvPr/>
          </p:nvSpPr>
          <p:spPr bwMode="auto">
            <a:xfrm>
              <a:off x="6553200" y="4951413"/>
              <a:ext cx="1676400" cy="381000"/>
            </a:xfrm>
            <a:prstGeom prst="rect">
              <a:avLst/>
            </a:prstGeom>
            <a:noFill/>
            <a:ln w="9525">
              <a:solidFill>
                <a:schemeClr val="tx1"/>
              </a:solidFill>
              <a:miter lim="800000"/>
              <a:headEnd/>
              <a:tailEnd/>
            </a:ln>
            <a:effectLst/>
          </p:spPr>
          <p:txBody>
            <a:bodyPr wrap="none" anchor="ctr"/>
            <a:lstStyle/>
            <a:p>
              <a:pPr algn="ctr"/>
              <a:r>
                <a:rPr lang="de-DE"/>
                <a:t>802.3 MAC</a:t>
              </a:r>
            </a:p>
          </p:txBody>
        </p:sp>
        <p:sp>
          <p:nvSpPr>
            <p:cNvPr id="24" name="Rectangle 646"/>
            <p:cNvSpPr>
              <a:spLocks noChangeArrowheads="1"/>
            </p:cNvSpPr>
            <p:nvPr/>
          </p:nvSpPr>
          <p:spPr bwMode="auto">
            <a:xfrm>
              <a:off x="6553200" y="4189413"/>
              <a:ext cx="1676400" cy="381000"/>
            </a:xfrm>
            <a:prstGeom prst="rect">
              <a:avLst/>
            </a:prstGeom>
            <a:noFill/>
            <a:ln w="9525">
              <a:solidFill>
                <a:schemeClr val="tx1"/>
              </a:solidFill>
              <a:miter lim="800000"/>
              <a:headEnd/>
              <a:tailEnd/>
            </a:ln>
            <a:effectLst/>
          </p:spPr>
          <p:txBody>
            <a:bodyPr wrap="none" anchor="ctr"/>
            <a:lstStyle/>
            <a:p>
              <a:pPr algn="ctr"/>
              <a:r>
                <a:rPr lang="de-DE"/>
                <a:t>IP</a:t>
              </a:r>
            </a:p>
          </p:txBody>
        </p:sp>
        <p:sp>
          <p:nvSpPr>
            <p:cNvPr id="25" name="Rectangle 647"/>
            <p:cNvSpPr>
              <a:spLocks noChangeArrowheads="1"/>
            </p:cNvSpPr>
            <p:nvPr/>
          </p:nvSpPr>
          <p:spPr bwMode="auto">
            <a:xfrm>
              <a:off x="3276600" y="4951413"/>
              <a:ext cx="1295400" cy="381000"/>
            </a:xfrm>
            <a:prstGeom prst="rect">
              <a:avLst/>
            </a:prstGeom>
            <a:noFill/>
            <a:ln w="9525">
              <a:solidFill>
                <a:schemeClr val="tx1"/>
              </a:solidFill>
              <a:miter lim="800000"/>
              <a:headEnd/>
              <a:tailEnd/>
            </a:ln>
            <a:effectLst/>
          </p:spPr>
          <p:txBody>
            <a:bodyPr wrap="none" anchor="ctr"/>
            <a:lstStyle/>
            <a:p>
              <a:pPr algn="ctr"/>
              <a:r>
                <a:rPr lang="de-DE"/>
                <a:t>802.11 MAC</a:t>
              </a:r>
            </a:p>
          </p:txBody>
        </p:sp>
        <p:sp>
          <p:nvSpPr>
            <p:cNvPr id="26" name="Rectangle 648"/>
            <p:cNvSpPr>
              <a:spLocks noChangeArrowheads="1"/>
            </p:cNvSpPr>
            <p:nvPr/>
          </p:nvSpPr>
          <p:spPr bwMode="auto">
            <a:xfrm>
              <a:off x="3276600" y="5332413"/>
              <a:ext cx="1295400" cy="381000"/>
            </a:xfrm>
            <a:prstGeom prst="rect">
              <a:avLst/>
            </a:prstGeom>
            <a:noFill/>
            <a:ln w="9525">
              <a:solidFill>
                <a:schemeClr val="tx1"/>
              </a:solidFill>
              <a:miter lim="800000"/>
              <a:headEnd/>
              <a:tailEnd/>
            </a:ln>
            <a:effectLst/>
          </p:spPr>
          <p:txBody>
            <a:bodyPr wrap="none" anchor="ctr"/>
            <a:lstStyle/>
            <a:p>
              <a:pPr algn="ctr"/>
              <a:r>
                <a:rPr lang="de-DE"/>
                <a:t>802.11 PHY</a:t>
              </a:r>
            </a:p>
          </p:txBody>
        </p:sp>
        <p:sp>
          <p:nvSpPr>
            <p:cNvPr id="27" name="Rectangle 649"/>
            <p:cNvSpPr>
              <a:spLocks noChangeArrowheads="1"/>
            </p:cNvSpPr>
            <p:nvPr/>
          </p:nvSpPr>
          <p:spPr bwMode="auto">
            <a:xfrm>
              <a:off x="3276600" y="4570413"/>
              <a:ext cx="2590800" cy="381000"/>
            </a:xfrm>
            <a:prstGeom prst="rect">
              <a:avLst/>
            </a:prstGeom>
            <a:noFill/>
            <a:ln w="9525">
              <a:solidFill>
                <a:schemeClr val="tx1"/>
              </a:solidFill>
              <a:miter lim="800000"/>
              <a:headEnd/>
              <a:tailEnd/>
            </a:ln>
            <a:effectLst/>
          </p:spPr>
          <p:txBody>
            <a:bodyPr wrap="none" anchor="ctr"/>
            <a:lstStyle/>
            <a:p>
              <a:pPr algn="ctr"/>
              <a:r>
                <a:rPr lang="de-DE"/>
                <a:t>LLC</a:t>
              </a:r>
            </a:p>
          </p:txBody>
        </p:sp>
        <p:sp>
          <p:nvSpPr>
            <p:cNvPr id="28" name="Line 650"/>
            <p:cNvSpPr>
              <a:spLocks noChangeShapeType="1"/>
            </p:cNvSpPr>
            <p:nvPr/>
          </p:nvSpPr>
          <p:spPr bwMode="auto">
            <a:xfrm>
              <a:off x="1600200" y="5713413"/>
              <a:ext cx="0" cy="228600"/>
            </a:xfrm>
            <a:prstGeom prst="line">
              <a:avLst/>
            </a:prstGeom>
            <a:noFill/>
            <a:ln w="9525">
              <a:solidFill>
                <a:schemeClr val="tx1"/>
              </a:solidFill>
              <a:round/>
              <a:headEnd/>
              <a:tailEnd/>
            </a:ln>
            <a:effectLst/>
          </p:spPr>
          <p:txBody>
            <a:bodyPr wrap="none" anchor="ctr"/>
            <a:lstStyle/>
            <a:p>
              <a:endParaRPr lang="en-US"/>
            </a:p>
          </p:txBody>
        </p:sp>
        <p:sp>
          <p:nvSpPr>
            <p:cNvPr id="29" name="Line 651"/>
            <p:cNvSpPr>
              <a:spLocks noChangeShapeType="1"/>
            </p:cNvSpPr>
            <p:nvPr/>
          </p:nvSpPr>
          <p:spPr bwMode="auto">
            <a:xfrm>
              <a:off x="1600200" y="5942013"/>
              <a:ext cx="2438400" cy="0"/>
            </a:xfrm>
            <a:prstGeom prst="line">
              <a:avLst/>
            </a:prstGeom>
            <a:noFill/>
            <a:ln w="9525">
              <a:solidFill>
                <a:schemeClr val="tx1"/>
              </a:solidFill>
              <a:round/>
              <a:headEnd/>
              <a:tailEnd/>
            </a:ln>
            <a:effectLst/>
          </p:spPr>
          <p:txBody>
            <a:bodyPr wrap="none" anchor="ctr"/>
            <a:lstStyle/>
            <a:p>
              <a:endParaRPr lang="en-US"/>
            </a:p>
          </p:txBody>
        </p:sp>
        <p:sp>
          <p:nvSpPr>
            <p:cNvPr id="30" name="Line 652"/>
            <p:cNvSpPr>
              <a:spLocks noChangeShapeType="1"/>
            </p:cNvSpPr>
            <p:nvPr/>
          </p:nvSpPr>
          <p:spPr bwMode="auto">
            <a:xfrm flipV="1">
              <a:off x="4038600" y="5713413"/>
              <a:ext cx="0" cy="228600"/>
            </a:xfrm>
            <a:prstGeom prst="line">
              <a:avLst/>
            </a:prstGeom>
            <a:noFill/>
            <a:ln w="9525">
              <a:solidFill>
                <a:schemeClr val="tx1"/>
              </a:solidFill>
              <a:round/>
              <a:headEnd/>
              <a:tailEnd/>
            </a:ln>
            <a:effectLst/>
          </p:spPr>
          <p:txBody>
            <a:bodyPr wrap="none" anchor="ctr"/>
            <a:lstStyle/>
            <a:p>
              <a:endParaRPr lang="en-US"/>
            </a:p>
          </p:txBody>
        </p:sp>
        <p:sp>
          <p:nvSpPr>
            <p:cNvPr id="31" name="Line 653"/>
            <p:cNvSpPr>
              <a:spLocks noChangeShapeType="1"/>
            </p:cNvSpPr>
            <p:nvPr/>
          </p:nvSpPr>
          <p:spPr bwMode="auto">
            <a:xfrm>
              <a:off x="5029200" y="5713413"/>
              <a:ext cx="0" cy="228600"/>
            </a:xfrm>
            <a:prstGeom prst="line">
              <a:avLst/>
            </a:prstGeom>
            <a:noFill/>
            <a:ln w="9525">
              <a:solidFill>
                <a:schemeClr val="tx1"/>
              </a:solidFill>
              <a:round/>
              <a:headEnd/>
              <a:tailEnd/>
            </a:ln>
            <a:effectLst/>
          </p:spPr>
          <p:txBody>
            <a:bodyPr wrap="none" anchor="ctr"/>
            <a:lstStyle/>
            <a:p>
              <a:endParaRPr lang="en-US"/>
            </a:p>
          </p:txBody>
        </p:sp>
        <p:sp>
          <p:nvSpPr>
            <p:cNvPr id="32" name="Line 654"/>
            <p:cNvSpPr>
              <a:spLocks noChangeShapeType="1"/>
            </p:cNvSpPr>
            <p:nvPr/>
          </p:nvSpPr>
          <p:spPr bwMode="auto">
            <a:xfrm>
              <a:off x="5029200" y="5942013"/>
              <a:ext cx="2438400" cy="0"/>
            </a:xfrm>
            <a:prstGeom prst="line">
              <a:avLst/>
            </a:prstGeom>
            <a:noFill/>
            <a:ln w="9525">
              <a:solidFill>
                <a:schemeClr val="tx1"/>
              </a:solidFill>
              <a:round/>
              <a:headEnd/>
              <a:tailEnd/>
            </a:ln>
            <a:effectLst/>
          </p:spPr>
          <p:txBody>
            <a:bodyPr wrap="none" anchor="ctr"/>
            <a:lstStyle/>
            <a:p>
              <a:endParaRPr lang="en-US"/>
            </a:p>
          </p:txBody>
        </p:sp>
        <p:sp>
          <p:nvSpPr>
            <p:cNvPr id="33" name="Line 655"/>
            <p:cNvSpPr>
              <a:spLocks noChangeShapeType="1"/>
            </p:cNvSpPr>
            <p:nvPr/>
          </p:nvSpPr>
          <p:spPr bwMode="auto">
            <a:xfrm flipV="1">
              <a:off x="7467600" y="5713413"/>
              <a:ext cx="0" cy="228600"/>
            </a:xfrm>
            <a:prstGeom prst="line">
              <a:avLst/>
            </a:prstGeom>
            <a:noFill/>
            <a:ln w="9525">
              <a:solidFill>
                <a:schemeClr val="tx1"/>
              </a:solidFill>
              <a:round/>
              <a:headEnd/>
              <a:tailEnd/>
            </a:ln>
            <a:effectLst/>
          </p:spPr>
          <p:txBody>
            <a:bodyPr wrap="none" anchor="ctr"/>
            <a:lstStyle/>
            <a:p>
              <a:endParaRPr lang="en-US"/>
            </a:p>
          </p:txBody>
        </p:sp>
        <p:sp>
          <p:nvSpPr>
            <p:cNvPr id="34" name="Text Box 656"/>
            <p:cNvSpPr txBox="1">
              <a:spLocks noChangeArrowheads="1"/>
            </p:cNvSpPr>
            <p:nvPr/>
          </p:nvSpPr>
          <p:spPr bwMode="auto">
            <a:xfrm>
              <a:off x="6011863" y="2420938"/>
              <a:ext cx="1371600" cy="581025"/>
            </a:xfrm>
            <a:prstGeom prst="rect">
              <a:avLst/>
            </a:prstGeom>
            <a:noFill/>
            <a:ln w="9525">
              <a:noFill/>
              <a:miter lim="800000"/>
              <a:headEnd/>
              <a:tailEnd/>
            </a:ln>
            <a:effectLst/>
          </p:spPr>
          <p:txBody>
            <a:bodyPr wrap="none">
              <a:spAutoFit/>
            </a:bodyPr>
            <a:lstStyle/>
            <a:p>
              <a:r>
                <a:rPr lang="en-US" dirty="0"/>
                <a:t>infrastructure</a:t>
              </a:r>
            </a:p>
            <a:p>
              <a:r>
                <a:rPr lang="en-US" dirty="0"/>
                <a:t>network</a:t>
              </a:r>
            </a:p>
          </p:txBody>
        </p:sp>
        <p:sp>
          <p:nvSpPr>
            <p:cNvPr id="35" name="Rectangle 657"/>
            <p:cNvSpPr>
              <a:spLocks noChangeArrowheads="1"/>
            </p:cNvSpPr>
            <p:nvPr/>
          </p:nvSpPr>
          <p:spPr bwMode="auto">
            <a:xfrm>
              <a:off x="762000" y="4570413"/>
              <a:ext cx="1676400" cy="381000"/>
            </a:xfrm>
            <a:prstGeom prst="rect">
              <a:avLst/>
            </a:prstGeom>
            <a:noFill/>
            <a:ln w="9525">
              <a:solidFill>
                <a:schemeClr val="tx1"/>
              </a:solidFill>
              <a:miter lim="800000"/>
              <a:headEnd/>
              <a:tailEnd/>
            </a:ln>
            <a:effectLst/>
          </p:spPr>
          <p:txBody>
            <a:bodyPr wrap="none" anchor="ctr"/>
            <a:lstStyle/>
            <a:p>
              <a:pPr algn="ctr"/>
              <a:r>
                <a:rPr lang="de-DE"/>
                <a:t>LLC</a:t>
              </a:r>
            </a:p>
          </p:txBody>
        </p:sp>
        <p:sp>
          <p:nvSpPr>
            <p:cNvPr id="36" name="Rectangle 658"/>
            <p:cNvSpPr>
              <a:spLocks noChangeArrowheads="1"/>
            </p:cNvSpPr>
            <p:nvPr/>
          </p:nvSpPr>
          <p:spPr bwMode="auto">
            <a:xfrm>
              <a:off x="6553200" y="4570413"/>
              <a:ext cx="1676400" cy="381000"/>
            </a:xfrm>
            <a:prstGeom prst="rect">
              <a:avLst/>
            </a:prstGeom>
            <a:noFill/>
            <a:ln w="9525">
              <a:solidFill>
                <a:schemeClr val="tx1"/>
              </a:solidFill>
              <a:miter lim="800000"/>
              <a:headEnd/>
              <a:tailEnd/>
            </a:ln>
            <a:effectLst/>
          </p:spPr>
          <p:txBody>
            <a:bodyPr wrap="none" anchor="ctr"/>
            <a:lstStyle/>
            <a:p>
              <a:pPr algn="ctr"/>
              <a:r>
                <a:rPr lang="de-DE"/>
                <a:t>LLC</a:t>
              </a:r>
            </a:p>
          </p:txBody>
        </p:sp>
        <p:pic>
          <p:nvPicPr>
            <p:cNvPr id="37" name="Picture 659" descr="j0285750"/>
            <p:cNvPicPr>
              <a:picLocks noChangeAspect="1" noChangeArrowheads="1"/>
            </p:cNvPicPr>
            <p:nvPr/>
          </p:nvPicPr>
          <p:blipFill>
            <a:blip r:embed="rId8"/>
            <a:srcRect/>
            <a:stretch>
              <a:fillRect/>
            </a:stretch>
          </p:blipFill>
          <p:spPr bwMode="auto">
            <a:xfrm>
              <a:off x="6732588" y="981075"/>
              <a:ext cx="1117600" cy="687388"/>
            </a:xfrm>
            <a:prstGeom prst="rect">
              <a:avLst/>
            </a:prstGeom>
            <a:noFill/>
            <a:ln w="9525">
              <a:noFill/>
              <a:miter lim="800000"/>
              <a:headEnd/>
              <a:tailEnd/>
            </a:ln>
          </p:spPr>
        </p:pic>
        <p:cxnSp>
          <p:nvCxnSpPr>
            <p:cNvPr id="38" name="AutoShape 660"/>
            <p:cNvCxnSpPr>
              <a:cxnSpLocks noChangeShapeType="1"/>
            </p:cNvCxnSpPr>
            <p:nvPr/>
          </p:nvCxnSpPr>
          <p:spPr bwMode="auto">
            <a:xfrm flipH="1">
              <a:off x="6388100" y="1668463"/>
              <a:ext cx="903288" cy="346075"/>
            </a:xfrm>
            <a:prstGeom prst="straightConnector1">
              <a:avLst/>
            </a:prstGeom>
            <a:noFill/>
            <a:ln w="9525">
              <a:solidFill>
                <a:schemeClr val="tx1"/>
              </a:solidFill>
              <a:round/>
              <a:headEnd/>
              <a:tailEnd/>
            </a:ln>
            <a:effectLst/>
          </p:spPr>
        </p:cxnSp>
        <p:cxnSp>
          <p:nvCxnSpPr>
            <p:cNvPr id="39" name="AutoShape 661"/>
            <p:cNvCxnSpPr>
              <a:cxnSpLocks noChangeShapeType="1"/>
            </p:cNvCxnSpPr>
            <p:nvPr/>
          </p:nvCxnSpPr>
          <p:spPr bwMode="auto">
            <a:xfrm flipH="1">
              <a:off x="4452938" y="2014538"/>
              <a:ext cx="1055687" cy="727075"/>
            </a:xfrm>
            <a:prstGeom prst="straightConnector1">
              <a:avLst/>
            </a:prstGeom>
            <a:noFill/>
            <a:ln w="9525">
              <a:solidFill>
                <a:schemeClr val="tx1"/>
              </a:solidFill>
              <a:round/>
              <a:headEnd/>
              <a:tailEnd/>
            </a:ln>
            <a:effectLst/>
          </p:spPr>
        </p:cxnSp>
        <p:cxnSp>
          <p:nvCxnSpPr>
            <p:cNvPr id="40" name="AutoShape 662"/>
            <p:cNvCxnSpPr>
              <a:cxnSpLocks noChangeShapeType="1"/>
            </p:cNvCxnSpPr>
            <p:nvPr/>
          </p:nvCxnSpPr>
          <p:spPr bwMode="auto">
            <a:xfrm flipH="1" flipV="1">
              <a:off x="5292725" y="1268413"/>
              <a:ext cx="655638" cy="288925"/>
            </a:xfrm>
            <a:prstGeom prst="straightConnector1">
              <a:avLst/>
            </a:prstGeom>
            <a:noFill/>
            <a:ln w="9525">
              <a:solidFill>
                <a:schemeClr val="tx1"/>
              </a:solidFill>
              <a:round/>
              <a:headEnd/>
              <a:tailEnd/>
            </a:ln>
            <a:effectLst/>
          </p:spPr>
        </p:cxnSp>
        <p:cxnSp>
          <p:nvCxnSpPr>
            <p:cNvPr id="41" name="AutoShape 663"/>
            <p:cNvCxnSpPr>
              <a:cxnSpLocks noChangeShapeType="1"/>
            </p:cNvCxnSpPr>
            <p:nvPr/>
          </p:nvCxnSpPr>
          <p:spPr bwMode="auto">
            <a:xfrm flipH="1" flipV="1">
              <a:off x="6388100" y="2014538"/>
              <a:ext cx="1639888" cy="261937"/>
            </a:xfrm>
            <a:prstGeom prst="straightConnector1">
              <a:avLst/>
            </a:prstGeom>
            <a:noFill/>
            <a:ln w="9525">
              <a:solidFill>
                <a:schemeClr val="tx1"/>
              </a:solidFill>
              <a:round/>
              <a:headEnd/>
              <a:tailEnd/>
            </a:ln>
            <a:effectLst/>
          </p:spPr>
        </p:cxnSp>
      </p:grpSp>
      <p:sp>
        <p:nvSpPr>
          <p:cNvPr id="45" name="TextBox 44"/>
          <p:cNvSpPr txBox="1"/>
          <p:nvPr/>
        </p:nvSpPr>
        <p:spPr>
          <a:xfrm>
            <a:off x="7010400" y="1371600"/>
            <a:ext cx="1905000" cy="369332"/>
          </a:xfrm>
          <a:prstGeom prst="rect">
            <a:avLst/>
          </a:prstGeom>
          <a:noFill/>
        </p:spPr>
        <p:txBody>
          <a:bodyPr wrap="square" rtlCol="0">
            <a:spAutoFit/>
          </a:bodyPr>
          <a:lstStyle/>
          <a:p>
            <a:r>
              <a:rPr lang="en-US" dirty="0"/>
              <a:t>Fixed Terminal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802.11 - Layers and functions</a:t>
            </a:r>
          </a:p>
        </p:txBody>
      </p:sp>
      <p:sp>
        <p:nvSpPr>
          <p:cNvPr id="93187" name="Rectangle 3"/>
          <p:cNvSpPr>
            <a:spLocks noGrp="1" noChangeArrowheads="1"/>
          </p:cNvSpPr>
          <p:nvPr>
            <p:ph type="body" sz="half" idx="2"/>
          </p:nvPr>
        </p:nvSpPr>
        <p:spPr>
          <a:xfrm>
            <a:off x="5562600" y="1295400"/>
            <a:ext cx="3581400" cy="3048000"/>
          </a:xfrm>
        </p:spPr>
        <p:txBody>
          <a:bodyPr>
            <a:normAutofit/>
          </a:bodyPr>
          <a:lstStyle/>
          <a:p>
            <a:pPr marL="0" indent="0"/>
            <a:r>
              <a:rPr lang="en-US" sz="1800" dirty="0"/>
              <a:t>PLCP </a:t>
            </a:r>
            <a:r>
              <a:rPr lang="de-DE" sz="1200" dirty="0"/>
              <a:t>Physical Layer Convergence Protocol</a:t>
            </a:r>
            <a:endParaRPr lang="en-US" sz="1800" dirty="0"/>
          </a:p>
          <a:p>
            <a:pPr lvl="1"/>
            <a:r>
              <a:rPr lang="en-US" sz="1600" dirty="0"/>
              <a:t>clear channel assessment signal (carrier sense)</a:t>
            </a:r>
          </a:p>
          <a:p>
            <a:pPr marL="0" indent="0"/>
            <a:r>
              <a:rPr lang="en-US" sz="1800" dirty="0"/>
              <a:t>PMD </a:t>
            </a:r>
            <a:r>
              <a:rPr lang="de-DE" sz="1200" dirty="0"/>
              <a:t>Physical Medium Dependent</a:t>
            </a:r>
            <a:endParaRPr lang="en-US" sz="1800" dirty="0"/>
          </a:p>
          <a:p>
            <a:pPr lvl="1"/>
            <a:r>
              <a:rPr lang="en-US" sz="1600" dirty="0"/>
              <a:t>modulation, coding</a:t>
            </a:r>
          </a:p>
          <a:p>
            <a:pPr marL="0" indent="0"/>
            <a:r>
              <a:rPr lang="en-US" sz="1800" dirty="0"/>
              <a:t>PHY Management</a:t>
            </a:r>
          </a:p>
          <a:p>
            <a:pPr lvl="1"/>
            <a:r>
              <a:rPr lang="en-US" sz="1600" dirty="0"/>
              <a:t>channel selection, MIB</a:t>
            </a:r>
          </a:p>
          <a:p>
            <a:pPr marL="0" indent="0"/>
            <a:r>
              <a:rPr lang="en-US" sz="1800" dirty="0"/>
              <a:t>Station Management</a:t>
            </a:r>
          </a:p>
          <a:p>
            <a:pPr lvl="1"/>
            <a:r>
              <a:rPr lang="en-US" sz="1600" dirty="0"/>
              <a:t>coordination of all management functions</a:t>
            </a:r>
          </a:p>
        </p:txBody>
      </p:sp>
      <p:sp>
        <p:nvSpPr>
          <p:cNvPr id="93189" name="Rectangle 5"/>
          <p:cNvSpPr>
            <a:spLocks noChangeArrowheads="1"/>
          </p:cNvSpPr>
          <p:nvPr/>
        </p:nvSpPr>
        <p:spPr bwMode="auto">
          <a:xfrm>
            <a:off x="762000" y="5562600"/>
            <a:ext cx="1981200" cy="457200"/>
          </a:xfrm>
          <a:prstGeom prst="rect">
            <a:avLst/>
          </a:prstGeom>
          <a:solidFill>
            <a:srgbClr val="DADAF6"/>
          </a:solidFill>
          <a:ln w="9525">
            <a:solidFill>
              <a:schemeClr val="tx1"/>
            </a:solidFill>
            <a:miter lim="800000"/>
            <a:headEnd/>
            <a:tailEnd/>
          </a:ln>
          <a:effectLst/>
        </p:spPr>
        <p:txBody>
          <a:bodyPr wrap="none" anchor="ctr"/>
          <a:lstStyle/>
          <a:p>
            <a:pPr algn="ctr"/>
            <a:r>
              <a:rPr lang="de-DE"/>
              <a:t>PMD</a:t>
            </a:r>
          </a:p>
        </p:txBody>
      </p:sp>
      <p:sp>
        <p:nvSpPr>
          <p:cNvPr id="93190" name="Rectangle 6"/>
          <p:cNvSpPr>
            <a:spLocks noChangeArrowheads="1"/>
          </p:cNvSpPr>
          <p:nvPr/>
        </p:nvSpPr>
        <p:spPr bwMode="auto">
          <a:xfrm>
            <a:off x="762000" y="5105400"/>
            <a:ext cx="1981200" cy="457200"/>
          </a:xfrm>
          <a:prstGeom prst="rect">
            <a:avLst/>
          </a:prstGeom>
          <a:solidFill>
            <a:srgbClr val="DADAF6"/>
          </a:solidFill>
          <a:ln w="9525">
            <a:solidFill>
              <a:schemeClr val="tx1"/>
            </a:solidFill>
            <a:miter lim="800000"/>
            <a:headEnd/>
            <a:tailEnd/>
          </a:ln>
          <a:effectLst/>
        </p:spPr>
        <p:txBody>
          <a:bodyPr wrap="none" anchor="ctr"/>
          <a:lstStyle/>
          <a:p>
            <a:pPr algn="ctr"/>
            <a:r>
              <a:rPr lang="de-DE"/>
              <a:t>PLCP</a:t>
            </a:r>
          </a:p>
        </p:txBody>
      </p:sp>
      <p:sp>
        <p:nvSpPr>
          <p:cNvPr id="93191" name="Rectangle 7"/>
          <p:cNvSpPr>
            <a:spLocks noChangeArrowheads="1"/>
          </p:cNvSpPr>
          <p:nvPr/>
        </p:nvSpPr>
        <p:spPr bwMode="auto">
          <a:xfrm>
            <a:off x="762000" y="4648200"/>
            <a:ext cx="1981200" cy="457200"/>
          </a:xfrm>
          <a:prstGeom prst="rect">
            <a:avLst/>
          </a:prstGeom>
          <a:solidFill>
            <a:srgbClr val="DADAF6"/>
          </a:solidFill>
          <a:ln w="9525">
            <a:solidFill>
              <a:schemeClr val="tx1"/>
            </a:solidFill>
            <a:miter lim="800000"/>
            <a:headEnd/>
            <a:tailEnd/>
          </a:ln>
          <a:effectLst/>
        </p:spPr>
        <p:txBody>
          <a:bodyPr wrap="none" anchor="ctr"/>
          <a:lstStyle/>
          <a:p>
            <a:pPr algn="ctr"/>
            <a:r>
              <a:rPr lang="de-DE"/>
              <a:t>MAC</a:t>
            </a:r>
          </a:p>
        </p:txBody>
      </p:sp>
      <p:sp>
        <p:nvSpPr>
          <p:cNvPr id="93192" name="Rectangle 8"/>
          <p:cNvSpPr>
            <a:spLocks noChangeArrowheads="1"/>
          </p:cNvSpPr>
          <p:nvPr/>
        </p:nvSpPr>
        <p:spPr bwMode="auto">
          <a:xfrm>
            <a:off x="762000" y="4191000"/>
            <a:ext cx="1981200" cy="457200"/>
          </a:xfrm>
          <a:prstGeom prst="rect">
            <a:avLst/>
          </a:prstGeom>
          <a:solidFill>
            <a:schemeClr val="bg1"/>
          </a:solidFill>
          <a:ln w="9525">
            <a:solidFill>
              <a:schemeClr val="tx1"/>
            </a:solidFill>
            <a:miter lim="800000"/>
            <a:headEnd/>
            <a:tailEnd/>
          </a:ln>
          <a:effectLst/>
        </p:spPr>
        <p:txBody>
          <a:bodyPr wrap="none" anchor="ctr"/>
          <a:lstStyle/>
          <a:p>
            <a:pPr algn="ctr"/>
            <a:r>
              <a:rPr lang="de-DE"/>
              <a:t>LLC</a:t>
            </a:r>
          </a:p>
        </p:txBody>
      </p:sp>
      <p:sp>
        <p:nvSpPr>
          <p:cNvPr id="93193" name="Rectangle 9"/>
          <p:cNvSpPr>
            <a:spLocks noChangeArrowheads="1"/>
          </p:cNvSpPr>
          <p:nvPr/>
        </p:nvSpPr>
        <p:spPr bwMode="auto">
          <a:xfrm>
            <a:off x="2743200" y="4648200"/>
            <a:ext cx="1981200" cy="457200"/>
          </a:xfrm>
          <a:prstGeom prst="rect">
            <a:avLst/>
          </a:prstGeom>
          <a:solidFill>
            <a:srgbClr val="DADAF6"/>
          </a:solidFill>
          <a:ln w="9525">
            <a:solidFill>
              <a:schemeClr val="tx1"/>
            </a:solidFill>
            <a:miter lim="800000"/>
            <a:headEnd/>
            <a:tailEnd/>
          </a:ln>
          <a:effectLst/>
        </p:spPr>
        <p:txBody>
          <a:bodyPr wrap="none" anchor="ctr"/>
          <a:lstStyle/>
          <a:p>
            <a:pPr algn="ctr"/>
            <a:r>
              <a:rPr lang="de-DE"/>
              <a:t>MAC Management</a:t>
            </a:r>
          </a:p>
        </p:txBody>
      </p:sp>
      <p:sp>
        <p:nvSpPr>
          <p:cNvPr id="93194" name="Rectangle 10"/>
          <p:cNvSpPr>
            <a:spLocks noChangeArrowheads="1"/>
          </p:cNvSpPr>
          <p:nvPr/>
        </p:nvSpPr>
        <p:spPr bwMode="auto">
          <a:xfrm>
            <a:off x="2743200" y="5105400"/>
            <a:ext cx="1981200" cy="914400"/>
          </a:xfrm>
          <a:prstGeom prst="rect">
            <a:avLst/>
          </a:prstGeom>
          <a:solidFill>
            <a:srgbClr val="DADAF6"/>
          </a:solidFill>
          <a:ln w="9525">
            <a:solidFill>
              <a:schemeClr val="tx1"/>
            </a:solidFill>
            <a:miter lim="800000"/>
            <a:headEnd/>
            <a:tailEnd/>
          </a:ln>
          <a:effectLst/>
        </p:spPr>
        <p:txBody>
          <a:bodyPr wrap="none" anchor="ctr"/>
          <a:lstStyle/>
          <a:p>
            <a:pPr algn="ctr"/>
            <a:r>
              <a:rPr lang="de-DE"/>
              <a:t>PHY Management</a:t>
            </a:r>
          </a:p>
        </p:txBody>
      </p:sp>
      <p:sp>
        <p:nvSpPr>
          <p:cNvPr id="93195" name="Rectangle 11"/>
          <p:cNvSpPr>
            <a:spLocks noGrp="1" noChangeArrowheads="1"/>
          </p:cNvSpPr>
          <p:nvPr>
            <p:ph type="body" sz="half" idx="1"/>
          </p:nvPr>
        </p:nvSpPr>
        <p:spPr>
          <a:xfrm>
            <a:off x="304800" y="1524000"/>
            <a:ext cx="4183063" cy="2362200"/>
          </a:xfrm>
        </p:spPr>
        <p:txBody>
          <a:bodyPr>
            <a:normAutofit/>
          </a:bodyPr>
          <a:lstStyle/>
          <a:p>
            <a:pPr marL="0" indent="0"/>
            <a:r>
              <a:rPr lang="en-US" sz="1800" dirty="0"/>
              <a:t>MAC</a:t>
            </a:r>
          </a:p>
          <a:p>
            <a:pPr lvl="1"/>
            <a:r>
              <a:rPr lang="en-US" sz="1600" dirty="0"/>
              <a:t>access mechanisms, fragmentation, encryption </a:t>
            </a:r>
          </a:p>
          <a:p>
            <a:pPr marL="0" indent="0"/>
            <a:r>
              <a:rPr lang="en-US" sz="1800" dirty="0"/>
              <a:t>MAC Management</a:t>
            </a:r>
          </a:p>
          <a:p>
            <a:pPr lvl="1"/>
            <a:r>
              <a:rPr lang="en-US" sz="1600" dirty="0"/>
              <a:t>synchronization, roaming, MIB, power management</a:t>
            </a:r>
          </a:p>
        </p:txBody>
      </p:sp>
      <p:sp>
        <p:nvSpPr>
          <p:cNvPr id="93196" name="Line 12"/>
          <p:cNvSpPr>
            <a:spLocks noChangeShapeType="1"/>
          </p:cNvSpPr>
          <p:nvPr/>
        </p:nvSpPr>
        <p:spPr bwMode="auto">
          <a:xfrm>
            <a:off x="533400" y="5105400"/>
            <a:ext cx="228600" cy="0"/>
          </a:xfrm>
          <a:prstGeom prst="line">
            <a:avLst/>
          </a:prstGeom>
          <a:noFill/>
          <a:ln w="9525">
            <a:solidFill>
              <a:schemeClr val="tx1"/>
            </a:solidFill>
            <a:round/>
            <a:headEnd/>
            <a:tailEnd/>
          </a:ln>
          <a:effectLst/>
        </p:spPr>
        <p:txBody>
          <a:bodyPr wrap="none" anchor="ctr"/>
          <a:lstStyle/>
          <a:p>
            <a:endParaRPr lang="en-US"/>
          </a:p>
        </p:txBody>
      </p:sp>
      <p:sp>
        <p:nvSpPr>
          <p:cNvPr id="93197" name="Line 13"/>
          <p:cNvSpPr>
            <a:spLocks noChangeShapeType="1"/>
          </p:cNvSpPr>
          <p:nvPr/>
        </p:nvSpPr>
        <p:spPr bwMode="auto">
          <a:xfrm>
            <a:off x="533400" y="4191000"/>
            <a:ext cx="228600" cy="0"/>
          </a:xfrm>
          <a:prstGeom prst="line">
            <a:avLst/>
          </a:prstGeom>
          <a:noFill/>
          <a:ln w="9525">
            <a:solidFill>
              <a:schemeClr val="tx1"/>
            </a:solidFill>
            <a:round/>
            <a:headEnd/>
            <a:tailEnd/>
          </a:ln>
          <a:effectLst/>
        </p:spPr>
        <p:txBody>
          <a:bodyPr wrap="none" anchor="ctr"/>
          <a:lstStyle/>
          <a:p>
            <a:endParaRPr lang="en-US"/>
          </a:p>
        </p:txBody>
      </p:sp>
      <p:sp>
        <p:nvSpPr>
          <p:cNvPr id="93198" name="Text Box 14"/>
          <p:cNvSpPr txBox="1">
            <a:spLocks noChangeArrowheads="1"/>
          </p:cNvSpPr>
          <p:nvPr/>
        </p:nvSpPr>
        <p:spPr bwMode="auto">
          <a:xfrm rot="-5400000">
            <a:off x="249237" y="5465763"/>
            <a:ext cx="600075" cy="336550"/>
          </a:xfrm>
          <a:prstGeom prst="rect">
            <a:avLst/>
          </a:prstGeom>
          <a:noFill/>
          <a:ln w="9525">
            <a:noFill/>
            <a:miter lim="800000"/>
            <a:headEnd/>
            <a:tailEnd/>
          </a:ln>
          <a:effectLst/>
        </p:spPr>
        <p:txBody>
          <a:bodyPr wrap="none">
            <a:spAutoFit/>
          </a:bodyPr>
          <a:lstStyle/>
          <a:p>
            <a:r>
              <a:rPr lang="de-DE"/>
              <a:t>PHY</a:t>
            </a:r>
          </a:p>
        </p:txBody>
      </p:sp>
      <p:sp>
        <p:nvSpPr>
          <p:cNvPr id="93199" name="Text Box 15"/>
          <p:cNvSpPr txBox="1">
            <a:spLocks noChangeArrowheads="1"/>
          </p:cNvSpPr>
          <p:nvPr/>
        </p:nvSpPr>
        <p:spPr bwMode="auto">
          <a:xfrm rot="-5400000">
            <a:off x="253206" y="4514057"/>
            <a:ext cx="588963" cy="336550"/>
          </a:xfrm>
          <a:prstGeom prst="rect">
            <a:avLst/>
          </a:prstGeom>
          <a:noFill/>
          <a:ln w="9525">
            <a:noFill/>
            <a:miter lim="800000"/>
            <a:headEnd/>
            <a:tailEnd/>
          </a:ln>
          <a:effectLst/>
        </p:spPr>
        <p:txBody>
          <a:bodyPr wrap="none">
            <a:spAutoFit/>
          </a:bodyPr>
          <a:lstStyle/>
          <a:p>
            <a:r>
              <a:rPr lang="de-DE"/>
              <a:t>DLC</a:t>
            </a:r>
          </a:p>
        </p:txBody>
      </p:sp>
      <p:sp>
        <p:nvSpPr>
          <p:cNvPr id="93200" name="Rectangle 16"/>
          <p:cNvSpPr>
            <a:spLocks noChangeArrowheads="1"/>
          </p:cNvSpPr>
          <p:nvPr/>
        </p:nvSpPr>
        <p:spPr bwMode="auto">
          <a:xfrm flipH="1" flipV="1">
            <a:off x="4724400" y="3962400"/>
            <a:ext cx="609600" cy="2057400"/>
          </a:xfrm>
          <a:prstGeom prst="rect">
            <a:avLst/>
          </a:prstGeom>
          <a:solidFill>
            <a:srgbClr val="DADAF6"/>
          </a:solidFill>
          <a:ln w="9525">
            <a:noFill/>
            <a:miter lim="800000"/>
            <a:headEnd/>
            <a:tailEnd/>
          </a:ln>
          <a:effectLst/>
        </p:spPr>
        <p:txBody>
          <a:bodyPr vert="eaVert" wrap="none" anchor="ctr"/>
          <a:lstStyle/>
          <a:p>
            <a:pPr algn="ctr"/>
            <a:r>
              <a:rPr lang="de-DE" dirty="0"/>
              <a:t>Station Management</a:t>
            </a:r>
          </a:p>
        </p:txBody>
      </p:sp>
      <p:sp>
        <p:nvSpPr>
          <p:cNvPr id="93201" name="Line 17"/>
          <p:cNvSpPr>
            <a:spLocks noChangeShapeType="1"/>
          </p:cNvSpPr>
          <p:nvPr/>
        </p:nvSpPr>
        <p:spPr bwMode="auto">
          <a:xfrm>
            <a:off x="4724400" y="4191000"/>
            <a:ext cx="0" cy="1828800"/>
          </a:xfrm>
          <a:prstGeom prst="line">
            <a:avLst/>
          </a:prstGeom>
          <a:noFill/>
          <a:ln w="9525">
            <a:solidFill>
              <a:schemeClr val="tx1"/>
            </a:solidFill>
            <a:round/>
            <a:headEnd/>
            <a:tailEnd/>
          </a:ln>
          <a:effectLst/>
        </p:spPr>
        <p:txBody>
          <a:bodyPr wrap="none" anchor="ctr"/>
          <a:lstStyle/>
          <a:p>
            <a:endParaRPr lang="en-US"/>
          </a:p>
        </p:txBody>
      </p:sp>
      <p:sp>
        <p:nvSpPr>
          <p:cNvPr id="93202" name="Line 18"/>
          <p:cNvSpPr>
            <a:spLocks noChangeShapeType="1"/>
          </p:cNvSpPr>
          <p:nvPr/>
        </p:nvSpPr>
        <p:spPr bwMode="auto">
          <a:xfrm>
            <a:off x="5334000" y="4191000"/>
            <a:ext cx="0" cy="1828800"/>
          </a:xfrm>
          <a:prstGeom prst="line">
            <a:avLst/>
          </a:prstGeom>
          <a:noFill/>
          <a:ln w="9525">
            <a:solidFill>
              <a:schemeClr val="tx1"/>
            </a:solidFill>
            <a:round/>
            <a:headEnd/>
            <a:tailEnd/>
          </a:ln>
          <a:effectLst/>
        </p:spPr>
        <p:txBody>
          <a:bodyPr wrap="none" anchor="ctr"/>
          <a:lstStyle/>
          <a:p>
            <a:endParaRPr lang="en-US"/>
          </a:p>
        </p:txBody>
      </p:sp>
      <p:sp>
        <p:nvSpPr>
          <p:cNvPr id="93203" name="Line 19"/>
          <p:cNvSpPr>
            <a:spLocks noChangeShapeType="1"/>
          </p:cNvSpPr>
          <p:nvPr/>
        </p:nvSpPr>
        <p:spPr bwMode="auto">
          <a:xfrm>
            <a:off x="4724400" y="6019800"/>
            <a:ext cx="609600" cy="0"/>
          </a:xfrm>
          <a:prstGeom prst="line">
            <a:avLst/>
          </a:prstGeom>
          <a:noFill/>
          <a:ln w="9525">
            <a:solidFill>
              <a:schemeClr val="tx1"/>
            </a:solidFill>
            <a:round/>
            <a:headEnd/>
            <a:tailEnd/>
          </a:ln>
          <a:effectLst/>
        </p:spPr>
        <p:txBody>
          <a:bodyPr wrap="none" anchor="ctr"/>
          <a:lstStyle/>
          <a:p>
            <a:endParaRPr lang="en-US"/>
          </a:p>
        </p:txBody>
      </p:sp>
      <p:sp>
        <p:nvSpPr>
          <p:cNvPr id="93204" name="Rectangle 20"/>
          <p:cNvSpPr>
            <a:spLocks noChangeArrowheads="1"/>
          </p:cNvSpPr>
          <p:nvPr/>
        </p:nvSpPr>
        <p:spPr bwMode="auto">
          <a:xfrm>
            <a:off x="4724400" y="3810000"/>
            <a:ext cx="609600" cy="152400"/>
          </a:xfrm>
          <a:prstGeom prst="rect">
            <a:avLst/>
          </a:prstGeom>
          <a:gradFill rotWithShape="0">
            <a:gsLst>
              <a:gs pos="0">
                <a:srgbClr val="DADAF6">
                  <a:gamma/>
                  <a:tint val="0"/>
                  <a:invGamma/>
                </a:srgbClr>
              </a:gs>
              <a:gs pos="100000">
                <a:srgbClr val="DADAF6"/>
              </a:gs>
            </a:gsLst>
            <a:lin ang="5400000" scaled="1"/>
          </a:gradFill>
          <a:ln w="9525">
            <a:no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Wireless network </a:t>
            </a:r>
            <a:endParaRPr lang="en-US" dirty="0"/>
          </a:p>
        </p:txBody>
      </p:sp>
      <p:sp>
        <p:nvSpPr>
          <p:cNvPr id="3" name="Content Placeholder 2"/>
          <p:cNvSpPr>
            <a:spLocks noGrp="1"/>
          </p:cNvSpPr>
          <p:nvPr>
            <p:ph idx="1"/>
          </p:nvPr>
        </p:nvSpPr>
        <p:spPr/>
        <p:txBody>
          <a:bodyPr>
            <a:normAutofit lnSpcReduction="10000"/>
          </a:bodyPr>
          <a:lstStyle/>
          <a:p>
            <a:r>
              <a:rPr lang="en-US" dirty="0" smtClean="0"/>
              <a:t>How Wireless Networks Work</a:t>
            </a:r>
          </a:p>
          <a:p>
            <a:pPr lvl="1"/>
            <a:r>
              <a:rPr lang="en-IN" dirty="0" smtClean="0"/>
              <a:t>Radio / Electromagnetic waves </a:t>
            </a:r>
          </a:p>
          <a:p>
            <a:pPr lvl="2"/>
            <a:r>
              <a:rPr lang="en-IN" dirty="0" smtClean="0"/>
              <a:t>Similar to physical layer of OSI</a:t>
            </a:r>
          </a:p>
          <a:p>
            <a:pPr lvl="1"/>
            <a:r>
              <a:rPr lang="en-IN" dirty="0" smtClean="0"/>
              <a:t>Data Format</a:t>
            </a:r>
          </a:p>
          <a:p>
            <a:pPr lvl="2"/>
            <a:r>
              <a:rPr lang="en-IN" dirty="0" smtClean="0"/>
              <a:t>Higher layer of OSI</a:t>
            </a:r>
          </a:p>
          <a:p>
            <a:pPr lvl="1"/>
            <a:r>
              <a:rPr lang="en-IN" dirty="0" smtClean="0"/>
              <a:t>Network Structure </a:t>
            </a:r>
          </a:p>
          <a:p>
            <a:pPr lvl="2"/>
            <a:r>
              <a:rPr lang="en-US" dirty="0" smtClean="0"/>
              <a:t>wireless network interface adapters and base stations</a:t>
            </a:r>
          </a:p>
          <a:p>
            <a:pPr lvl="1">
              <a:buNone/>
            </a:pPr>
            <a:r>
              <a:rPr lang="en-US" dirty="0" smtClean="0">
                <a:solidFill>
                  <a:srgbClr val="FF0000"/>
                </a:solidFill>
              </a:rPr>
              <a:t>Each of the broadband wireless data services use different combination of radio signals, data formats, and network structure</a:t>
            </a:r>
            <a:endParaRPr lang="en-IN" dirty="0" smtClean="0">
              <a:solidFill>
                <a:srgbClr val="FF0000"/>
              </a:solidFill>
            </a:endParaRPr>
          </a:p>
          <a:p>
            <a:pPr lvl="1"/>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WLAN: IEEE 802.11b</a:t>
            </a:r>
          </a:p>
        </p:txBody>
      </p:sp>
      <p:sp>
        <p:nvSpPr>
          <p:cNvPr id="140291" name="Rectangle 3"/>
          <p:cNvSpPr>
            <a:spLocks noGrp="1" noChangeArrowheads="1"/>
          </p:cNvSpPr>
          <p:nvPr>
            <p:ph type="body" sz="half" idx="1"/>
          </p:nvPr>
        </p:nvSpPr>
        <p:spPr>
          <a:xfrm>
            <a:off x="304800" y="1447800"/>
            <a:ext cx="4183063" cy="5181600"/>
          </a:xfrm>
        </p:spPr>
        <p:txBody>
          <a:bodyPr/>
          <a:lstStyle/>
          <a:p>
            <a:pPr marL="0" indent="0"/>
            <a:r>
              <a:rPr lang="en-US" sz="1800" dirty="0"/>
              <a:t>Data rate</a:t>
            </a:r>
          </a:p>
          <a:p>
            <a:pPr lvl="1"/>
            <a:r>
              <a:rPr lang="en-US" sz="1600" dirty="0"/>
              <a:t>1, 2, 5.5, 11 </a:t>
            </a:r>
            <a:r>
              <a:rPr lang="en-US" sz="1600" dirty="0" err="1"/>
              <a:t>Mbit</a:t>
            </a:r>
            <a:r>
              <a:rPr lang="en-US" sz="1600" dirty="0"/>
              <a:t>/s, depending on SNR </a:t>
            </a:r>
          </a:p>
          <a:p>
            <a:pPr lvl="1"/>
            <a:r>
              <a:rPr lang="en-US" sz="1600" dirty="0"/>
              <a:t>User data rate max. approx. 6 </a:t>
            </a:r>
            <a:r>
              <a:rPr lang="en-US" sz="1600" dirty="0" err="1"/>
              <a:t>Mbit</a:t>
            </a:r>
            <a:r>
              <a:rPr lang="en-US" sz="1600" dirty="0"/>
              <a:t>/s</a:t>
            </a:r>
          </a:p>
          <a:p>
            <a:pPr marL="0" indent="0"/>
            <a:r>
              <a:rPr lang="en-US" sz="1800" dirty="0"/>
              <a:t>Transmission range</a:t>
            </a:r>
          </a:p>
          <a:p>
            <a:pPr lvl="1"/>
            <a:r>
              <a:rPr lang="en-US" sz="1600" dirty="0"/>
              <a:t>300m outdoor, 30m indoor</a:t>
            </a:r>
          </a:p>
          <a:p>
            <a:pPr lvl="1"/>
            <a:r>
              <a:rPr lang="en-US" sz="1600" dirty="0"/>
              <a:t>Max. data rate ~10m indoor</a:t>
            </a:r>
          </a:p>
          <a:p>
            <a:pPr marL="0" indent="0"/>
            <a:r>
              <a:rPr lang="en-US" sz="1800" dirty="0"/>
              <a:t>Frequency</a:t>
            </a:r>
          </a:p>
          <a:p>
            <a:pPr lvl="1"/>
            <a:r>
              <a:rPr lang="en-US" sz="1600" dirty="0"/>
              <a:t>Free 2.4 GHz ISM-band</a:t>
            </a:r>
          </a:p>
          <a:p>
            <a:pPr marL="0" indent="0"/>
            <a:r>
              <a:rPr lang="en-US" sz="1800" dirty="0"/>
              <a:t>Security</a:t>
            </a:r>
          </a:p>
          <a:p>
            <a:pPr lvl="1"/>
            <a:r>
              <a:rPr lang="en-US" sz="1600" dirty="0"/>
              <a:t>Limited, WEP insecure, SSID</a:t>
            </a:r>
          </a:p>
          <a:p>
            <a:pPr marL="0" indent="0"/>
            <a:r>
              <a:rPr lang="en-US" sz="1800" dirty="0"/>
              <a:t>Availability</a:t>
            </a:r>
          </a:p>
          <a:p>
            <a:pPr lvl="1"/>
            <a:r>
              <a:rPr lang="en-US" sz="1600" dirty="0"/>
              <a:t>Many products, many vendors</a:t>
            </a:r>
          </a:p>
        </p:txBody>
      </p:sp>
      <p:sp>
        <p:nvSpPr>
          <p:cNvPr id="140292" name="Rectangle 4"/>
          <p:cNvSpPr>
            <a:spLocks noGrp="1" noChangeArrowheads="1"/>
          </p:cNvSpPr>
          <p:nvPr>
            <p:ph type="body" sz="half" idx="2"/>
          </p:nvPr>
        </p:nvSpPr>
        <p:spPr>
          <a:xfrm>
            <a:off x="4648200" y="1295400"/>
            <a:ext cx="4183062" cy="5181600"/>
          </a:xfrm>
        </p:spPr>
        <p:txBody>
          <a:bodyPr/>
          <a:lstStyle/>
          <a:p>
            <a:pPr marL="0" indent="0">
              <a:lnSpc>
                <a:spcPct val="90000"/>
              </a:lnSpc>
            </a:pPr>
            <a:r>
              <a:rPr lang="en-US" sz="1800" dirty="0"/>
              <a:t>Connection set-up time</a:t>
            </a:r>
          </a:p>
          <a:p>
            <a:pPr lvl="1">
              <a:lnSpc>
                <a:spcPct val="90000"/>
              </a:lnSpc>
            </a:pPr>
            <a:r>
              <a:rPr lang="en-US" sz="1600" dirty="0"/>
              <a:t>Connectionless/always on</a:t>
            </a:r>
          </a:p>
          <a:p>
            <a:pPr marL="0" indent="0">
              <a:lnSpc>
                <a:spcPct val="90000"/>
              </a:lnSpc>
            </a:pPr>
            <a:r>
              <a:rPr lang="en-US" sz="1800" dirty="0"/>
              <a:t>Quality of Service</a:t>
            </a:r>
          </a:p>
          <a:p>
            <a:pPr lvl="1">
              <a:lnSpc>
                <a:spcPct val="90000"/>
              </a:lnSpc>
            </a:pPr>
            <a:r>
              <a:rPr lang="en-US" sz="1600" dirty="0"/>
              <a:t>Typ. Best effort, no guarantees (unless polling is used, limited support in products)</a:t>
            </a:r>
          </a:p>
          <a:p>
            <a:pPr marL="0" indent="0">
              <a:lnSpc>
                <a:spcPct val="90000"/>
              </a:lnSpc>
            </a:pPr>
            <a:r>
              <a:rPr lang="en-US" sz="1800" dirty="0"/>
              <a:t>Manageability</a:t>
            </a:r>
          </a:p>
          <a:p>
            <a:pPr lvl="1">
              <a:lnSpc>
                <a:spcPct val="90000"/>
              </a:lnSpc>
            </a:pPr>
            <a:r>
              <a:rPr lang="en-US" sz="1600" dirty="0"/>
              <a:t>Limited (no automated key distribution, sym. Encryption)</a:t>
            </a:r>
          </a:p>
          <a:p>
            <a:pPr marL="0" indent="0">
              <a:lnSpc>
                <a:spcPct val="90000"/>
              </a:lnSpc>
            </a:pPr>
            <a:r>
              <a:rPr lang="en-US" sz="1800" dirty="0"/>
              <a:t>Special Advantages/Disadvantages</a:t>
            </a:r>
          </a:p>
          <a:p>
            <a:pPr lvl="1">
              <a:lnSpc>
                <a:spcPct val="90000"/>
              </a:lnSpc>
            </a:pPr>
            <a:r>
              <a:rPr lang="en-US" sz="1600" dirty="0"/>
              <a:t>Advantage: many installed systems, lot of experience, available worldwide, free ISM-band, many vendors, integrated in laptops, simple system</a:t>
            </a:r>
          </a:p>
          <a:p>
            <a:pPr lvl="1">
              <a:lnSpc>
                <a:spcPct val="90000"/>
              </a:lnSpc>
            </a:pPr>
            <a:r>
              <a:rPr lang="en-US" sz="1600" dirty="0"/>
              <a:t>Disadvantage: heavy interference on ISM-band, no service guarantees, slow relative speed only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WLAN: IEEE 802.11a</a:t>
            </a:r>
          </a:p>
        </p:txBody>
      </p:sp>
      <p:sp>
        <p:nvSpPr>
          <p:cNvPr id="141315" name="Rectangle 3"/>
          <p:cNvSpPr>
            <a:spLocks noGrp="1" noChangeArrowheads="1"/>
          </p:cNvSpPr>
          <p:nvPr>
            <p:ph type="body" sz="half" idx="1"/>
          </p:nvPr>
        </p:nvSpPr>
        <p:spPr>
          <a:xfrm>
            <a:off x="304800" y="1219200"/>
            <a:ext cx="4183063" cy="4343400"/>
          </a:xfrm>
        </p:spPr>
        <p:txBody>
          <a:bodyPr/>
          <a:lstStyle/>
          <a:p>
            <a:pPr marL="0" indent="0">
              <a:lnSpc>
                <a:spcPct val="90000"/>
              </a:lnSpc>
            </a:pPr>
            <a:r>
              <a:rPr lang="en-US" sz="1600" dirty="0"/>
              <a:t>Data rate</a:t>
            </a:r>
          </a:p>
          <a:p>
            <a:pPr lvl="1">
              <a:lnSpc>
                <a:spcPct val="90000"/>
              </a:lnSpc>
            </a:pPr>
            <a:r>
              <a:rPr lang="en-US" sz="1400" dirty="0"/>
              <a:t>6, 9, 12, 18, 24, 36, 48, 54 </a:t>
            </a:r>
            <a:r>
              <a:rPr lang="en-US" sz="1400" dirty="0" err="1"/>
              <a:t>Mbit</a:t>
            </a:r>
            <a:r>
              <a:rPr lang="en-US" sz="1400" dirty="0"/>
              <a:t>/s, depending on SNR</a:t>
            </a:r>
          </a:p>
          <a:p>
            <a:pPr lvl="1">
              <a:lnSpc>
                <a:spcPct val="90000"/>
              </a:lnSpc>
            </a:pPr>
            <a:r>
              <a:rPr lang="en-US" sz="1400" dirty="0"/>
              <a:t>User throughput (1500 byte packets): 5.3 (6), 18 (24), 24 (36), 32 (54) </a:t>
            </a:r>
          </a:p>
          <a:p>
            <a:pPr lvl="1">
              <a:lnSpc>
                <a:spcPct val="90000"/>
              </a:lnSpc>
            </a:pPr>
            <a:r>
              <a:rPr lang="en-US" sz="1400" dirty="0"/>
              <a:t>6, 12, 24 </a:t>
            </a:r>
            <a:r>
              <a:rPr lang="en-US" sz="1400" dirty="0" err="1"/>
              <a:t>Mbit</a:t>
            </a:r>
            <a:r>
              <a:rPr lang="en-US" sz="1400" dirty="0"/>
              <a:t>/s mandatory</a:t>
            </a:r>
          </a:p>
          <a:p>
            <a:pPr marL="0" indent="0">
              <a:lnSpc>
                <a:spcPct val="90000"/>
              </a:lnSpc>
            </a:pPr>
            <a:r>
              <a:rPr lang="en-US" sz="1600" dirty="0"/>
              <a:t>Transmission range</a:t>
            </a:r>
          </a:p>
          <a:p>
            <a:pPr lvl="1">
              <a:lnSpc>
                <a:spcPct val="90000"/>
              </a:lnSpc>
            </a:pPr>
            <a:r>
              <a:rPr lang="en-US" sz="1400" dirty="0"/>
              <a:t>100m outdoor, 10m indoor</a:t>
            </a:r>
          </a:p>
          <a:p>
            <a:pPr lvl="2">
              <a:lnSpc>
                <a:spcPct val="90000"/>
              </a:lnSpc>
            </a:pPr>
            <a:r>
              <a:rPr lang="en-US" sz="1200" dirty="0"/>
              <a:t>E.g., 54 </a:t>
            </a:r>
            <a:r>
              <a:rPr lang="en-US" sz="1200" dirty="0" err="1"/>
              <a:t>Mbit</a:t>
            </a:r>
            <a:r>
              <a:rPr lang="en-US" sz="1200" dirty="0"/>
              <a:t>/s up to 5 m, 48 up to 12 m, 36 up to 25 m, 24 up to 30m, 18 up to 40 m, 12 up to 60 m </a:t>
            </a:r>
          </a:p>
          <a:p>
            <a:pPr marL="0" indent="0">
              <a:lnSpc>
                <a:spcPct val="90000"/>
              </a:lnSpc>
            </a:pPr>
            <a:r>
              <a:rPr lang="en-US" sz="1600" dirty="0"/>
              <a:t>Frequency</a:t>
            </a:r>
          </a:p>
          <a:p>
            <a:pPr lvl="1">
              <a:lnSpc>
                <a:spcPct val="90000"/>
              </a:lnSpc>
            </a:pPr>
            <a:r>
              <a:rPr lang="en-US" sz="1400" dirty="0"/>
              <a:t>Free 5.15-5.25, 5.25-5.35, 5.725-5.825 GHz ISM-band</a:t>
            </a:r>
          </a:p>
          <a:p>
            <a:pPr marL="0" indent="0">
              <a:lnSpc>
                <a:spcPct val="90000"/>
              </a:lnSpc>
            </a:pPr>
            <a:r>
              <a:rPr lang="en-US" sz="1600" dirty="0"/>
              <a:t>Security</a:t>
            </a:r>
          </a:p>
          <a:p>
            <a:pPr lvl="1">
              <a:lnSpc>
                <a:spcPct val="90000"/>
              </a:lnSpc>
            </a:pPr>
            <a:r>
              <a:rPr lang="en-US" sz="1400" dirty="0"/>
              <a:t>Limited, WEP insecure, SSID</a:t>
            </a:r>
          </a:p>
          <a:p>
            <a:pPr marL="0" indent="0">
              <a:lnSpc>
                <a:spcPct val="90000"/>
              </a:lnSpc>
            </a:pPr>
            <a:r>
              <a:rPr lang="en-US" sz="1600" dirty="0"/>
              <a:t>Availability</a:t>
            </a:r>
          </a:p>
          <a:p>
            <a:pPr lvl="1">
              <a:lnSpc>
                <a:spcPct val="90000"/>
              </a:lnSpc>
            </a:pPr>
            <a:r>
              <a:rPr lang="en-US" sz="1400" dirty="0"/>
              <a:t>Some products, some vendors</a:t>
            </a:r>
          </a:p>
        </p:txBody>
      </p:sp>
      <p:sp>
        <p:nvSpPr>
          <p:cNvPr id="141316" name="Rectangle 4"/>
          <p:cNvSpPr>
            <a:spLocks noGrp="1" noChangeArrowheads="1"/>
          </p:cNvSpPr>
          <p:nvPr>
            <p:ph type="body" sz="half" idx="2"/>
          </p:nvPr>
        </p:nvSpPr>
        <p:spPr>
          <a:xfrm>
            <a:off x="4572000" y="1219200"/>
            <a:ext cx="4183062" cy="5181600"/>
          </a:xfrm>
        </p:spPr>
        <p:txBody>
          <a:bodyPr/>
          <a:lstStyle/>
          <a:p>
            <a:pPr marL="0" indent="0"/>
            <a:r>
              <a:rPr lang="en-US" sz="1600" dirty="0"/>
              <a:t>Connection set-up time</a:t>
            </a:r>
          </a:p>
          <a:p>
            <a:pPr lvl="1"/>
            <a:r>
              <a:rPr lang="en-US" sz="1400" dirty="0"/>
              <a:t>Connectionless/always on</a:t>
            </a:r>
          </a:p>
          <a:p>
            <a:pPr marL="0" indent="0"/>
            <a:r>
              <a:rPr lang="en-US" sz="1600" dirty="0"/>
              <a:t>Quality of Service</a:t>
            </a:r>
          </a:p>
          <a:p>
            <a:pPr lvl="1"/>
            <a:r>
              <a:rPr lang="en-US" sz="1400" dirty="0"/>
              <a:t>Typ. best effort, no guarantees (same as all 802.11 products)</a:t>
            </a:r>
          </a:p>
          <a:p>
            <a:pPr marL="0" indent="0"/>
            <a:r>
              <a:rPr lang="en-US" sz="1600" dirty="0"/>
              <a:t>Manageability</a:t>
            </a:r>
          </a:p>
          <a:p>
            <a:pPr lvl="1"/>
            <a:r>
              <a:rPr lang="en-US" sz="1400" dirty="0"/>
              <a:t>Limited (no automated key distribution, sym. Encryption)</a:t>
            </a:r>
          </a:p>
          <a:p>
            <a:pPr marL="0" indent="0"/>
            <a:r>
              <a:rPr lang="en-US" sz="1600" dirty="0"/>
              <a:t>Special Advantages/Disadvantages</a:t>
            </a:r>
          </a:p>
          <a:p>
            <a:pPr lvl="1"/>
            <a:r>
              <a:rPr lang="en-US" sz="1400" dirty="0"/>
              <a:t>Advantage: fits into 802.x standards, free ISM-band, available, simple system, uses less crowded 5 GHz band</a:t>
            </a:r>
          </a:p>
          <a:p>
            <a:pPr lvl="1"/>
            <a:r>
              <a:rPr lang="en-US" sz="1400" dirty="0"/>
              <a:t>Disadvantage: stronger shading due to higher frequency, no </a:t>
            </a:r>
            <a:r>
              <a:rPr lang="en-US" sz="1400" dirty="0" err="1"/>
              <a:t>QoS</a:t>
            </a:r>
            <a:endParaRPr lang="en-US"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WLAN </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a:t>Advantages </a:t>
            </a:r>
          </a:p>
          <a:p>
            <a:pPr lvl="1"/>
            <a:r>
              <a:rPr lang="en-US" dirty="0"/>
              <a:t>Flexibility </a:t>
            </a:r>
          </a:p>
          <a:p>
            <a:pPr lvl="1"/>
            <a:r>
              <a:rPr lang="en-US" dirty="0"/>
              <a:t>Planning</a:t>
            </a:r>
          </a:p>
          <a:p>
            <a:pPr lvl="1"/>
            <a:r>
              <a:rPr lang="en-US" dirty="0"/>
              <a:t>Design</a:t>
            </a:r>
          </a:p>
          <a:p>
            <a:pPr lvl="1"/>
            <a:r>
              <a:rPr lang="en-US" dirty="0"/>
              <a:t>Robustness</a:t>
            </a:r>
          </a:p>
          <a:p>
            <a:pPr lvl="1"/>
            <a:r>
              <a:rPr lang="en-US" dirty="0"/>
              <a:t>Cost  </a:t>
            </a:r>
          </a:p>
          <a:p>
            <a:r>
              <a:rPr lang="en-US" dirty="0"/>
              <a:t>Disadvantages </a:t>
            </a:r>
          </a:p>
          <a:p>
            <a:pPr lvl="1"/>
            <a:r>
              <a:rPr lang="en-US" dirty="0"/>
              <a:t>Quality of service</a:t>
            </a:r>
          </a:p>
          <a:p>
            <a:pPr lvl="1"/>
            <a:r>
              <a:rPr lang="en-US" dirty="0"/>
              <a:t>Proprietary solutions</a:t>
            </a:r>
          </a:p>
          <a:p>
            <a:pPr lvl="1"/>
            <a:r>
              <a:rPr lang="en-US" dirty="0"/>
              <a:t>Restrictions</a:t>
            </a:r>
          </a:p>
          <a:p>
            <a:pPr lvl="1"/>
            <a:r>
              <a:rPr lang="en-US" dirty="0"/>
              <a:t>Safety and security</a:t>
            </a:r>
          </a:p>
          <a:p>
            <a:pPr lvl="1"/>
            <a:endParaRPr lang="en-US" dirty="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WPAN</a:t>
            </a:r>
            <a:endParaRPr lang="en-US" dirty="0"/>
          </a:p>
        </p:txBody>
      </p:sp>
      <p:sp>
        <p:nvSpPr>
          <p:cNvPr id="3" name="Content Placeholder 2"/>
          <p:cNvSpPr>
            <a:spLocks noGrp="1"/>
          </p:cNvSpPr>
          <p:nvPr>
            <p:ph idx="1"/>
          </p:nvPr>
        </p:nvSpPr>
        <p:spPr/>
        <p:txBody>
          <a:bodyPr>
            <a:normAutofit/>
          </a:bodyPr>
          <a:lstStyle/>
          <a:p>
            <a:r>
              <a:rPr lang="en-US" sz="2600" dirty="0" smtClean="0"/>
              <a:t>Wireless Personal Area Network where the interconnected devices are centered around a person’s workspace and connected through wireless medium</a:t>
            </a:r>
          </a:p>
          <a:p>
            <a:r>
              <a:rPr lang="en-US" sz="2600" dirty="0" smtClean="0"/>
              <a:t>Some more examples of WPAN includes Wireless mouse, Wearable devices, USB flash drives, Digital cameras, Bluetooth, Wi-Fi, Thermostats, Security systems, Lighting controls, Motion sensors, Personal server and Leak sensors etc.</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WPAN </a:t>
            </a:r>
            <a:r>
              <a:rPr lang="en-IN" dirty="0" err="1" smtClean="0"/>
              <a:t>Classess</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smtClean="0"/>
              <a:t>High-rate WPAN (HR-WPAN) :</a:t>
            </a:r>
            <a:r>
              <a:rPr lang="en-US" dirty="0" smtClean="0"/>
              <a:t> It is defined in the IEEE 802.15.3 standard. Data throughput is &gt; 20 Mbps.</a:t>
            </a:r>
          </a:p>
          <a:p>
            <a:pPr fontAlgn="base"/>
            <a:r>
              <a:rPr lang="en-US" b="1" dirty="0" smtClean="0"/>
              <a:t>Medium-rate WPAN (MR-WPAN) : </a:t>
            </a:r>
            <a:r>
              <a:rPr lang="en-US" dirty="0" smtClean="0"/>
              <a:t>It is defined in the IEEE 802.15.1 standard. Data throughput is 1 </a:t>
            </a:r>
            <a:r>
              <a:rPr lang="en-US" dirty="0" err="1" smtClean="0"/>
              <a:t>Mbp</a:t>
            </a:r>
            <a:r>
              <a:rPr lang="en-US" dirty="0" smtClean="0"/>
              <a:t>.</a:t>
            </a:r>
          </a:p>
          <a:p>
            <a:pPr fontAlgn="base"/>
            <a:r>
              <a:rPr lang="en-US" b="1" dirty="0" smtClean="0"/>
              <a:t>Low-rate WPAN (LR-WPAN) :</a:t>
            </a:r>
            <a:r>
              <a:rPr lang="en-US" dirty="0" smtClean="0"/>
              <a:t> It is defined in the IEEE 802.15.4 standard. Data throughput is &lt; 0.25 Mbps.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a:bodyPr>
          <a:lstStyle/>
          <a:p>
            <a:pPr fontAlgn="base"/>
            <a:r>
              <a:rPr lang="en-US" b="1" dirty="0" smtClean="0"/>
              <a:t>WPAN Topologies </a:t>
            </a:r>
            <a:endParaRPr lang="en-US" dirty="0" smtClean="0"/>
          </a:p>
          <a:p>
            <a:pPr lvl="1" fontAlgn="base"/>
            <a:r>
              <a:rPr lang="en-US" dirty="0" smtClean="0"/>
              <a:t>Star Topology</a:t>
            </a:r>
          </a:p>
          <a:p>
            <a:pPr lvl="1" fontAlgn="base"/>
            <a:r>
              <a:rPr lang="en-US" dirty="0" smtClean="0"/>
              <a:t>Mesh Topology</a:t>
            </a:r>
          </a:p>
          <a:p>
            <a:pPr lvl="1" fontAlgn="base"/>
            <a:r>
              <a:rPr lang="en-US" dirty="0" smtClean="0"/>
              <a:t>Cluster Tree Topology</a:t>
            </a:r>
          </a:p>
          <a:p>
            <a:pPr fontAlgn="base"/>
            <a:r>
              <a:rPr lang="en-IN" dirty="0" smtClean="0"/>
              <a:t>Technologies used </a:t>
            </a:r>
          </a:p>
          <a:p>
            <a:pPr lvl="1" fontAlgn="base"/>
            <a:r>
              <a:rPr lang="en-US" u="sng" dirty="0" smtClean="0">
                <a:hlinkClick r:id="rId2"/>
              </a:rPr>
              <a:t>Bluetooth</a:t>
            </a:r>
            <a:endParaRPr lang="en-US" dirty="0" smtClean="0"/>
          </a:p>
          <a:p>
            <a:pPr lvl="1" fontAlgn="base"/>
            <a:r>
              <a:rPr lang="en-US" u="sng" dirty="0" err="1" smtClean="0">
                <a:hlinkClick r:id="rId3"/>
              </a:rPr>
              <a:t>ZigBee</a:t>
            </a:r>
            <a:endParaRPr lang="en-US" dirty="0" smtClean="0"/>
          </a:p>
          <a:p>
            <a:pPr lvl="1" fontAlgn="base"/>
            <a:r>
              <a:rPr lang="en-US" u="sng" dirty="0" smtClean="0">
                <a:hlinkClick r:id="rId4"/>
              </a:rPr>
              <a:t>Infrared</a:t>
            </a:r>
            <a:endParaRPr lang="en-US" dirty="0" smtClean="0"/>
          </a:p>
          <a:p>
            <a:pPr fontAlgn="base"/>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a:t>A Standard for the short range wireless interconnections of electronics devices </a:t>
            </a:r>
          </a:p>
          <a:p>
            <a:pPr marL="342900" lvl="1" indent="-342900">
              <a:buFont typeface="Arial" pitchFamily="34" charset="0"/>
              <a:buChar char="•"/>
            </a:pPr>
            <a:r>
              <a:rPr lang="en-US" dirty="0"/>
              <a:t>Special interest Group</a:t>
            </a:r>
          </a:p>
          <a:p>
            <a:pPr marL="742950" lvl="2" indent="-342900"/>
            <a:r>
              <a:rPr lang="en-US" dirty="0"/>
              <a:t>Original founding members: Ericsson, Intel, IBM, Nokia, Toshiba</a:t>
            </a:r>
          </a:p>
          <a:p>
            <a:pPr marL="742950" lvl="2" indent="-342900"/>
            <a:r>
              <a:rPr lang="en-US" dirty="0"/>
              <a:t>Added promoters: 3Com, </a:t>
            </a:r>
            <a:r>
              <a:rPr lang="en-US" dirty="0" err="1"/>
              <a:t>Agere</a:t>
            </a:r>
            <a:r>
              <a:rPr lang="en-US" dirty="0"/>
              <a:t> (was: Lucent), Microsoft, Motorola</a:t>
            </a:r>
          </a:p>
          <a:p>
            <a:pPr marL="742950" lvl="2" indent="-342900"/>
            <a:r>
              <a:rPr lang="en-US" dirty="0"/>
              <a:t>Over 2500 members </a:t>
            </a:r>
          </a:p>
          <a:p>
            <a:r>
              <a:rPr lang="en-US" dirty="0" smtClean="0"/>
              <a:t>unlicensed, industrial, scientific and medical (ISM) band at 2.4 GHz to 2.485 GHz</a:t>
            </a:r>
          </a:p>
          <a:p>
            <a:r>
              <a:rPr lang="en-US" dirty="0" smtClean="0"/>
              <a:t> Maximum devices 7</a:t>
            </a:r>
          </a:p>
          <a:p>
            <a:r>
              <a:rPr lang="en-US" dirty="0" smtClean="0"/>
              <a:t> Bluetooth ranges </a:t>
            </a:r>
            <a:r>
              <a:rPr lang="en-US" dirty="0" err="1" smtClean="0"/>
              <a:t>upto</a:t>
            </a:r>
            <a:r>
              <a:rPr lang="en-US" dirty="0" smtClean="0"/>
              <a:t> 10 meters</a:t>
            </a:r>
          </a:p>
          <a:p>
            <a:r>
              <a:rPr lang="en-US" dirty="0" smtClean="0"/>
              <a:t>data rates </a:t>
            </a:r>
            <a:r>
              <a:rPr lang="en-US" dirty="0" err="1" smtClean="0"/>
              <a:t>upto</a:t>
            </a:r>
            <a:r>
              <a:rPr lang="en-US" dirty="0" smtClean="0"/>
              <a:t> 1 Mbps or 3 Mbps </a:t>
            </a:r>
          </a:p>
          <a:p>
            <a:r>
              <a:rPr lang="en-US" dirty="0" smtClean="0"/>
              <a:t>FHSS (Frequency hopping spread spectrum).</a:t>
            </a:r>
            <a:endParaRPr lang="en-US" dirty="0"/>
          </a:p>
          <a:p>
            <a:endParaRPr lang="en-US" dirty="0"/>
          </a:p>
        </p:txBody>
      </p:sp>
      <p:pic>
        <p:nvPicPr>
          <p:cNvPr id="4" name="Picture 50" descr="Bluetooth_mit_text"/>
          <p:cNvPicPr>
            <a:picLocks noChangeAspect="1" noChangeArrowheads="1"/>
          </p:cNvPicPr>
          <p:nvPr/>
        </p:nvPicPr>
        <p:blipFill>
          <a:blip r:embed="rId2"/>
          <a:srcRect/>
          <a:stretch>
            <a:fillRect/>
          </a:stretch>
        </p:blipFill>
        <p:spPr bwMode="auto">
          <a:xfrm>
            <a:off x="685800" y="609600"/>
            <a:ext cx="2362200" cy="55245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41" name="Oval 25"/>
          <p:cNvSpPr>
            <a:spLocks noChangeArrowheads="1"/>
          </p:cNvSpPr>
          <p:nvPr/>
        </p:nvSpPr>
        <p:spPr bwMode="auto">
          <a:xfrm>
            <a:off x="5580063" y="1125538"/>
            <a:ext cx="3048000" cy="3124200"/>
          </a:xfrm>
          <a:prstGeom prst="ellipse">
            <a:avLst/>
          </a:prstGeom>
          <a:solidFill>
            <a:srgbClr val="DADAF6"/>
          </a:solidFill>
          <a:ln w="9525">
            <a:noFill/>
            <a:round/>
            <a:headEnd/>
            <a:tailEnd/>
          </a:ln>
          <a:effectLst/>
        </p:spPr>
        <p:txBody>
          <a:bodyPr wrap="none" anchor="ctr"/>
          <a:lstStyle/>
          <a:p>
            <a:endParaRPr lang="en-US"/>
          </a:p>
        </p:txBody>
      </p:sp>
      <p:sp>
        <p:nvSpPr>
          <p:cNvPr id="162818" name="Rectangle 2"/>
          <p:cNvSpPr>
            <a:spLocks noGrp="1" noChangeArrowheads="1"/>
          </p:cNvSpPr>
          <p:nvPr>
            <p:ph type="title"/>
          </p:nvPr>
        </p:nvSpPr>
        <p:spPr/>
        <p:txBody>
          <a:bodyPr/>
          <a:lstStyle/>
          <a:p>
            <a:r>
              <a:rPr lang="en-US"/>
              <a:t>Piconet</a:t>
            </a:r>
          </a:p>
        </p:txBody>
      </p:sp>
      <p:sp>
        <p:nvSpPr>
          <p:cNvPr id="162819" name="Rectangle 3"/>
          <p:cNvSpPr>
            <a:spLocks noGrp="1" noChangeArrowheads="1"/>
          </p:cNvSpPr>
          <p:nvPr>
            <p:ph type="body" idx="1"/>
          </p:nvPr>
        </p:nvSpPr>
        <p:spPr>
          <a:xfrm>
            <a:off x="304800" y="1371600"/>
            <a:ext cx="5410200" cy="4572000"/>
          </a:xfrm>
        </p:spPr>
        <p:txBody>
          <a:bodyPr>
            <a:normAutofit fontScale="85000" lnSpcReduction="20000"/>
          </a:bodyPr>
          <a:lstStyle/>
          <a:p>
            <a:r>
              <a:rPr lang="en-US" sz="1800" dirty="0"/>
              <a:t>A very important term in the context of Bluetooth is a </a:t>
            </a:r>
            <a:r>
              <a:rPr lang="en-US" sz="1800" b="1" dirty="0" err="1"/>
              <a:t>piconet</a:t>
            </a:r>
            <a:r>
              <a:rPr lang="en-US" sz="1800" b="1" dirty="0"/>
              <a:t>. A </a:t>
            </a:r>
            <a:r>
              <a:rPr lang="en-US" sz="1800" b="1" dirty="0" err="1"/>
              <a:t>piconet</a:t>
            </a:r>
            <a:r>
              <a:rPr lang="en-US" sz="1800" b="1" dirty="0"/>
              <a:t> is </a:t>
            </a:r>
            <a:r>
              <a:rPr lang="en-US" sz="1800" dirty="0"/>
              <a:t>a collection of Bluetooth devices which are synchronized to the same hopping sequence</a:t>
            </a:r>
          </a:p>
          <a:p>
            <a:endParaRPr lang="en-US" sz="1800" dirty="0"/>
          </a:p>
          <a:p>
            <a:r>
              <a:rPr lang="en-US" sz="1800" dirty="0"/>
              <a:t>Collection of devices connected in an ad hoc fashion</a:t>
            </a:r>
          </a:p>
          <a:p>
            <a:endParaRPr lang="en-US" sz="1800" dirty="0"/>
          </a:p>
          <a:p>
            <a:r>
              <a:rPr lang="en-US" sz="1800" dirty="0"/>
              <a:t>One unit acts as master and the others as slaves for the lifetime of the </a:t>
            </a:r>
            <a:r>
              <a:rPr lang="en-US" sz="1800" dirty="0" err="1"/>
              <a:t>piconet</a:t>
            </a:r>
            <a:endParaRPr lang="en-US" sz="1800" dirty="0"/>
          </a:p>
          <a:p>
            <a:endParaRPr lang="en-US" sz="1800" dirty="0"/>
          </a:p>
          <a:p>
            <a:r>
              <a:rPr lang="en-US" sz="1800" dirty="0"/>
              <a:t>Master determines hopping pattern, slaves have to synchronize</a:t>
            </a:r>
          </a:p>
          <a:p>
            <a:endParaRPr lang="en-US" sz="1800" dirty="0"/>
          </a:p>
          <a:p>
            <a:r>
              <a:rPr lang="en-US" sz="1800" dirty="0"/>
              <a:t>Each </a:t>
            </a:r>
            <a:r>
              <a:rPr lang="en-US" sz="1800" dirty="0" err="1"/>
              <a:t>piconet</a:t>
            </a:r>
            <a:r>
              <a:rPr lang="en-US" sz="1800" dirty="0"/>
              <a:t> has a unique hopping pattern</a:t>
            </a:r>
          </a:p>
          <a:p>
            <a:endParaRPr lang="en-US" sz="1800" dirty="0"/>
          </a:p>
          <a:p>
            <a:r>
              <a:rPr lang="en-US" sz="1800" dirty="0"/>
              <a:t>Participation in a </a:t>
            </a:r>
            <a:r>
              <a:rPr lang="en-US" sz="1800" dirty="0" err="1"/>
              <a:t>piconet</a:t>
            </a:r>
            <a:r>
              <a:rPr lang="en-US" sz="1800" dirty="0"/>
              <a:t> = synchronization to hopping sequence</a:t>
            </a:r>
          </a:p>
          <a:p>
            <a:endParaRPr lang="en-US" sz="1800" dirty="0"/>
          </a:p>
          <a:p>
            <a:r>
              <a:rPr lang="en-US" sz="1800" dirty="0"/>
              <a:t>Each </a:t>
            </a:r>
            <a:r>
              <a:rPr lang="en-US" sz="1800" dirty="0" err="1"/>
              <a:t>piconet</a:t>
            </a:r>
            <a:r>
              <a:rPr lang="en-US" sz="1800" dirty="0"/>
              <a:t> has </a:t>
            </a:r>
            <a:r>
              <a:rPr lang="en-US" sz="1800" dirty="0">
                <a:solidFill>
                  <a:srgbClr val="FF0000"/>
                </a:solidFill>
              </a:rPr>
              <a:t>one master</a:t>
            </a:r>
            <a:r>
              <a:rPr lang="en-US" sz="1800" dirty="0"/>
              <a:t> and up to 7 simultaneous slaves (&gt; 200 could be parked)</a:t>
            </a:r>
          </a:p>
          <a:p>
            <a:r>
              <a:rPr lang="en-US" sz="1800" dirty="0"/>
              <a:t>3 bit active member address 8 bit parked member address</a:t>
            </a:r>
          </a:p>
          <a:p>
            <a:endParaRPr lang="en-US" sz="1800" dirty="0"/>
          </a:p>
        </p:txBody>
      </p:sp>
      <p:sp>
        <p:nvSpPr>
          <p:cNvPr id="162838" name="Text Box 22"/>
          <p:cNvSpPr txBox="1">
            <a:spLocks noChangeArrowheads="1"/>
          </p:cNvSpPr>
          <p:nvPr/>
        </p:nvSpPr>
        <p:spPr bwMode="auto">
          <a:xfrm>
            <a:off x="5795963" y="4613275"/>
            <a:ext cx="1165225" cy="615950"/>
          </a:xfrm>
          <a:prstGeom prst="rect">
            <a:avLst/>
          </a:prstGeom>
          <a:noFill/>
          <a:ln w="9525">
            <a:noFill/>
            <a:miter lim="800000"/>
            <a:headEnd/>
            <a:tailEnd/>
          </a:ln>
          <a:effectLst/>
        </p:spPr>
        <p:txBody>
          <a:bodyPr wrap="none" lIns="99276" tIns="49638" rIns="99276" bIns="49638">
            <a:spAutoFit/>
          </a:bodyPr>
          <a:lstStyle/>
          <a:p>
            <a:pPr defTabSz="992188"/>
            <a:r>
              <a:rPr lang="en-US" sz="1700"/>
              <a:t>M=Master</a:t>
            </a:r>
          </a:p>
          <a:p>
            <a:pPr defTabSz="992188"/>
            <a:r>
              <a:rPr lang="en-US" sz="1700"/>
              <a:t>S=Slave</a:t>
            </a:r>
          </a:p>
        </p:txBody>
      </p:sp>
      <p:sp>
        <p:nvSpPr>
          <p:cNvPr id="162839" name="Text Box 23"/>
          <p:cNvSpPr txBox="1">
            <a:spLocks noChangeArrowheads="1"/>
          </p:cNvSpPr>
          <p:nvPr/>
        </p:nvSpPr>
        <p:spPr bwMode="auto">
          <a:xfrm>
            <a:off x="7092950" y="4581525"/>
            <a:ext cx="1409700" cy="615950"/>
          </a:xfrm>
          <a:prstGeom prst="rect">
            <a:avLst/>
          </a:prstGeom>
          <a:noFill/>
          <a:ln w="9525">
            <a:noFill/>
            <a:miter lim="800000"/>
            <a:headEnd/>
            <a:tailEnd/>
          </a:ln>
          <a:effectLst/>
        </p:spPr>
        <p:txBody>
          <a:bodyPr wrap="none" lIns="99276" tIns="49638" rIns="99276" bIns="49638">
            <a:spAutoFit/>
          </a:bodyPr>
          <a:lstStyle/>
          <a:p>
            <a:pPr defTabSz="992188"/>
            <a:r>
              <a:rPr lang="en-US" sz="1700"/>
              <a:t>P=Parked</a:t>
            </a:r>
          </a:p>
          <a:p>
            <a:pPr defTabSz="992188"/>
            <a:r>
              <a:rPr lang="en-US" sz="1700"/>
              <a:t>SB=Standby</a:t>
            </a:r>
          </a:p>
        </p:txBody>
      </p:sp>
      <p:sp>
        <p:nvSpPr>
          <p:cNvPr id="162842" name="Oval 26"/>
          <p:cNvSpPr>
            <a:spLocks noChangeArrowheads="1"/>
          </p:cNvSpPr>
          <p:nvPr/>
        </p:nvSpPr>
        <p:spPr bwMode="auto">
          <a:xfrm>
            <a:off x="6951663" y="2344738"/>
            <a:ext cx="304800" cy="304800"/>
          </a:xfrm>
          <a:prstGeom prst="ellipse">
            <a:avLst/>
          </a:prstGeom>
          <a:solidFill>
            <a:srgbClr val="FF5353"/>
          </a:solidFill>
          <a:ln w="9525">
            <a:solidFill>
              <a:schemeClr val="tx1"/>
            </a:solidFill>
            <a:round/>
            <a:headEnd/>
            <a:tailEnd/>
          </a:ln>
          <a:effectLst/>
        </p:spPr>
        <p:txBody>
          <a:bodyPr wrap="none" anchor="ctr"/>
          <a:lstStyle/>
          <a:p>
            <a:pPr algn="ctr"/>
            <a:r>
              <a:rPr lang="en-US"/>
              <a:t>M</a:t>
            </a:r>
          </a:p>
        </p:txBody>
      </p:sp>
      <p:sp>
        <p:nvSpPr>
          <p:cNvPr id="162843" name="Oval 27"/>
          <p:cNvSpPr>
            <a:spLocks noChangeArrowheads="1"/>
          </p:cNvSpPr>
          <p:nvPr/>
        </p:nvSpPr>
        <p:spPr bwMode="auto">
          <a:xfrm>
            <a:off x="5961063" y="2039938"/>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62844" name="Oval 28"/>
          <p:cNvSpPr>
            <a:spLocks noChangeArrowheads="1"/>
          </p:cNvSpPr>
          <p:nvPr/>
        </p:nvSpPr>
        <p:spPr bwMode="auto">
          <a:xfrm>
            <a:off x="6723063" y="3411538"/>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62845" name="Oval 29"/>
          <p:cNvSpPr>
            <a:spLocks noChangeArrowheads="1"/>
          </p:cNvSpPr>
          <p:nvPr/>
        </p:nvSpPr>
        <p:spPr bwMode="auto">
          <a:xfrm>
            <a:off x="5884863" y="2954338"/>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2846" name="Oval 30"/>
          <p:cNvSpPr>
            <a:spLocks noChangeArrowheads="1"/>
          </p:cNvSpPr>
          <p:nvPr/>
        </p:nvSpPr>
        <p:spPr bwMode="auto">
          <a:xfrm>
            <a:off x="7637463" y="1582738"/>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62847" name="Oval 31"/>
          <p:cNvSpPr>
            <a:spLocks noChangeArrowheads="1"/>
          </p:cNvSpPr>
          <p:nvPr/>
        </p:nvSpPr>
        <p:spPr bwMode="auto">
          <a:xfrm>
            <a:off x="7713663" y="3030538"/>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62848" name="Oval 32"/>
          <p:cNvSpPr>
            <a:spLocks noChangeArrowheads="1"/>
          </p:cNvSpPr>
          <p:nvPr/>
        </p:nvSpPr>
        <p:spPr bwMode="auto">
          <a:xfrm>
            <a:off x="6875463" y="1430338"/>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62849" name="Oval 33"/>
          <p:cNvSpPr>
            <a:spLocks noChangeArrowheads="1"/>
          </p:cNvSpPr>
          <p:nvPr/>
        </p:nvSpPr>
        <p:spPr bwMode="auto">
          <a:xfrm>
            <a:off x="8018463" y="2344738"/>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62850" name="Oval 34"/>
          <p:cNvSpPr>
            <a:spLocks noChangeArrowheads="1"/>
          </p:cNvSpPr>
          <p:nvPr/>
        </p:nvSpPr>
        <p:spPr bwMode="auto">
          <a:xfrm>
            <a:off x="7332663" y="3487738"/>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cxnSp>
        <p:nvCxnSpPr>
          <p:cNvPr id="162851" name="AutoShape 35"/>
          <p:cNvCxnSpPr>
            <a:cxnSpLocks noChangeShapeType="1"/>
            <a:stCxn id="162842" idx="2"/>
            <a:endCxn id="162843" idx="6"/>
          </p:cNvCxnSpPr>
          <p:nvPr/>
        </p:nvCxnSpPr>
        <p:spPr bwMode="auto">
          <a:xfrm flipH="1" flipV="1">
            <a:off x="6265863" y="2192338"/>
            <a:ext cx="685800" cy="304800"/>
          </a:xfrm>
          <a:prstGeom prst="straightConnector1">
            <a:avLst/>
          </a:prstGeom>
          <a:noFill/>
          <a:ln w="28575">
            <a:solidFill>
              <a:schemeClr val="tx1"/>
            </a:solidFill>
            <a:round/>
            <a:headEnd/>
            <a:tailEnd/>
          </a:ln>
          <a:effectLst/>
        </p:spPr>
      </p:cxnSp>
      <p:cxnSp>
        <p:nvCxnSpPr>
          <p:cNvPr id="162852" name="AutoShape 36"/>
          <p:cNvCxnSpPr>
            <a:cxnSpLocks noChangeShapeType="1"/>
            <a:stCxn id="162842" idx="7"/>
            <a:endCxn id="162846" idx="3"/>
          </p:cNvCxnSpPr>
          <p:nvPr/>
        </p:nvCxnSpPr>
        <p:spPr bwMode="auto">
          <a:xfrm flipV="1">
            <a:off x="7212013" y="1843088"/>
            <a:ext cx="469900" cy="546100"/>
          </a:xfrm>
          <a:prstGeom prst="straightConnector1">
            <a:avLst/>
          </a:prstGeom>
          <a:noFill/>
          <a:ln w="28575">
            <a:solidFill>
              <a:schemeClr val="tx1"/>
            </a:solidFill>
            <a:round/>
            <a:headEnd/>
            <a:tailEnd/>
          </a:ln>
          <a:effectLst/>
        </p:spPr>
      </p:cxnSp>
      <p:cxnSp>
        <p:nvCxnSpPr>
          <p:cNvPr id="162853" name="AutoShape 37"/>
          <p:cNvCxnSpPr>
            <a:cxnSpLocks noChangeShapeType="1"/>
            <a:stCxn id="162847" idx="1"/>
            <a:endCxn id="162842" idx="5"/>
          </p:cNvCxnSpPr>
          <p:nvPr/>
        </p:nvCxnSpPr>
        <p:spPr bwMode="auto">
          <a:xfrm flipH="1" flipV="1">
            <a:off x="7212013" y="2605088"/>
            <a:ext cx="546100" cy="469900"/>
          </a:xfrm>
          <a:prstGeom prst="straightConnector1">
            <a:avLst/>
          </a:prstGeom>
          <a:noFill/>
          <a:ln w="28575">
            <a:solidFill>
              <a:schemeClr val="tx1"/>
            </a:solidFill>
            <a:round/>
            <a:headEnd/>
            <a:tailEnd/>
          </a:ln>
          <a:effectLst/>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Forming a piconet</a:t>
            </a:r>
          </a:p>
        </p:txBody>
      </p:sp>
      <p:sp>
        <p:nvSpPr>
          <p:cNvPr id="163845" name="Oval 5"/>
          <p:cNvSpPr>
            <a:spLocks noChangeArrowheads="1"/>
          </p:cNvSpPr>
          <p:nvPr/>
        </p:nvSpPr>
        <p:spPr bwMode="auto">
          <a:xfrm>
            <a:off x="1828800" y="44196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46" name="Oval 6"/>
          <p:cNvSpPr>
            <a:spLocks noChangeArrowheads="1"/>
          </p:cNvSpPr>
          <p:nvPr/>
        </p:nvSpPr>
        <p:spPr bwMode="auto">
          <a:xfrm>
            <a:off x="838200" y="41148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47" name="Oval 7"/>
          <p:cNvSpPr>
            <a:spLocks noChangeArrowheads="1"/>
          </p:cNvSpPr>
          <p:nvPr/>
        </p:nvSpPr>
        <p:spPr bwMode="auto">
          <a:xfrm>
            <a:off x="1600200" y="54864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48" name="Oval 8"/>
          <p:cNvSpPr>
            <a:spLocks noChangeArrowheads="1"/>
          </p:cNvSpPr>
          <p:nvPr/>
        </p:nvSpPr>
        <p:spPr bwMode="auto">
          <a:xfrm>
            <a:off x="762000" y="50292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49" name="Oval 9"/>
          <p:cNvSpPr>
            <a:spLocks noChangeArrowheads="1"/>
          </p:cNvSpPr>
          <p:nvPr/>
        </p:nvSpPr>
        <p:spPr bwMode="auto">
          <a:xfrm>
            <a:off x="2514600" y="36576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50" name="Oval 10"/>
          <p:cNvSpPr>
            <a:spLocks noChangeArrowheads="1"/>
          </p:cNvSpPr>
          <p:nvPr/>
        </p:nvSpPr>
        <p:spPr bwMode="auto">
          <a:xfrm>
            <a:off x="2590800" y="51054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51" name="Oval 11"/>
          <p:cNvSpPr>
            <a:spLocks noChangeArrowheads="1"/>
          </p:cNvSpPr>
          <p:nvPr/>
        </p:nvSpPr>
        <p:spPr bwMode="auto">
          <a:xfrm>
            <a:off x="1752600" y="35052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52" name="Oval 12"/>
          <p:cNvSpPr>
            <a:spLocks noChangeArrowheads="1"/>
          </p:cNvSpPr>
          <p:nvPr/>
        </p:nvSpPr>
        <p:spPr bwMode="auto">
          <a:xfrm>
            <a:off x="2895600" y="44196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53" name="Oval 13"/>
          <p:cNvSpPr>
            <a:spLocks noChangeArrowheads="1"/>
          </p:cNvSpPr>
          <p:nvPr/>
        </p:nvSpPr>
        <p:spPr bwMode="auto">
          <a:xfrm>
            <a:off x="2209800" y="55626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57" name="Oval 17"/>
          <p:cNvSpPr>
            <a:spLocks noChangeArrowheads="1"/>
          </p:cNvSpPr>
          <p:nvPr/>
        </p:nvSpPr>
        <p:spPr bwMode="auto">
          <a:xfrm>
            <a:off x="5334000" y="2895600"/>
            <a:ext cx="3048000" cy="3124200"/>
          </a:xfrm>
          <a:prstGeom prst="ellipse">
            <a:avLst/>
          </a:prstGeom>
          <a:solidFill>
            <a:srgbClr val="DADAF6"/>
          </a:solidFill>
          <a:ln w="9525">
            <a:noFill/>
            <a:round/>
            <a:headEnd/>
            <a:tailEnd/>
          </a:ln>
          <a:effectLst/>
        </p:spPr>
        <p:txBody>
          <a:bodyPr wrap="none" anchor="ctr"/>
          <a:lstStyle/>
          <a:p>
            <a:endParaRPr lang="en-US"/>
          </a:p>
        </p:txBody>
      </p:sp>
      <p:sp>
        <p:nvSpPr>
          <p:cNvPr id="163858" name="Oval 18"/>
          <p:cNvSpPr>
            <a:spLocks noChangeArrowheads="1"/>
          </p:cNvSpPr>
          <p:nvPr/>
        </p:nvSpPr>
        <p:spPr bwMode="auto">
          <a:xfrm>
            <a:off x="6705600" y="4114800"/>
            <a:ext cx="304800" cy="304800"/>
          </a:xfrm>
          <a:prstGeom prst="ellipse">
            <a:avLst/>
          </a:prstGeom>
          <a:solidFill>
            <a:srgbClr val="FF5353"/>
          </a:solidFill>
          <a:ln w="9525">
            <a:solidFill>
              <a:schemeClr val="tx1"/>
            </a:solidFill>
            <a:round/>
            <a:headEnd/>
            <a:tailEnd/>
          </a:ln>
          <a:effectLst/>
        </p:spPr>
        <p:txBody>
          <a:bodyPr wrap="none" anchor="ctr"/>
          <a:lstStyle/>
          <a:p>
            <a:pPr algn="ctr"/>
            <a:r>
              <a:rPr lang="en-US"/>
              <a:t>M</a:t>
            </a:r>
          </a:p>
        </p:txBody>
      </p:sp>
      <p:sp>
        <p:nvSpPr>
          <p:cNvPr id="163859" name="Oval 19"/>
          <p:cNvSpPr>
            <a:spLocks noChangeArrowheads="1"/>
          </p:cNvSpPr>
          <p:nvPr/>
        </p:nvSpPr>
        <p:spPr bwMode="auto">
          <a:xfrm>
            <a:off x="5715000" y="3810000"/>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63860" name="Oval 20"/>
          <p:cNvSpPr>
            <a:spLocks noChangeArrowheads="1"/>
          </p:cNvSpPr>
          <p:nvPr/>
        </p:nvSpPr>
        <p:spPr bwMode="auto">
          <a:xfrm>
            <a:off x="6477000" y="5181600"/>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63861" name="Oval 21"/>
          <p:cNvSpPr>
            <a:spLocks noChangeArrowheads="1"/>
          </p:cNvSpPr>
          <p:nvPr/>
        </p:nvSpPr>
        <p:spPr bwMode="auto">
          <a:xfrm>
            <a:off x="5638800" y="47244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62" name="Oval 22"/>
          <p:cNvSpPr>
            <a:spLocks noChangeArrowheads="1"/>
          </p:cNvSpPr>
          <p:nvPr/>
        </p:nvSpPr>
        <p:spPr bwMode="auto">
          <a:xfrm>
            <a:off x="7391400" y="3352800"/>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63863" name="Oval 23"/>
          <p:cNvSpPr>
            <a:spLocks noChangeArrowheads="1"/>
          </p:cNvSpPr>
          <p:nvPr/>
        </p:nvSpPr>
        <p:spPr bwMode="auto">
          <a:xfrm>
            <a:off x="7467600" y="4800600"/>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63864" name="Oval 24"/>
          <p:cNvSpPr>
            <a:spLocks noChangeArrowheads="1"/>
          </p:cNvSpPr>
          <p:nvPr/>
        </p:nvSpPr>
        <p:spPr bwMode="auto">
          <a:xfrm>
            <a:off x="6629400" y="3200400"/>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63865" name="Oval 25"/>
          <p:cNvSpPr>
            <a:spLocks noChangeArrowheads="1"/>
          </p:cNvSpPr>
          <p:nvPr/>
        </p:nvSpPr>
        <p:spPr bwMode="auto">
          <a:xfrm>
            <a:off x="7772400" y="4114800"/>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63866" name="Oval 26"/>
          <p:cNvSpPr>
            <a:spLocks noChangeArrowheads="1"/>
          </p:cNvSpPr>
          <p:nvPr/>
        </p:nvSpPr>
        <p:spPr bwMode="auto">
          <a:xfrm>
            <a:off x="7086600" y="52578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cxnSp>
        <p:nvCxnSpPr>
          <p:cNvPr id="163867" name="AutoShape 27"/>
          <p:cNvCxnSpPr>
            <a:cxnSpLocks noChangeShapeType="1"/>
            <a:stCxn id="163858" idx="2"/>
            <a:endCxn id="163859" idx="6"/>
          </p:cNvCxnSpPr>
          <p:nvPr/>
        </p:nvCxnSpPr>
        <p:spPr bwMode="auto">
          <a:xfrm flipH="1" flipV="1">
            <a:off x="6019800" y="3962400"/>
            <a:ext cx="685800" cy="304800"/>
          </a:xfrm>
          <a:prstGeom prst="straightConnector1">
            <a:avLst/>
          </a:prstGeom>
          <a:noFill/>
          <a:ln w="28575">
            <a:solidFill>
              <a:schemeClr val="tx1"/>
            </a:solidFill>
            <a:round/>
            <a:headEnd/>
            <a:tailEnd/>
          </a:ln>
          <a:effectLst/>
        </p:spPr>
      </p:cxnSp>
      <p:cxnSp>
        <p:nvCxnSpPr>
          <p:cNvPr id="163868" name="AutoShape 28"/>
          <p:cNvCxnSpPr>
            <a:cxnSpLocks noChangeShapeType="1"/>
            <a:stCxn id="163858" idx="7"/>
            <a:endCxn id="163862" idx="3"/>
          </p:cNvCxnSpPr>
          <p:nvPr/>
        </p:nvCxnSpPr>
        <p:spPr bwMode="auto">
          <a:xfrm flipV="1">
            <a:off x="6965950" y="3613150"/>
            <a:ext cx="469900" cy="546100"/>
          </a:xfrm>
          <a:prstGeom prst="straightConnector1">
            <a:avLst/>
          </a:prstGeom>
          <a:noFill/>
          <a:ln w="28575">
            <a:solidFill>
              <a:schemeClr val="tx1"/>
            </a:solidFill>
            <a:round/>
            <a:headEnd/>
            <a:tailEnd/>
          </a:ln>
          <a:effectLst/>
        </p:spPr>
      </p:cxnSp>
      <p:cxnSp>
        <p:nvCxnSpPr>
          <p:cNvPr id="163869" name="AutoShape 29"/>
          <p:cNvCxnSpPr>
            <a:cxnSpLocks noChangeShapeType="1"/>
            <a:stCxn id="163863" idx="1"/>
            <a:endCxn id="163858" idx="5"/>
          </p:cNvCxnSpPr>
          <p:nvPr/>
        </p:nvCxnSpPr>
        <p:spPr bwMode="auto">
          <a:xfrm flipH="1" flipV="1">
            <a:off x="6965950" y="4375150"/>
            <a:ext cx="546100" cy="469900"/>
          </a:xfrm>
          <a:prstGeom prst="straightConnector1">
            <a:avLst/>
          </a:prstGeom>
          <a:noFill/>
          <a:ln w="28575">
            <a:solidFill>
              <a:schemeClr val="tx1"/>
            </a:solidFill>
            <a:round/>
            <a:headEnd/>
            <a:tailEnd/>
          </a:ln>
          <a:effectLst/>
        </p:spPr>
      </p:cxnSp>
      <p:sp>
        <p:nvSpPr>
          <p:cNvPr id="163870" name="AutoShape 30"/>
          <p:cNvSpPr>
            <a:spLocks noChangeArrowheads="1"/>
          </p:cNvSpPr>
          <p:nvPr/>
        </p:nvSpPr>
        <p:spPr bwMode="auto">
          <a:xfrm>
            <a:off x="3886200" y="4343400"/>
            <a:ext cx="838200" cy="381000"/>
          </a:xfrm>
          <a:prstGeom prst="rightArrow">
            <a:avLst>
              <a:gd name="adj1" fmla="val 50000"/>
              <a:gd name="adj2" fmla="val 55000"/>
            </a:avLst>
          </a:prstGeom>
          <a:solidFill>
            <a:srgbClr val="DADAF6"/>
          </a:solidFill>
          <a:ln w="9525">
            <a:solidFill>
              <a:schemeClr val="tx1"/>
            </a:solidFill>
            <a:miter lim="800000"/>
            <a:headEnd/>
            <a:tailEnd/>
          </a:ln>
          <a:effectLst/>
        </p:spPr>
        <p:txBody>
          <a:bodyPr wrap="none" anchor="ctr"/>
          <a:lstStyle/>
          <a:p>
            <a:endParaRPr lang="en-US"/>
          </a:p>
        </p:txBody>
      </p:sp>
      <p:sp>
        <p:nvSpPr>
          <p:cNvPr id="163872" name="Text Box 32"/>
          <p:cNvSpPr txBox="1">
            <a:spLocks noChangeArrowheads="1"/>
          </p:cNvSpPr>
          <p:nvPr/>
        </p:nvSpPr>
        <p:spPr bwMode="auto">
          <a:xfrm>
            <a:off x="2590800" y="41148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endParaRPr lang="en-US" sz="2800"/>
          </a:p>
        </p:txBody>
      </p:sp>
      <p:sp>
        <p:nvSpPr>
          <p:cNvPr id="163873" name="Rectangle 33"/>
          <p:cNvSpPr>
            <a:spLocks noChangeArrowheads="1"/>
          </p:cNvSpPr>
          <p:nvPr/>
        </p:nvSpPr>
        <p:spPr bwMode="auto">
          <a:xfrm>
            <a:off x="2209800" y="33528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74" name="Rectangle 34"/>
          <p:cNvSpPr>
            <a:spLocks noChangeArrowheads="1"/>
          </p:cNvSpPr>
          <p:nvPr/>
        </p:nvSpPr>
        <p:spPr bwMode="auto">
          <a:xfrm>
            <a:off x="2286000" y="48006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75" name="Rectangle 35"/>
          <p:cNvSpPr>
            <a:spLocks noChangeArrowheads="1"/>
          </p:cNvSpPr>
          <p:nvPr/>
        </p:nvSpPr>
        <p:spPr bwMode="auto">
          <a:xfrm>
            <a:off x="1905000" y="52578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76" name="Rectangle 36"/>
          <p:cNvSpPr>
            <a:spLocks noChangeArrowheads="1"/>
          </p:cNvSpPr>
          <p:nvPr/>
        </p:nvSpPr>
        <p:spPr bwMode="auto">
          <a:xfrm>
            <a:off x="1295400" y="51816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77" name="Rectangle 37"/>
          <p:cNvSpPr>
            <a:spLocks noChangeArrowheads="1"/>
          </p:cNvSpPr>
          <p:nvPr/>
        </p:nvSpPr>
        <p:spPr bwMode="auto">
          <a:xfrm>
            <a:off x="1524000" y="41148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78" name="Rectangle 38"/>
          <p:cNvSpPr>
            <a:spLocks noChangeArrowheads="1"/>
          </p:cNvSpPr>
          <p:nvPr/>
        </p:nvSpPr>
        <p:spPr bwMode="auto">
          <a:xfrm>
            <a:off x="1447800" y="32004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79" name="Rectangle 39"/>
          <p:cNvSpPr>
            <a:spLocks noChangeArrowheads="1"/>
          </p:cNvSpPr>
          <p:nvPr/>
        </p:nvSpPr>
        <p:spPr bwMode="auto">
          <a:xfrm>
            <a:off x="533400" y="38100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0" name="Rectangle 40"/>
          <p:cNvSpPr>
            <a:spLocks noChangeArrowheads="1"/>
          </p:cNvSpPr>
          <p:nvPr/>
        </p:nvSpPr>
        <p:spPr bwMode="auto">
          <a:xfrm>
            <a:off x="457200" y="47244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1" name="Text Box 41"/>
          <p:cNvSpPr txBox="1">
            <a:spLocks noChangeArrowheads="1"/>
          </p:cNvSpPr>
          <p:nvPr/>
        </p:nvSpPr>
        <p:spPr bwMode="auto">
          <a:xfrm>
            <a:off x="7467600" y="38100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2" name="Rectangle 42"/>
          <p:cNvSpPr>
            <a:spLocks noChangeArrowheads="1"/>
          </p:cNvSpPr>
          <p:nvPr/>
        </p:nvSpPr>
        <p:spPr bwMode="auto">
          <a:xfrm>
            <a:off x="7086600" y="30480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3" name="Rectangle 43"/>
          <p:cNvSpPr>
            <a:spLocks noChangeArrowheads="1"/>
          </p:cNvSpPr>
          <p:nvPr/>
        </p:nvSpPr>
        <p:spPr bwMode="auto">
          <a:xfrm>
            <a:off x="7162800" y="44958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4" name="Rectangle 44"/>
          <p:cNvSpPr>
            <a:spLocks noChangeArrowheads="1"/>
          </p:cNvSpPr>
          <p:nvPr/>
        </p:nvSpPr>
        <p:spPr bwMode="auto">
          <a:xfrm>
            <a:off x="6781800" y="49530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5" name="Rectangle 45"/>
          <p:cNvSpPr>
            <a:spLocks noChangeArrowheads="1"/>
          </p:cNvSpPr>
          <p:nvPr/>
        </p:nvSpPr>
        <p:spPr bwMode="auto">
          <a:xfrm>
            <a:off x="6172200" y="48768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6" name="Rectangle 46"/>
          <p:cNvSpPr>
            <a:spLocks noChangeArrowheads="1"/>
          </p:cNvSpPr>
          <p:nvPr/>
        </p:nvSpPr>
        <p:spPr bwMode="auto">
          <a:xfrm>
            <a:off x="6400800" y="38100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7" name="Rectangle 47"/>
          <p:cNvSpPr>
            <a:spLocks noChangeArrowheads="1"/>
          </p:cNvSpPr>
          <p:nvPr/>
        </p:nvSpPr>
        <p:spPr bwMode="auto">
          <a:xfrm>
            <a:off x="6324600" y="28956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8" name="Rectangle 48"/>
          <p:cNvSpPr>
            <a:spLocks noChangeArrowheads="1"/>
          </p:cNvSpPr>
          <p:nvPr/>
        </p:nvSpPr>
        <p:spPr bwMode="auto">
          <a:xfrm>
            <a:off x="5410200" y="35052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9" name="Rectangle 49"/>
          <p:cNvSpPr>
            <a:spLocks noChangeArrowheads="1"/>
          </p:cNvSpPr>
          <p:nvPr/>
        </p:nvSpPr>
        <p:spPr bwMode="auto">
          <a:xfrm>
            <a:off x="5334000" y="44196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46" name="Content Placeholder 4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53" name="Oval 61"/>
          <p:cNvSpPr>
            <a:spLocks noChangeArrowheads="1"/>
          </p:cNvSpPr>
          <p:nvPr/>
        </p:nvSpPr>
        <p:spPr bwMode="auto">
          <a:xfrm>
            <a:off x="1676400" y="2667000"/>
            <a:ext cx="3048000" cy="3124200"/>
          </a:xfrm>
          <a:prstGeom prst="ellipse">
            <a:avLst/>
          </a:prstGeom>
          <a:noFill/>
          <a:ln w="38100">
            <a:solidFill>
              <a:srgbClr val="CC0099"/>
            </a:solidFill>
            <a:round/>
            <a:headEnd/>
            <a:tailEnd/>
          </a:ln>
          <a:effectLst/>
        </p:spPr>
        <p:txBody>
          <a:bodyPr wrap="none" anchor="ctr"/>
          <a:lstStyle/>
          <a:p>
            <a:endParaRPr lang="en-US"/>
          </a:p>
        </p:txBody>
      </p:sp>
      <p:sp>
        <p:nvSpPr>
          <p:cNvPr id="110668" name="Oval 76"/>
          <p:cNvSpPr>
            <a:spLocks noChangeArrowheads="1"/>
          </p:cNvSpPr>
          <p:nvPr/>
        </p:nvSpPr>
        <p:spPr bwMode="auto">
          <a:xfrm>
            <a:off x="3733800" y="2895600"/>
            <a:ext cx="3048000" cy="3124200"/>
          </a:xfrm>
          <a:prstGeom prst="ellipse">
            <a:avLst/>
          </a:prstGeom>
          <a:noFill/>
          <a:ln w="38100">
            <a:solidFill>
              <a:schemeClr val="hlink"/>
            </a:solidFill>
            <a:round/>
            <a:headEnd/>
            <a:tailEnd/>
          </a:ln>
          <a:effectLst/>
        </p:spPr>
        <p:txBody>
          <a:bodyPr wrap="none" anchor="ctr"/>
          <a:lstStyle/>
          <a:p>
            <a:endParaRPr lang="en-US"/>
          </a:p>
        </p:txBody>
      </p:sp>
      <p:sp>
        <p:nvSpPr>
          <p:cNvPr id="110594" name="Rectangle 2"/>
          <p:cNvSpPr>
            <a:spLocks noGrp="1" noChangeArrowheads="1"/>
          </p:cNvSpPr>
          <p:nvPr>
            <p:ph type="title"/>
          </p:nvPr>
        </p:nvSpPr>
        <p:spPr/>
        <p:txBody>
          <a:bodyPr/>
          <a:lstStyle/>
          <a:p>
            <a:r>
              <a:rPr lang="de-DE"/>
              <a:t>Scatternet</a:t>
            </a:r>
          </a:p>
        </p:txBody>
      </p:sp>
      <p:sp>
        <p:nvSpPr>
          <p:cNvPr id="110654" name="Text Box 62"/>
          <p:cNvSpPr txBox="1">
            <a:spLocks noChangeArrowheads="1"/>
          </p:cNvSpPr>
          <p:nvPr/>
        </p:nvSpPr>
        <p:spPr bwMode="auto">
          <a:xfrm>
            <a:off x="6934200" y="4648200"/>
            <a:ext cx="1409700" cy="1133475"/>
          </a:xfrm>
          <a:prstGeom prst="rect">
            <a:avLst/>
          </a:prstGeom>
          <a:noFill/>
          <a:ln w="9525">
            <a:noFill/>
            <a:miter lim="800000"/>
            <a:headEnd/>
            <a:tailEnd/>
          </a:ln>
          <a:effectLst/>
        </p:spPr>
        <p:txBody>
          <a:bodyPr wrap="none" lIns="99276" tIns="49638" rIns="99276" bIns="49638">
            <a:spAutoFit/>
          </a:bodyPr>
          <a:lstStyle/>
          <a:p>
            <a:pPr defTabSz="992188"/>
            <a:r>
              <a:rPr lang="en-US" sz="1700" dirty="0"/>
              <a:t>M=Master</a:t>
            </a:r>
          </a:p>
          <a:p>
            <a:pPr defTabSz="992188"/>
            <a:r>
              <a:rPr lang="en-US" sz="1700" dirty="0"/>
              <a:t>S=Slave</a:t>
            </a:r>
          </a:p>
          <a:p>
            <a:pPr defTabSz="992188"/>
            <a:r>
              <a:rPr lang="en-US" sz="1700" dirty="0"/>
              <a:t>P=Parked</a:t>
            </a:r>
          </a:p>
          <a:p>
            <a:pPr defTabSz="992188"/>
            <a:r>
              <a:rPr lang="en-US" sz="1700" dirty="0"/>
              <a:t>SB=Standby</a:t>
            </a:r>
          </a:p>
        </p:txBody>
      </p:sp>
      <p:sp>
        <p:nvSpPr>
          <p:cNvPr id="110656" name="Oval 64"/>
          <p:cNvSpPr>
            <a:spLocks noChangeArrowheads="1"/>
          </p:cNvSpPr>
          <p:nvPr/>
        </p:nvSpPr>
        <p:spPr bwMode="auto">
          <a:xfrm>
            <a:off x="3048000" y="4038600"/>
            <a:ext cx="304800" cy="304800"/>
          </a:xfrm>
          <a:prstGeom prst="ellipse">
            <a:avLst/>
          </a:prstGeom>
          <a:solidFill>
            <a:srgbClr val="FF5353"/>
          </a:solidFill>
          <a:ln w="9525">
            <a:solidFill>
              <a:schemeClr val="tx1"/>
            </a:solidFill>
            <a:round/>
            <a:headEnd/>
            <a:tailEnd/>
          </a:ln>
          <a:effectLst/>
        </p:spPr>
        <p:txBody>
          <a:bodyPr wrap="none" anchor="ctr"/>
          <a:lstStyle/>
          <a:p>
            <a:pPr algn="ctr"/>
            <a:r>
              <a:rPr lang="en-US"/>
              <a:t>M</a:t>
            </a:r>
          </a:p>
        </p:txBody>
      </p:sp>
      <p:sp>
        <p:nvSpPr>
          <p:cNvPr id="110657" name="Oval 65"/>
          <p:cNvSpPr>
            <a:spLocks noChangeArrowheads="1"/>
          </p:cNvSpPr>
          <p:nvPr/>
        </p:nvSpPr>
        <p:spPr bwMode="auto">
          <a:xfrm>
            <a:off x="2057400" y="3581400"/>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10658" name="Oval 66"/>
          <p:cNvSpPr>
            <a:spLocks noChangeArrowheads="1"/>
          </p:cNvSpPr>
          <p:nvPr/>
        </p:nvSpPr>
        <p:spPr bwMode="auto">
          <a:xfrm>
            <a:off x="2819400" y="4953000"/>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10659" name="Oval 67"/>
          <p:cNvSpPr>
            <a:spLocks noChangeArrowheads="1"/>
          </p:cNvSpPr>
          <p:nvPr/>
        </p:nvSpPr>
        <p:spPr bwMode="auto">
          <a:xfrm>
            <a:off x="1981200" y="44958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10660" name="Oval 68"/>
          <p:cNvSpPr>
            <a:spLocks noChangeArrowheads="1"/>
          </p:cNvSpPr>
          <p:nvPr/>
        </p:nvSpPr>
        <p:spPr bwMode="auto">
          <a:xfrm>
            <a:off x="3733800" y="3124200"/>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10661" name="Oval 69"/>
          <p:cNvSpPr>
            <a:spLocks noChangeArrowheads="1"/>
          </p:cNvSpPr>
          <p:nvPr/>
        </p:nvSpPr>
        <p:spPr bwMode="auto">
          <a:xfrm>
            <a:off x="3962400" y="4572000"/>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10662" name="Oval 70"/>
          <p:cNvSpPr>
            <a:spLocks noChangeArrowheads="1"/>
          </p:cNvSpPr>
          <p:nvPr/>
        </p:nvSpPr>
        <p:spPr bwMode="auto">
          <a:xfrm>
            <a:off x="2971800" y="2971800"/>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10663" name="Oval 71"/>
          <p:cNvSpPr>
            <a:spLocks noChangeArrowheads="1"/>
          </p:cNvSpPr>
          <p:nvPr/>
        </p:nvSpPr>
        <p:spPr bwMode="auto">
          <a:xfrm>
            <a:off x="4114800" y="3886200"/>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10664" name="Oval 72"/>
          <p:cNvSpPr>
            <a:spLocks noChangeArrowheads="1"/>
          </p:cNvSpPr>
          <p:nvPr/>
        </p:nvSpPr>
        <p:spPr bwMode="auto">
          <a:xfrm>
            <a:off x="3429000" y="50292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cxnSp>
        <p:nvCxnSpPr>
          <p:cNvPr id="110665" name="AutoShape 73"/>
          <p:cNvCxnSpPr>
            <a:cxnSpLocks noChangeShapeType="1"/>
            <a:stCxn id="110656" idx="2"/>
            <a:endCxn id="110657" idx="6"/>
          </p:cNvCxnSpPr>
          <p:nvPr/>
        </p:nvCxnSpPr>
        <p:spPr bwMode="auto">
          <a:xfrm flipH="1" flipV="1">
            <a:off x="2362200" y="3733800"/>
            <a:ext cx="685800" cy="457200"/>
          </a:xfrm>
          <a:prstGeom prst="straightConnector1">
            <a:avLst/>
          </a:prstGeom>
          <a:noFill/>
          <a:ln w="28575">
            <a:solidFill>
              <a:schemeClr val="tx1"/>
            </a:solidFill>
            <a:round/>
            <a:headEnd/>
            <a:tailEnd/>
          </a:ln>
          <a:effectLst/>
        </p:spPr>
      </p:cxnSp>
      <p:cxnSp>
        <p:nvCxnSpPr>
          <p:cNvPr id="110666" name="AutoShape 74"/>
          <p:cNvCxnSpPr>
            <a:cxnSpLocks noChangeShapeType="1"/>
            <a:stCxn id="110656" idx="7"/>
            <a:endCxn id="110660" idx="3"/>
          </p:cNvCxnSpPr>
          <p:nvPr/>
        </p:nvCxnSpPr>
        <p:spPr bwMode="auto">
          <a:xfrm flipV="1">
            <a:off x="3308350" y="3384550"/>
            <a:ext cx="469900" cy="698500"/>
          </a:xfrm>
          <a:prstGeom prst="straightConnector1">
            <a:avLst/>
          </a:prstGeom>
          <a:noFill/>
          <a:ln w="28575">
            <a:solidFill>
              <a:schemeClr val="tx1"/>
            </a:solidFill>
            <a:round/>
            <a:headEnd/>
            <a:tailEnd/>
          </a:ln>
          <a:effectLst/>
        </p:spPr>
      </p:cxnSp>
      <p:cxnSp>
        <p:nvCxnSpPr>
          <p:cNvPr id="110667" name="AutoShape 75"/>
          <p:cNvCxnSpPr>
            <a:cxnSpLocks noChangeShapeType="1"/>
            <a:stCxn id="110661" idx="1"/>
            <a:endCxn id="110656" idx="5"/>
          </p:cNvCxnSpPr>
          <p:nvPr/>
        </p:nvCxnSpPr>
        <p:spPr bwMode="auto">
          <a:xfrm flipH="1" flipV="1">
            <a:off x="3308350" y="4298950"/>
            <a:ext cx="698500" cy="317500"/>
          </a:xfrm>
          <a:prstGeom prst="straightConnector1">
            <a:avLst/>
          </a:prstGeom>
          <a:noFill/>
          <a:ln w="28575">
            <a:solidFill>
              <a:schemeClr val="tx1"/>
            </a:solidFill>
            <a:round/>
            <a:headEnd/>
            <a:tailEnd/>
          </a:ln>
          <a:effectLst/>
        </p:spPr>
      </p:cxnSp>
      <p:sp>
        <p:nvSpPr>
          <p:cNvPr id="110669" name="Oval 77"/>
          <p:cNvSpPr>
            <a:spLocks noChangeArrowheads="1"/>
          </p:cNvSpPr>
          <p:nvPr/>
        </p:nvSpPr>
        <p:spPr bwMode="auto">
          <a:xfrm>
            <a:off x="5181600" y="4267200"/>
            <a:ext cx="304800" cy="304800"/>
          </a:xfrm>
          <a:prstGeom prst="ellipse">
            <a:avLst/>
          </a:prstGeom>
          <a:solidFill>
            <a:srgbClr val="FF5353"/>
          </a:solidFill>
          <a:ln w="9525">
            <a:solidFill>
              <a:schemeClr val="tx1"/>
            </a:solidFill>
            <a:round/>
            <a:headEnd/>
            <a:tailEnd/>
          </a:ln>
          <a:effectLst/>
        </p:spPr>
        <p:txBody>
          <a:bodyPr wrap="none" anchor="ctr"/>
          <a:lstStyle/>
          <a:p>
            <a:pPr algn="ctr"/>
            <a:r>
              <a:rPr lang="en-US"/>
              <a:t>M</a:t>
            </a:r>
          </a:p>
        </p:txBody>
      </p:sp>
      <p:sp>
        <p:nvSpPr>
          <p:cNvPr id="110670" name="Oval 78"/>
          <p:cNvSpPr>
            <a:spLocks noChangeArrowheads="1"/>
          </p:cNvSpPr>
          <p:nvPr/>
        </p:nvSpPr>
        <p:spPr bwMode="auto">
          <a:xfrm>
            <a:off x="4724400" y="3200400"/>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10671" name="Oval 79"/>
          <p:cNvSpPr>
            <a:spLocks noChangeArrowheads="1"/>
          </p:cNvSpPr>
          <p:nvPr/>
        </p:nvSpPr>
        <p:spPr bwMode="auto">
          <a:xfrm>
            <a:off x="5029200" y="5486400"/>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10672" name="Oval 80"/>
          <p:cNvSpPr>
            <a:spLocks noChangeArrowheads="1"/>
          </p:cNvSpPr>
          <p:nvPr/>
        </p:nvSpPr>
        <p:spPr bwMode="auto">
          <a:xfrm>
            <a:off x="5867400" y="3733800"/>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10673" name="Oval 81"/>
          <p:cNvSpPr>
            <a:spLocks noChangeArrowheads="1"/>
          </p:cNvSpPr>
          <p:nvPr/>
        </p:nvSpPr>
        <p:spPr bwMode="auto">
          <a:xfrm>
            <a:off x="5715000" y="50292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cxnSp>
        <p:nvCxnSpPr>
          <p:cNvPr id="110674" name="AutoShape 82"/>
          <p:cNvCxnSpPr>
            <a:cxnSpLocks noChangeShapeType="1"/>
            <a:stCxn id="110669" idx="0"/>
            <a:endCxn id="110670" idx="5"/>
          </p:cNvCxnSpPr>
          <p:nvPr/>
        </p:nvCxnSpPr>
        <p:spPr bwMode="auto">
          <a:xfrm flipH="1" flipV="1">
            <a:off x="4984750" y="3460750"/>
            <a:ext cx="349250" cy="806450"/>
          </a:xfrm>
          <a:prstGeom prst="straightConnector1">
            <a:avLst/>
          </a:prstGeom>
          <a:noFill/>
          <a:ln w="28575">
            <a:solidFill>
              <a:schemeClr val="tx1"/>
            </a:solidFill>
            <a:round/>
            <a:headEnd/>
            <a:tailEnd/>
          </a:ln>
          <a:effectLst/>
        </p:spPr>
      </p:cxnSp>
      <p:cxnSp>
        <p:nvCxnSpPr>
          <p:cNvPr id="110675" name="AutoShape 83"/>
          <p:cNvCxnSpPr>
            <a:cxnSpLocks noChangeShapeType="1"/>
            <a:stCxn id="110669" idx="2"/>
            <a:endCxn id="110661" idx="6"/>
          </p:cNvCxnSpPr>
          <p:nvPr/>
        </p:nvCxnSpPr>
        <p:spPr bwMode="auto">
          <a:xfrm flipH="1">
            <a:off x="4267200" y="4419600"/>
            <a:ext cx="914400" cy="304800"/>
          </a:xfrm>
          <a:prstGeom prst="straightConnector1">
            <a:avLst/>
          </a:prstGeom>
          <a:noFill/>
          <a:ln w="28575">
            <a:solidFill>
              <a:schemeClr val="tx1"/>
            </a:solidFill>
            <a:round/>
            <a:headEnd/>
            <a:tailEnd/>
          </a:ln>
          <a:effectLst/>
        </p:spPr>
      </p:cxnSp>
      <p:cxnSp>
        <p:nvCxnSpPr>
          <p:cNvPr id="110676" name="AutoShape 84"/>
          <p:cNvCxnSpPr>
            <a:cxnSpLocks noChangeShapeType="1"/>
            <a:stCxn id="110669" idx="4"/>
            <a:endCxn id="110671" idx="0"/>
          </p:cNvCxnSpPr>
          <p:nvPr/>
        </p:nvCxnSpPr>
        <p:spPr bwMode="auto">
          <a:xfrm flipH="1">
            <a:off x="5181600" y="4572000"/>
            <a:ext cx="152400" cy="914400"/>
          </a:xfrm>
          <a:prstGeom prst="straightConnector1">
            <a:avLst/>
          </a:prstGeom>
          <a:noFill/>
          <a:ln w="28575">
            <a:solidFill>
              <a:schemeClr val="tx1"/>
            </a:solidFill>
            <a:round/>
            <a:headEnd/>
            <a:tailEnd/>
          </a:ln>
          <a:effectLst/>
        </p:spPr>
      </p:cxnSp>
      <p:sp>
        <p:nvSpPr>
          <p:cNvPr id="110677" name="Text Box 85"/>
          <p:cNvSpPr txBox="1">
            <a:spLocks noChangeArrowheads="1"/>
          </p:cNvSpPr>
          <p:nvPr/>
        </p:nvSpPr>
        <p:spPr bwMode="auto">
          <a:xfrm>
            <a:off x="7308850" y="2362200"/>
            <a:ext cx="1336675" cy="1069975"/>
          </a:xfrm>
          <a:prstGeom prst="rect">
            <a:avLst/>
          </a:prstGeom>
          <a:noFill/>
          <a:ln w="9525">
            <a:noFill/>
            <a:miter lim="800000"/>
            <a:headEnd/>
            <a:tailEnd/>
          </a:ln>
          <a:effectLst/>
        </p:spPr>
        <p:txBody>
          <a:bodyPr wrap="none">
            <a:spAutoFit/>
          </a:bodyPr>
          <a:lstStyle/>
          <a:p>
            <a:r>
              <a:rPr lang="en-US"/>
              <a:t>Piconets</a:t>
            </a:r>
          </a:p>
          <a:p>
            <a:r>
              <a:rPr lang="en-US"/>
              <a:t>(each with a </a:t>
            </a:r>
          </a:p>
          <a:p>
            <a:r>
              <a:rPr lang="en-US"/>
              <a:t>capacity of </a:t>
            </a:r>
          </a:p>
          <a:p>
            <a:r>
              <a:rPr lang="en-US"/>
              <a:t>720 kbit/s)</a:t>
            </a:r>
          </a:p>
        </p:txBody>
      </p:sp>
      <p:sp>
        <p:nvSpPr>
          <p:cNvPr id="110678" name="Line 86"/>
          <p:cNvSpPr>
            <a:spLocks noChangeShapeType="1"/>
          </p:cNvSpPr>
          <p:nvPr/>
        </p:nvSpPr>
        <p:spPr bwMode="auto">
          <a:xfrm flipH="1">
            <a:off x="3886200" y="2514600"/>
            <a:ext cx="34290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79" name="Line 87"/>
          <p:cNvSpPr>
            <a:spLocks noChangeShapeType="1"/>
          </p:cNvSpPr>
          <p:nvPr/>
        </p:nvSpPr>
        <p:spPr bwMode="auto">
          <a:xfrm flipH="1">
            <a:off x="5943600" y="2514600"/>
            <a:ext cx="129540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1" name="Content Placeholder 30"/>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Radio Communication : Spectrum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36892"/>
            <a:ext cx="8145746" cy="4675658"/>
          </a:xfrm>
        </p:spPr>
      </p:pic>
    </p:spTree>
    <p:extLst>
      <p:ext uri="{BB962C8B-B14F-4D97-AF65-F5344CB8AC3E}">
        <p14:creationId xmlns:p14="http://schemas.microsoft.com/office/powerpoint/2010/main" val="851077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ZigBee</a:t>
            </a:r>
            <a:r>
              <a:rPr lang="en-US" dirty="0" smtClean="0"/>
              <a:t> Device Types</a:t>
            </a:r>
            <a:endParaRPr lang="en-US" dirty="0"/>
          </a:p>
        </p:txBody>
      </p:sp>
      <p:pic>
        <p:nvPicPr>
          <p:cNvPr id="26626" name="Picture 2"/>
          <p:cNvPicPr>
            <a:picLocks noGrp="1" noChangeAspect="1" noChangeArrowheads="1"/>
          </p:cNvPicPr>
          <p:nvPr>
            <p:ph idx="1"/>
          </p:nvPr>
        </p:nvPicPr>
        <p:blipFill>
          <a:blip r:embed="rId2"/>
          <a:srcRect/>
          <a:stretch>
            <a:fillRect/>
          </a:stretch>
        </p:blipFill>
        <p:spPr bwMode="auto">
          <a:xfrm>
            <a:off x="1357290" y="1428736"/>
            <a:ext cx="7220298" cy="45398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fontAlgn="base">
              <a:buNone/>
            </a:pPr>
            <a:endParaRPr lang="en-US" dirty="0" smtClean="0"/>
          </a:p>
          <a:p>
            <a:pPr fontAlgn="base"/>
            <a:r>
              <a:rPr lang="en-US" b="1" dirty="0" err="1" smtClean="0"/>
              <a:t>ZigBee</a:t>
            </a:r>
            <a:r>
              <a:rPr lang="en-US" b="1" dirty="0" smtClean="0"/>
              <a:t> Co-</a:t>
            </a:r>
            <a:r>
              <a:rPr lang="en-US" b="1" dirty="0" err="1" smtClean="0"/>
              <a:t>ordinator</a:t>
            </a:r>
            <a:r>
              <a:rPr lang="en-US" b="1" dirty="0" smtClean="0"/>
              <a:t> (ZC)</a:t>
            </a:r>
          </a:p>
          <a:p>
            <a:pPr lvl="1" fontAlgn="base"/>
            <a:r>
              <a:rPr lang="en-US" dirty="0" smtClean="0"/>
              <a:t> device as it forms the root of the network tree </a:t>
            </a:r>
          </a:p>
          <a:p>
            <a:pPr lvl="1" fontAlgn="base"/>
            <a:r>
              <a:rPr lang="en-US" dirty="0" smtClean="0"/>
              <a:t>helps to bridge to other networks</a:t>
            </a:r>
          </a:p>
          <a:p>
            <a:pPr lvl="1" fontAlgn="base"/>
            <a:r>
              <a:rPr lang="en-US" dirty="0" smtClean="0"/>
              <a:t> responsible for the start of the network. </a:t>
            </a:r>
          </a:p>
          <a:p>
            <a:pPr lvl="1" fontAlgn="base"/>
            <a:r>
              <a:rPr lang="en-US" dirty="0" smtClean="0"/>
              <a:t>contains all the information of the network</a:t>
            </a:r>
          </a:p>
          <a:p>
            <a:pPr lvl="1" fontAlgn="base"/>
            <a:r>
              <a:rPr lang="en-US" dirty="0" smtClean="0"/>
              <a:t> functions as a Trust Center &amp; repository for the security keys.</a:t>
            </a:r>
          </a:p>
          <a:p>
            <a:pPr fontAlgn="base"/>
            <a:r>
              <a:rPr lang="en-US" b="1" dirty="0" err="1" smtClean="0"/>
              <a:t>ZigBee</a:t>
            </a:r>
            <a:r>
              <a:rPr lang="en-US" b="1" dirty="0" smtClean="0"/>
              <a:t> Router (ZR)</a:t>
            </a:r>
          </a:p>
          <a:p>
            <a:pPr lvl="1" fontAlgn="base"/>
            <a:r>
              <a:rPr lang="en-US" dirty="0" smtClean="0"/>
              <a:t> used to route the data from other devices and help it reach the destination.</a:t>
            </a:r>
          </a:p>
          <a:p>
            <a:pPr fontAlgn="base"/>
            <a:r>
              <a:rPr lang="en-US" b="1" dirty="0" err="1" smtClean="0"/>
              <a:t>ZigBee</a:t>
            </a:r>
            <a:r>
              <a:rPr lang="en-US" b="1" dirty="0" smtClean="0"/>
              <a:t> End-Device (ZED): </a:t>
            </a:r>
          </a:p>
          <a:p>
            <a:pPr lvl="1" fontAlgn="base"/>
            <a:r>
              <a:rPr lang="en-US" dirty="0" smtClean="0"/>
              <a:t>end device contains just enough functionality to talk to either the co-</a:t>
            </a:r>
            <a:r>
              <a:rPr lang="en-US" dirty="0" err="1" smtClean="0"/>
              <a:t>ordinator</a:t>
            </a:r>
            <a:r>
              <a:rPr lang="en-US" dirty="0" smtClean="0"/>
              <a:t> or the router. </a:t>
            </a:r>
          </a:p>
          <a:p>
            <a:pPr lvl="1" fontAlgn="base"/>
            <a:r>
              <a:rPr lang="en-US" dirty="0" smtClean="0"/>
              <a:t>cannot rely data from other devices</a:t>
            </a:r>
          </a:p>
          <a:p>
            <a:pPr lvl="1" fontAlgn="base"/>
            <a:r>
              <a:rPr lang="en-US" dirty="0" smtClean="0"/>
              <a:t> This causes the node to stay asleep for a significant time thereby increasing battery life to a considerable extent</a:t>
            </a:r>
          </a:p>
          <a:p>
            <a:pPr lvl="1" fontAlgn="base"/>
            <a:r>
              <a:rPr lang="en-US" dirty="0" smtClean="0"/>
              <a:t> A </a:t>
            </a:r>
            <a:r>
              <a:rPr lang="en-US" b="1" dirty="0" smtClean="0"/>
              <a:t>ZED </a:t>
            </a:r>
            <a:r>
              <a:rPr lang="en-US" dirty="0" smtClean="0"/>
              <a:t>device requires least amount of energy as compared to the </a:t>
            </a:r>
            <a:r>
              <a:rPr lang="en-US" b="1" dirty="0" smtClean="0"/>
              <a:t>ZC or ZR.</a:t>
            </a:r>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t>
            </a:r>
            <a:r>
              <a:rPr lang="en-US" b="1" dirty="0" err="1" smtClean="0"/>
              <a:t>ZigBee</a:t>
            </a:r>
            <a:r>
              <a:rPr lang="en-US" b="1" dirty="0" smtClean="0"/>
              <a:t> Protocol?</a:t>
            </a:r>
            <a:endParaRPr lang="en-US" dirty="0"/>
          </a:p>
        </p:txBody>
      </p:sp>
      <p:sp>
        <p:nvSpPr>
          <p:cNvPr id="3" name="Content Placeholder 2"/>
          <p:cNvSpPr>
            <a:spLocks noGrp="1"/>
          </p:cNvSpPr>
          <p:nvPr>
            <p:ph idx="1"/>
          </p:nvPr>
        </p:nvSpPr>
        <p:spPr/>
        <p:txBody>
          <a:bodyPr>
            <a:normAutofit lnSpcReduction="10000"/>
          </a:bodyPr>
          <a:lstStyle/>
          <a:p>
            <a:pPr fontAlgn="base"/>
            <a:r>
              <a:rPr lang="en-US" dirty="0" smtClean="0"/>
              <a:t>The </a:t>
            </a:r>
            <a:r>
              <a:rPr lang="en-US" dirty="0" err="1" smtClean="0"/>
              <a:t>ZigBee</a:t>
            </a:r>
            <a:r>
              <a:rPr lang="en-US" dirty="0" smtClean="0"/>
              <a:t> wireless technology is basically a openly available global standard to address the </a:t>
            </a:r>
            <a:r>
              <a:rPr lang="en-US" dirty="0" err="1" smtClean="0"/>
              <a:t>uniques</a:t>
            </a:r>
            <a:r>
              <a:rPr lang="en-US" dirty="0" smtClean="0"/>
              <a:t> needs of low-power, low-cost wireless M2M(machine-to-machine) networks and also Internet-of-Things(</a:t>
            </a:r>
            <a:r>
              <a:rPr lang="en-US" dirty="0" err="1" smtClean="0"/>
              <a:t>IoT</a:t>
            </a:r>
            <a:r>
              <a:rPr lang="en-US" dirty="0" smtClean="0"/>
              <a:t>)</a:t>
            </a:r>
          </a:p>
          <a:p>
            <a:pPr fontAlgn="base"/>
            <a:r>
              <a:rPr lang="en-US" dirty="0" smtClean="0"/>
              <a:t> It operates on IEEE 802.15.4 physical radio specification and operates even in unlicensed band including 2.4 GHz, 900 MHz and 868 </a:t>
            </a:r>
            <a:r>
              <a:rPr lang="en-US" dirty="0" err="1" smtClean="0"/>
              <a:t>MHz.</a:t>
            </a:r>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dirty="0" err="1" smtClean="0"/>
              <a:t>ZigBee</a:t>
            </a:r>
            <a:r>
              <a:rPr lang="en-US" dirty="0" smtClean="0"/>
              <a:t> protocol operates globally on a single frequency of 2.4 GHz.</a:t>
            </a:r>
          </a:p>
          <a:p>
            <a:pPr fontAlgn="base"/>
            <a:r>
              <a:rPr lang="en-US" dirty="0" err="1" smtClean="0"/>
              <a:t>ZigBee</a:t>
            </a:r>
            <a:r>
              <a:rPr lang="en-US" dirty="0" smtClean="0"/>
              <a:t> offers wireless range of 70m indoors and </a:t>
            </a:r>
            <a:r>
              <a:rPr lang="en-US" dirty="0" err="1" smtClean="0"/>
              <a:t>and</a:t>
            </a:r>
            <a:r>
              <a:rPr lang="en-US" dirty="0" smtClean="0"/>
              <a:t> 400m outdoors.</a:t>
            </a:r>
          </a:p>
          <a:p>
            <a:pPr fontAlgn="base"/>
            <a:r>
              <a:rPr lang="en-US" dirty="0" smtClean="0"/>
              <a:t>It offers networking flexibility to covers homes of all size by offering support for multiple networks like point-to-point, point-to-multipoint mesh-networks.</a:t>
            </a:r>
          </a:p>
          <a:p>
            <a:pPr fontAlgn="base"/>
            <a:r>
              <a:rPr lang="en-US" dirty="0" smtClean="0"/>
              <a:t>Low latency and Low Duty cycle leads to lower power consumption giving sensors the long-lasting battery life for up to 7 years.</a:t>
            </a:r>
          </a:p>
          <a:p>
            <a:pPr fontAlgn="base"/>
            <a:r>
              <a:rPr lang="en-US" dirty="0" smtClean="0"/>
              <a:t>Direct Sequence Spread Spectrum (DSSS) helps to offer higher data rate for quicker responses.</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fontAlgn="base"/>
            <a:r>
              <a:rPr lang="en-US" dirty="0" smtClean="0"/>
              <a:t>Caters to thousands of devices for spread networks.</a:t>
            </a:r>
          </a:p>
          <a:p>
            <a:pPr fontAlgn="base"/>
            <a:r>
              <a:rPr lang="en-US" dirty="0" err="1" smtClean="0"/>
              <a:t>ZigBee</a:t>
            </a:r>
            <a:r>
              <a:rPr lang="en-US" dirty="0" smtClean="0"/>
              <a:t> uses AES 128 encryption (government, commercial and military grade encryption used across the Internet) thus protecting your information over the air transfers.</a:t>
            </a:r>
          </a:p>
          <a:p>
            <a:pPr fontAlgn="base"/>
            <a:r>
              <a:rPr lang="en-US" dirty="0" err="1" smtClean="0"/>
              <a:t>ZigBee</a:t>
            </a:r>
            <a:r>
              <a:rPr lang="en-US" dirty="0" smtClean="0"/>
              <a:t> can easily integrate monitoring and control of lights systems, security systems, convenience and motion detection.</a:t>
            </a:r>
          </a:p>
          <a:p>
            <a:pPr fontAlgn="base"/>
            <a:r>
              <a:rPr lang="en-US" dirty="0" smtClean="0"/>
              <a:t>The mesh-network operability of </a:t>
            </a:r>
            <a:r>
              <a:rPr lang="en-US" dirty="0" err="1" smtClean="0"/>
              <a:t>ZigBee</a:t>
            </a:r>
            <a:r>
              <a:rPr lang="en-US" dirty="0" smtClean="0"/>
              <a:t> reduces the chances of failure at nodes and the ad-hoc routing offers greater stability.</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WiMax</a:t>
            </a:r>
            <a:endParaRPr lang="en-IN" dirty="0"/>
          </a:p>
        </p:txBody>
      </p:sp>
      <p:sp>
        <p:nvSpPr>
          <p:cNvPr id="3" name="Content Placeholder 2"/>
          <p:cNvSpPr>
            <a:spLocks noGrp="1"/>
          </p:cNvSpPr>
          <p:nvPr>
            <p:ph idx="1"/>
          </p:nvPr>
        </p:nvSpPr>
        <p:spPr/>
        <p:txBody>
          <a:bodyPr>
            <a:normAutofit fontScale="92500"/>
          </a:bodyPr>
          <a:lstStyle/>
          <a:p>
            <a:r>
              <a:rPr lang="en-IN" dirty="0" err="1"/>
              <a:t>WiMax</a:t>
            </a:r>
            <a:r>
              <a:rPr lang="en-IN" dirty="0"/>
              <a:t> stands for </a:t>
            </a:r>
            <a:r>
              <a:rPr lang="en-IN" b="1" dirty="0"/>
              <a:t>Worldwide Inter-operability for Microwave </a:t>
            </a:r>
            <a:r>
              <a:rPr lang="en-IN" b="1" dirty="0" smtClean="0"/>
              <a:t>Access</a:t>
            </a:r>
          </a:p>
          <a:p>
            <a:r>
              <a:rPr lang="en-IN" dirty="0" smtClean="0"/>
              <a:t> IEEE 802.16</a:t>
            </a:r>
          </a:p>
          <a:p>
            <a:r>
              <a:rPr lang="en-IN" dirty="0" smtClean="0"/>
              <a:t>provide </a:t>
            </a:r>
            <a:r>
              <a:rPr lang="en-IN" dirty="0"/>
              <a:t>higher data rates with increased </a:t>
            </a:r>
            <a:r>
              <a:rPr lang="en-IN" dirty="0" smtClean="0"/>
              <a:t>coverage</a:t>
            </a:r>
          </a:p>
          <a:p>
            <a:r>
              <a:rPr lang="en-IN" dirty="0" smtClean="0"/>
              <a:t>Its </a:t>
            </a:r>
            <a:r>
              <a:rPr lang="en-IN" dirty="0"/>
              <a:t>range is </a:t>
            </a:r>
            <a:r>
              <a:rPr lang="en-IN" dirty="0" err="1"/>
              <a:t>upto</a:t>
            </a:r>
            <a:r>
              <a:rPr lang="en-IN" dirty="0"/>
              <a:t> 50 </a:t>
            </a:r>
            <a:r>
              <a:rPr lang="en-IN" dirty="0" smtClean="0"/>
              <a:t>Km</a:t>
            </a:r>
          </a:p>
          <a:p>
            <a:r>
              <a:rPr lang="en-IN" dirty="0" smtClean="0"/>
              <a:t> </a:t>
            </a:r>
            <a:r>
              <a:rPr lang="en-IN" dirty="0"/>
              <a:t>It may provide speed </a:t>
            </a:r>
            <a:r>
              <a:rPr lang="en-IN" dirty="0" err="1"/>
              <a:t>upto</a:t>
            </a:r>
            <a:r>
              <a:rPr lang="en-IN" dirty="0"/>
              <a:t> 70 Mbps </a:t>
            </a:r>
            <a:endParaRPr lang="en-IN" dirty="0" smtClean="0"/>
          </a:p>
          <a:p>
            <a:r>
              <a:rPr lang="en-IN" dirty="0" smtClean="0"/>
              <a:t>it </a:t>
            </a:r>
            <a:r>
              <a:rPr lang="en-IN" dirty="0"/>
              <a:t>can operate in Non-Line-of-Sight. This technology is fast, convenient and cost effective. </a:t>
            </a:r>
          </a:p>
        </p:txBody>
      </p:sp>
    </p:spTree>
    <p:extLst>
      <p:ext uri="{BB962C8B-B14F-4D97-AF65-F5344CB8AC3E}">
        <p14:creationId xmlns:p14="http://schemas.microsoft.com/office/powerpoint/2010/main" val="4266065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fontAlgn="base"/>
            <a:r>
              <a:rPr lang="en-IN" b="1" dirty="0"/>
              <a:t>Physical Layer:</a:t>
            </a:r>
            <a:r>
              <a:rPr lang="en-IN" dirty="0"/>
              <a:t> </a:t>
            </a:r>
            <a:br>
              <a:rPr lang="en-IN" dirty="0"/>
            </a:br>
            <a:r>
              <a:rPr lang="en-IN" dirty="0"/>
              <a:t>This layer is responsible for encoding and decoding of signals and manages bit transmission and reception. It converts MAC layer frames into signals to be transmitted. Modulation schemes which are used on this layer includes: QPSK, QAM-16 and QAM-64. </a:t>
            </a:r>
            <a:br>
              <a:rPr lang="en-IN" dirty="0"/>
            </a:br>
            <a:r>
              <a:rPr lang="en-IN" dirty="0"/>
              <a:t> </a:t>
            </a:r>
          </a:p>
          <a:p>
            <a:pPr fontAlgn="base"/>
            <a:r>
              <a:rPr lang="en-IN" b="1" dirty="0"/>
              <a:t>MAC Layer:</a:t>
            </a:r>
            <a:r>
              <a:rPr lang="en-IN" dirty="0"/>
              <a:t> </a:t>
            </a:r>
            <a:br>
              <a:rPr lang="en-IN" dirty="0"/>
            </a:br>
            <a:r>
              <a:rPr lang="en-IN" dirty="0"/>
              <a:t>This layer provides and interface between convergence layer and physical layer of </a:t>
            </a:r>
            <a:r>
              <a:rPr lang="en-IN" dirty="0" err="1"/>
              <a:t>WiMax</a:t>
            </a:r>
            <a:r>
              <a:rPr lang="en-IN" dirty="0"/>
              <a:t> protocol stack. It provides point to multipoint communication and is based on CSMA/CA (Carrier Sense Multiple Access with Collision Avoidance). </a:t>
            </a:r>
            <a:br>
              <a:rPr lang="en-IN" dirty="0"/>
            </a:br>
            <a:r>
              <a:rPr lang="en-IN" dirty="0"/>
              <a:t> </a:t>
            </a:r>
          </a:p>
          <a:p>
            <a:pPr fontAlgn="base"/>
            <a:r>
              <a:rPr lang="en-IN" b="1" dirty="0"/>
              <a:t>Convergence Layer:</a:t>
            </a:r>
            <a:r>
              <a:rPr lang="en-IN" dirty="0"/>
              <a:t> </a:t>
            </a:r>
            <a:br>
              <a:rPr lang="en-IN" dirty="0"/>
            </a:br>
            <a:r>
              <a:rPr lang="en-IN" dirty="0"/>
              <a:t>This layer provides the information of the external network. It accepts higher layer protocol data unit (PDU) and converts it to lower layer PDU. It provides functions depending upon the service being used. </a:t>
            </a:r>
          </a:p>
        </p:txBody>
      </p:sp>
    </p:spTree>
    <p:extLst>
      <p:ext uri="{BB962C8B-B14F-4D97-AF65-F5344CB8AC3E}">
        <p14:creationId xmlns:p14="http://schemas.microsoft.com/office/powerpoint/2010/main" val="14063087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WiMAX</a:t>
            </a:r>
            <a:r>
              <a:rPr lang="en-IN" b="1" dirty="0"/>
              <a:t> Network </a:t>
            </a:r>
            <a:r>
              <a:rPr lang="en-IN" b="1" dirty="0" smtClean="0"/>
              <a:t>Architecture</a:t>
            </a:r>
            <a:endParaRPr lang="en-IN" dirty="0"/>
          </a:p>
        </p:txBody>
      </p:sp>
      <p:pic>
        <p:nvPicPr>
          <p:cNvPr id="4" name="Content Placeholder 3"/>
          <p:cNvPicPr>
            <a:picLocks noGrp="1"/>
          </p:cNvPicPr>
          <p:nvPr>
            <p:ph idx="1"/>
          </p:nvPr>
        </p:nvPicPr>
        <p:blipFill rotWithShape="1">
          <a:blip r:embed="rId2"/>
          <a:srcRect l="19776" t="27773" r="52471" b="39433"/>
          <a:stretch/>
        </p:blipFill>
        <p:spPr bwMode="auto">
          <a:xfrm>
            <a:off x="1390374" y="1988840"/>
            <a:ext cx="6638010" cy="44644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43406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a:t>
            </a:r>
            <a:r>
              <a:rPr lang="en-IN" dirty="0" smtClean="0"/>
              <a:t>ajor </a:t>
            </a:r>
            <a:r>
              <a:rPr lang="en-IN" dirty="0"/>
              <a:t>elements </a:t>
            </a:r>
          </a:p>
        </p:txBody>
      </p:sp>
      <p:sp>
        <p:nvSpPr>
          <p:cNvPr id="3" name="Content Placeholder 2"/>
          <p:cNvSpPr>
            <a:spLocks noGrp="1"/>
          </p:cNvSpPr>
          <p:nvPr>
            <p:ph idx="1"/>
          </p:nvPr>
        </p:nvSpPr>
        <p:spPr/>
        <p:txBody>
          <a:bodyPr>
            <a:normAutofit fontScale="85000" lnSpcReduction="10000"/>
          </a:bodyPr>
          <a:lstStyle/>
          <a:p>
            <a:pPr fontAlgn="base"/>
            <a:r>
              <a:rPr lang="en-IN" b="1" i="1" dirty="0"/>
              <a:t>Remote or Mobile stations:</a:t>
            </a:r>
            <a:r>
              <a:rPr lang="en-IN" dirty="0"/>
              <a:t>   These are the user </a:t>
            </a:r>
            <a:r>
              <a:rPr lang="en-IN" dirty="0" err="1"/>
              <a:t>equipments</a:t>
            </a:r>
            <a:r>
              <a:rPr lang="en-IN" dirty="0"/>
              <a:t> that may be mobile or fixed and may be located in the premises of the user.</a:t>
            </a:r>
          </a:p>
          <a:p>
            <a:pPr fontAlgn="base"/>
            <a:r>
              <a:rPr lang="en-IN" b="1" i="1" dirty="0"/>
              <a:t>Access Service Network, ASN :</a:t>
            </a:r>
            <a:r>
              <a:rPr lang="en-IN" dirty="0"/>
              <a:t>   This is the area of the </a:t>
            </a:r>
            <a:r>
              <a:rPr lang="en-IN" dirty="0" err="1"/>
              <a:t>WiMAX</a:t>
            </a:r>
            <a:r>
              <a:rPr lang="en-IN" dirty="0"/>
              <a:t> network that forms the radio access network at the edge and it comprises one or more base stations and one or more ASN gateways.</a:t>
            </a:r>
          </a:p>
          <a:p>
            <a:pPr fontAlgn="base"/>
            <a:r>
              <a:rPr lang="en-IN" b="1" i="1" dirty="0"/>
              <a:t>Connectivity Service Network, CSN:</a:t>
            </a:r>
            <a:r>
              <a:rPr lang="en-IN" dirty="0"/>
              <a:t>   This part of the </a:t>
            </a:r>
            <a:r>
              <a:rPr lang="en-IN" dirty="0" err="1"/>
              <a:t>WiMAX</a:t>
            </a:r>
            <a:r>
              <a:rPr lang="en-IN" dirty="0"/>
              <a:t> network provides the IP connectivity and all the IP core network functions. It is what may be termed the core network in cellular parlance.</a:t>
            </a:r>
          </a:p>
          <a:p>
            <a:pPr marL="0" indent="0">
              <a:buNone/>
            </a:pPr>
            <a:endParaRPr lang="en-IN" dirty="0"/>
          </a:p>
        </p:txBody>
      </p:sp>
    </p:spTree>
    <p:extLst>
      <p:ext uri="{BB962C8B-B14F-4D97-AF65-F5344CB8AC3E}">
        <p14:creationId xmlns:p14="http://schemas.microsoft.com/office/powerpoint/2010/main" val="8924891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a:t>
            </a:r>
            <a:endParaRPr lang="en-IN" dirty="0"/>
          </a:p>
        </p:txBody>
      </p:sp>
      <p:sp>
        <p:nvSpPr>
          <p:cNvPr id="3" name="Content Placeholder 2"/>
          <p:cNvSpPr>
            <a:spLocks noGrp="1"/>
          </p:cNvSpPr>
          <p:nvPr>
            <p:ph idx="1"/>
          </p:nvPr>
        </p:nvSpPr>
        <p:spPr/>
        <p:txBody>
          <a:bodyPr>
            <a:normAutofit fontScale="92500" lnSpcReduction="20000"/>
          </a:bodyPr>
          <a:lstStyle/>
          <a:p>
            <a:r>
              <a:rPr lang="en-IN" b="1" i="1" dirty="0"/>
              <a:t>Subscriber Station, SS / Mobile Station, MS </a:t>
            </a:r>
            <a:r>
              <a:rPr lang="en-IN" dirty="0" smtClean="0"/>
              <a:t>The </a:t>
            </a:r>
            <a:r>
              <a:rPr lang="en-IN" dirty="0"/>
              <a:t>Subscriber station, SS may often be referred to as the Customer Premises Equipment, </a:t>
            </a:r>
            <a:r>
              <a:rPr lang="en-IN" dirty="0" smtClean="0"/>
              <a:t>CPE</a:t>
            </a:r>
          </a:p>
          <a:p>
            <a:r>
              <a:rPr lang="en-IN" b="1" i="1" dirty="0"/>
              <a:t>Base Station, </a:t>
            </a:r>
            <a:r>
              <a:rPr lang="en-IN" b="1" i="1" dirty="0" smtClean="0"/>
              <a:t>BS</a:t>
            </a:r>
          </a:p>
          <a:p>
            <a:pPr lvl="1"/>
            <a:r>
              <a:rPr lang="en-IN" dirty="0"/>
              <a:t>providing the air interface to the subscriber and mobile stations. It provides additional functionality in terms of micro-mobility management functions, such as handoff triggering and tunnel establishment, radio resource </a:t>
            </a:r>
            <a:r>
              <a:rPr lang="en-IN" dirty="0" smtClean="0"/>
              <a:t>management,</a:t>
            </a:r>
            <a:r>
              <a:rPr lang="en-IN" dirty="0"/>
              <a:t> </a:t>
            </a:r>
            <a:r>
              <a:rPr lang="en-IN" dirty="0" err="1"/>
              <a:t>QoS</a:t>
            </a:r>
            <a:r>
              <a:rPr lang="en-IN" dirty="0"/>
              <a:t> policy enforcement, traffic classification, DHCP (Dynamic Host Control Protocol) proxy, key management, session management, and multicast group management.</a:t>
            </a:r>
          </a:p>
        </p:txBody>
      </p:sp>
    </p:spTree>
    <p:extLst>
      <p:ext uri="{BB962C8B-B14F-4D97-AF65-F5344CB8AC3E}">
        <p14:creationId xmlns:p14="http://schemas.microsoft.com/office/powerpoint/2010/main" val="3014599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92080" y="2404369"/>
            <a:ext cx="3160443" cy="2008064"/>
          </a:xfrm>
          <a:prstGeom prst="rect">
            <a:avLst/>
          </a:prstGeom>
        </p:spPr>
      </p:pic>
      <p:pic>
        <p:nvPicPr>
          <p:cNvPr id="6" name="Picture 5"/>
          <p:cNvPicPr>
            <a:picLocks noChangeAspect="1"/>
          </p:cNvPicPr>
          <p:nvPr/>
        </p:nvPicPr>
        <p:blipFill>
          <a:blip r:embed="rId3"/>
          <a:stretch>
            <a:fillRect/>
          </a:stretch>
        </p:blipFill>
        <p:spPr>
          <a:xfrm>
            <a:off x="899592" y="1556792"/>
            <a:ext cx="3972590" cy="3703219"/>
          </a:xfrm>
          <a:prstGeom prst="rect">
            <a:avLst/>
          </a:prstGeom>
        </p:spPr>
      </p:pic>
    </p:spTree>
    <p:extLst>
      <p:ext uri="{BB962C8B-B14F-4D97-AF65-F5344CB8AC3E}">
        <p14:creationId xmlns:p14="http://schemas.microsoft.com/office/powerpoint/2010/main" val="1332488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a:t>
            </a:r>
          </a:p>
        </p:txBody>
      </p:sp>
      <p:sp>
        <p:nvSpPr>
          <p:cNvPr id="3" name="Content Placeholder 2"/>
          <p:cNvSpPr>
            <a:spLocks noGrp="1"/>
          </p:cNvSpPr>
          <p:nvPr>
            <p:ph idx="1"/>
          </p:nvPr>
        </p:nvSpPr>
        <p:spPr/>
        <p:txBody>
          <a:bodyPr>
            <a:normAutofit fontScale="85000" lnSpcReduction="20000"/>
          </a:bodyPr>
          <a:lstStyle/>
          <a:p>
            <a:r>
              <a:rPr lang="en-IN" b="1" i="1" dirty="0"/>
              <a:t>ASN Gateway, </a:t>
            </a:r>
            <a:r>
              <a:rPr lang="en-IN" b="1" i="1" dirty="0" smtClean="0"/>
              <a:t>ASN-GW</a:t>
            </a:r>
          </a:p>
          <a:p>
            <a:pPr lvl="1"/>
            <a:r>
              <a:rPr lang="en-IN" dirty="0" smtClean="0"/>
              <a:t>The </a:t>
            </a:r>
            <a:r>
              <a:rPr lang="en-IN" dirty="0"/>
              <a:t>ASN gateway within the </a:t>
            </a:r>
            <a:r>
              <a:rPr lang="en-IN" dirty="0" err="1"/>
              <a:t>WiMAX</a:t>
            </a:r>
            <a:r>
              <a:rPr lang="en-IN" dirty="0"/>
              <a:t> network architecture typically acts as a layer 2 traffic aggregation point within the overall </a:t>
            </a:r>
            <a:r>
              <a:rPr lang="en-IN" dirty="0" smtClean="0"/>
              <a:t>ASN</a:t>
            </a:r>
          </a:p>
          <a:p>
            <a:r>
              <a:rPr lang="en-IN" b="1" i="1" dirty="0"/>
              <a:t>Home Agent, </a:t>
            </a:r>
            <a:r>
              <a:rPr lang="en-IN" b="1" i="1" dirty="0" smtClean="0"/>
              <a:t>HA</a:t>
            </a:r>
            <a:endParaRPr lang="en-IN" b="1" i="1" dirty="0"/>
          </a:p>
          <a:p>
            <a:pPr lvl="1"/>
            <a:r>
              <a:rPr lang="en-IN" dirty="0"/>
              <a:t>  The Home Agent within the </a:t>
            </a:r>
            <a:r>
              <a:rPr lang="en-IN" dirty="0" err="1"/>
              <a:t>WiMAX</a:t>
            </a:r>
            <a:r>
              <a:rPr lang="en-IN" dirty="0"/>
              <a:t> network is located within the CSN. With Mobile-IP forming a key element within </a:t>
            </a:r>
            <a:r>
              <a:rPr lang="en-IN" dirty="0" err="1"/>
              <a:t>WiMAX</a:t>
            </a:r>
            <a:r>
              <a:rPr lang="en-IN" dirty="0"/>
              <a:t> technology, the Home Agent works in conjunction with a "Foreign Agent", such as the ASN Gateway, to provide an efficient end-to-end Mobile IP solution. The Home Agent serves as an anchor point for subscribers, providing secure roaming with QOS capabilities</a:t>
            </a:r>
            <a:r>
              <a:rPr lang="en-IN" dirty="0" smtClean="0"/>
              <a:t>.</a:t>
            </a:r>
            <a:r>
              <a:rPr lang="en-IN" dirty="0"/>
              <a:t/>
            </a:r>
            <a:br>
              <a:rPr lang="en-IN" dirty="0"/>
            </a:br>
            <a:endParaRPr lang="en-IN" dirty="0"/>
          </a:p>
        </p:txBody>
      </p:sp>
    </p:spTree>
    <p:extLst>
      <p:ext uri="{BB962C8B-B14F-4D97-AF65-F5344CB8AC3E}">
        <p14:creationId xmlns:p14="http://schemas.microsoft.com/office/powerpoint/2010/main" val="31853607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i="1" dirty="0"/>
              <a:t>Authentication, Authorisation and Accounting Server, </a:t>
            </a:r>
            <a:r>
              <a:rPr lang="en-IN" b="1" i="1" dirty="0" smtClean="0"/>
              <a:t>AAA</a:t>
            </a:r>
            <a:endParaRPr lang="en-IN" b="1" i="1" dirty="0"/>
          </a:p>
          <a:p>
            <a:pPr lvl="1"/>
            <a:r>
              <a:rPr lang="en-IN" dirty="0"/>
              <a:t>  As with any communications or wireless system requiring subscription services, an Authentication, Authorisation and Accounting server is used. This is included within the </a:t>
            </a:r>
            <a:r>
              <a:rPr lang="en-IN" dirty="0" smtClean="0"/>
              <a:t>CSN</a:t>
            </a:r>
            <a:endParaRPr lang="en-IN" dirty="0"/>
          </a:p>
          <a:p>
            <a:endParaRPr lang="en-IN" dirty="0"/>
          </a:p>
        </p:txBody>
      </p:sp>
    </p:spTree>
    <p:extLst>
      <p:ext uri="{BB962C8B-B14F-4D97-AF65-F5344CB8AC3E}">
        <p14:creationId xmlns:p14="http://schemas.microsoft.com/office/powerpoint/2010/main" val="1030404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Wireless data network </a:t>
            </a:r>
            <a:endParaRPr lang="en-US" dirty="0"/>
          </a:p>
        </p:txBody>
      </p:sp>
      <p:sp>
        <p:nvSpPr>
          <p:cNvPr id="3" name="Content Placeholder 2"/>
          <p:cNvSpPr>
            <a:spLocks noGrp="1"/>
          </p:cNvSpPr>
          <p:nvPr>
            <p:ph idx="1"/>
          </p:nvPr>
        </p:nvSpPr>
        <p:spPr/>
        <p:txBody>
          <a:bodyPr>
            <a:normAutofit fontScale="92500"/>
          </a:bodyPr>
          <a:lstStyle/>
          <a:p>
            <a:r>
              <a:rPr lang="en-IN" dirty="0" smtClean="0"/>
              <a:t>Unlicensed radio services </a:t>
            </a:r>
          </a:p>
          <a:p>
            <a:pPr lvl="1"/>
            <a:r>
              <a:rPr lang="en-US" dirty="0" smtClean="0"/>
              <a:t>Wi-Fi networks operate in a special band of radio frequencies around 2.4 -2.5 GHz and </a:t>
            </a:r>
            <a:r>
              <a:rPr lang="en-IN" dirty="0"/>
              <a:t> 5.725-5.875 GHz</a:t>
            </a:r>
            <a:r>
              <a:rPr lang="en-US" dirty="0" smtClean="0"/>
              <a:t> </a:t>
            </a:r>
          </a:p>
          <a:p>
            <a:r>
              <a:rPr lang="en-US" dirty="0" smtClean="0"/>
              <a:t>Point-to-Point</a:t>
            </a:r>
          </a:p>
          <a:p>
            <a:pPr lvl="1"/>
            <a:r>
              <a:rPr lang="en-US" dirty="0" smtClean="0"/>
              <a:t>A point-to-point radio service operates a communication channel that carries information from a transmitter to a single receiver</a:t>
            </a:r>
          </a:p>
          <a:p>
            <a:pPr lvl="1"/>
            <a:r>
              <a:rPr lang="en-US" dirty="0" smtClean="0"/>
              <a:t> The opposite of point-to-point is a broadcast service (such as a radio or television station) that sends the same signal to many receivers at the same time</a:t>
            </a:r>
            <a:r>
              <a:rPr lang="en-IN"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743200" y="914400"/>
            <a:ext cx="6977063" cy="762000"/>
          </a:xfrm>
        </p:spPr>
        <p:txBody>
          <a:bodyPr/>
          <a:lstStyle/>
          <a:p>
            <a:pPr defTabSz="914400" eaLnBrk="1" hangingPunct="1"/>
            <a:r>
              <a:rPr lang="en-US" altLang="en-US" smtClean="0"/>
              <a:t>Wireless  Networks</a:t>
            </a:r>
          </a:p>
        </p:txBody>
      </p:sp>
      <p:sp>
        <p:nvSpPr>
          <p:cNvPr id="12291" name="Rectangle 3"/>
          <p:cNvSpPr>
            <a:spLocks noGrp="1" noChangeArrowheads="1"/>
          </p:cNvSpPr>
          <p:nvPr>
            <p:ph type="body" idx="1"/>
          </p:nvPr>
        </p:nvSpPr>
        <p:spPr>
          <a:xfrm>
            <a:off x="533400" y="2057400"/>
            <a:ext cx="8110538" cy="4191000"/>
          </a:xfrm>
        </p:spPr>
        <p:txBody>
          <a:bodyPr/>
          <a:lstStyle/>
          <a:p>
            <a:pPr marL="342900" indent="-342900" defTabSz="914400" eaLnBrk="1" hangingPunct="1"/>
            <a:endParaRPr lang="en-US" altLang="en-US" smtClean="0"/>
          </a:p>
        </p:txBody>
      </p:sp>
      <p:pic>
        <p:nvPicPr>
          <p:cNvPr id="12292" name="Picture 4" descr="mobile_compu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81200"/>
            <a:ext cx="66294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7" name="Picture 5" descr="wirel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
            <a:ext cx="1960563"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12644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anim calcmode="lin" valueType="num">
                                      <p:cBhvr additive="base">
                                        <p:cTn id="7" dur="500" fill="hold"/>
                                        <p:tgtEl>
                                          <p:spTgt spid="95237"/>
                                        </p:tgtEl>
                                        <p:attrNameLst>
                                          <p:attrName>ppt_x</p:attrName>
                                        </p:attrNameLst>
                                      </p:cBhvr>
                                      <p:tavLst>
                                        <p:tav tm="0">
                                          <p:val>
                                            <p:strVal val="0-#ppt_w/2"/>
                                          </p:val>
                                        </p:tav>
                                        <p:tav tm="100000">
                                          <p:val>
                                            <p:strVal val="#ppt_x"/>
                                          </p:val>
                                        </p:tav>
                                      </p:tavLst>
                                    </p:anim>
                                    <p:anim calcmode="lin" valueType="num">
                                      <p:cBhvr additive="base">
                                        <p:cTn id="8" dur="500" fill="hold"/>
                                        <p:tgtEl>
                                          <p:spTgt spid="952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Wireless data network </a:t>
            </a:r>
            <a:endParaRPr lang="en-US" dirty="0"/>
          </a:p>
        </p:txBody>
      </p:sp>
      <p:sp>
        <p:nvSpPr>
          <p:cNvPr id="3" name="Content Placeholder 2"/>
          <p:cNvSpPr>
            <a:spLocks noGrp="1"/>
          </p:cNvSpPr>
          <p:nvPr>
            <p:ph idx="1"/>
          </p:nvPr>
        </p:nvSpPr>
        <p:spPr>
          <a:xfrm>
            <a:off x="428596" y="1142984"/>
            <a:ext cx="8229600" cy="2185990"/>
          </a:xfrm>
        </p:spPr>
        <p:txBody>
          <a:bodyPr/>
          <a:lstStyle/>
          <a:p>
            <a:r>
              <a:rPr lang="en-US" dirty="0" smtClean="0"/>
              <a:t>Spread Spectrum </a:t>
            </a:r>
          </a:p>
          <a:p>
            <a:pPr lvl="1"/>
            <a:r>
              <a:rPr lang="en-US" dirty="0" smtClean="0"/>
              <a:t>Spread spectrum is a family of methods for transmitting a single radio signal using a relatively wide segment of the radio spectrum</a:t>
            </a:r>
          </a:p>
          <a:p>
            <a:pPr lvl="1"/>
            <a:endParaRPr lang="en-US" dirty="0"/>
          </a:p>
        </p:txBody>
      </p:sp>
      <p:pic>
        <p:nvPicPr>
          <p:cNvPr id="25603" name="Picture 3"/>
          <p:cNvPicPr>
            <a:picLocks noChangeAspect="1" noChangeArrowheads="1"/>
          </p:cNvPicPr>
          <p:nvPr/>
        </p:nvPicPr>
        <p:blipFill>
          <a:blip r:embed="rId2"/>
          <a:srcRect/>
          <a:stretch>
            <a:fillRect/>
          </a:stretch>
        </p:blipFill>
        <p:spPr bwMode="auto">
          <a:xfrm>
            <a:off x="2071670" y="3305442"/>
            <a:ext cx="5905494" cy="30858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endParaRPr lang="en-US" dirty="0" smtClean="0">
              <a:hlinkClick r:id="rId2"/>
            </a:endParaRPr>
          </a:p>
          <a:p>
            <a:r>
              <a:rPr lang="en-IN" dirty="0" smtClean="0">
                <a:hlinkClick r:id="rId2"/>
              </a:rPr>
              <a:t>DSSS</a:t>
            </a:r>
          </a:p>
          <a:p>
            <a:r>
              <a:rPr lang="en-IN" dirty="0" smtClean="0">
                <a:hlinkClick r:id="rId2"/>
              </a:rPr>
              <a:t>FHSS</a:t>
            </a:r>
          </a:p>
          <a:p>
            <a:r>
              <a:rPr lang="en-IN" dirty="0" smtClean="0">
                <a:hlinkClick r:id="rId2"/>
              </a:rPr>
              <a:t>OFDM</a:t>
            </a:r>
            <a:endParaRPr lang="en-US" dirty="0" smtClean="0">
              <a:hlinkClick r:id="rId2"/>
            </a:endParaRPr>
          </a:p>
          <a:p>
            <a:pPr>
              <a:buNone/>
            </a:pPr>
            <a:endParaRPr lang="en-US" dirty="0" smtClean="0">
              <a:hlinkClick r:id="rId2"/>
            </a:endParaRPr>
          </a:p>
          <a:p>
            <a:endParaRPr lang="en-US" dirty="0" smtClean="0">
              <a:hlinkClick r:id="rId2"/>
            </a:endParaRPr>
          </a:p>
          <a:p>
            <a:endParaRPr lang="en-US" dirty="0" smtClean="0">
              <a:hlinkClick r:id="rId2"/>
            </a:endParaRPr>
          </a:p>
          <a:p>
            <a:r>
              <a:rPr lang="en-US" dirty="0" smtClean="0">
                <a:hlinkClick r:id="rId2"/>
              </a:rPr>
              <a:t>https://www.youtube.com/watch?v=KCHO7zlU25Q</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Wireless Network </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Wireless personal-area networks (WPAN)</a:t>
            </a:r>
          </a:p>
          <a:p>
            <a:pPr lvl="1"/>
            <a:r>
              <a:rPr lang="en-US" dirty="0" smtClean="0"/>
              <a:t>short range (up to 20–30 feet/7–10 meters) </a:t>
            </a:r>
          </a:p>
          <a:p>
            <a:pPr lvl="1"/>
            <a:r>
              <a:rPr lang="en-US" dirty="0" smtClean="0"/>
              <a:t>802.15 family of specifications to connect two or a few devices with low power consumption. Bluetooth is an example of WPAN protocol</a:t>
            </a:r>
          </a:p>
          <a:p>
            <a:r>
              <a:rPr lang="en-US" b="1" dirty="0" smtClean="0"/>
              <a:t>Wireless local-area networks </a:t>
            </a:r>
            <a:r>
              <a:rPr lang="en-US" b="1" i="1" dirty="0" smtClean="0"/>
              <a:t>(WLAN) </a:t>
            </a:r>
          </a:p>
          <a:p>
            <a:pPr lvl="1"/>
            <a:r>
              <a:rPr lang="en-US" dirty="0" smtClean="0"/>
              <a:t>300 feet (100 meters)</a:t>
            </a:r>
          </a:p>
          <a:p>
            <a:pPr lvl="1"/>
            <a:r>
              <a:rPr lang="en-IN" dirty="0" smtClean="0"/>
              <a:t>802.11 family </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00E97E6F8E1B44B08D98A9A9C6895F" ma:contentTypeVersion="8" ma:contentTypeDescription="Create a new document." ma:contentTypeScope="" ma:versionID="8c18feb1256b160160ae4b282b0ac630">
  <xsd:schema xmlns:xsd="http://www.w3.org/2001/XMLSchema" xmlns:xs="http://www.w3.org/2001/XMLSchema" xmlns:p="http://schemas.microsoft.com/office/2006/metadata/properties" xmlns:ns2="ae6df9e2-9364-4c6f-9975-f532195d6eb7" targetNamespace="http://schemas.microsoft.com/office/2006/metadata/properties" ma:root="true" ma:fieldsID="417a9b24cbcd39ebb8019db588992109" ns2:_="">
    <xsd:import namespace="ae6df9e2-9364-4c6f-9975-f532195d6eb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6df9e2-9364-4c6f-9975-f532195d6e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2893A9-8616-463E-ACBF-ABC365E0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6df9e2-9364-4c6f-9975-f532195d6e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04E9DA-08DC-480D-87C8-7C1FBFEC00F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A491AB2-B276-46EE-AC1E-973308C4B5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714</TotalTime>
  <Words>1722</Words>
  <Application>Microsoft Office PowerPoint</Application>
  <PresentationFormat>On-screen Show (4:3)</PresentationFormat>
  <Paragraphs>386</Paragraphs>
  <Slides>41</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6" baseType="lpstr">
      <vt:lpstr>Arial</vt:lpstr>
      <vt:lpstr>Calibri</vt:lpstr>
      <vt:lpstr>Wingdings</vt:lpstr>
      <vt:lpstr>Office Theme</vt:lpstr>
      <vt:lpstr>Clip</vt:lpstr>
      <vt:lpstr>Mobile and WIRLESS network </vt:lpstr>
      <vt:lpstr>Wireless network </vt:lpstr>
      <vt:lpstr>Radio Communication : Spectrum </vt:lpstr>
      <vt:lpstr>PowerPoint Presentation</vt:lpstr>
      <vt:lpstr>Wireless data network </vt:lpstr>
      <vt:lpstr>Wireless  Networks</vt:lpstr>
      <vt:lpstr>Wireless data network </vt:lpstr>
      <vt:lpstr>PowerPoint Presentation</vt:lpstr>
      <vt:lpstr>Types of Wireless Network  </vt:lpstr>
      <vt:lpstr>Types of Wireless Network  </vt:lpstr>
      <vt:lpstr> IEEE standards  </vt:lpstr>
      <vt:lpstr>Wireless topologies</vt:lpstr>
      <vt:lpstr>Ad hoc network </vt:lpstr>
      <vt:lpstr>Infrastructure Network </vt:lpstr>
      <vt:lpstr>PowerPoint Presentation</vt:lpstr>
      <vt:lpstr>System architecture 802.11</vt:lpstr>
      <vt:lpstr>System architecture 802.11</vt:lpstr>
      <vt:lpstr>Protocol architecture and bridging </vt:lpstr>
      <vt:lpstr>802.11 - Layers and functions</vt:lpstr>
      <vt:lpstr>WLAN: IEEE 802.11b</vt:lpstr>
      <vt:lpstr>WLAN: IEEE 802.11a</vt:lpstr>
      <vt:lpstr> WLAN </vt:lpstr>
      <vt:lpstr>WPAN</vt:lpstr>
      <vt:lpstr>WPAN Classess</vt:lpstr>
      <vt:lpstr>PowerPoint Presentation</vt:lpstr>
      <vt:lpstr>PowerPoint Presentation</vt:lpstr>
      <vt:lpstr>Piconet</vt:lpstr>
      <vt:lpstr>Forming a piconet</vt:lpstr>
      <vt:lpstr>Scatternet</vt:lpstr>
      <vt:lpstr>ZigBee Device Types</vt:lpstr>
      <vt:lpstr>PowerPoint Presentation</vt:lpstr>
      <vt:lpstr>What is ZigBee Protocol?</vt:lpstr>
      <vt:lpstr>PowerPoint Presentation</vt:lpstr>
      <vt:lpstr>PowerPoint Presentation</vt:lpstr>
      <vt:lpstr>WiMax</vt:lpstr>
      <vt:lpstr>PowerPoint Presentation</vt:lpstr>
      <vt:lpstr>WiMAX Network Architecture</vt:lpstr>
      <vt:lpstr>Major elements </vt:lpstr>
      <vt:lpstr>Components </vt:lpstr>
      <vt:lpstr>Components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WIRLESS LAN network</dc:title>
  <dc:creator>janardan</dc:creator>
  <cp:lastModifiedBy>Janardan Kulkarni</cp:lastModifiedBy>
  <cp:revision>67</cp:revision>
  <dcterms:created xsi:type="dcterms:W3CDTF">2010-01-01T08:02:56Z</dcterms:created>
  <dcterms:modified xsi:type="dcterms:W3CDTF">2024-01-16T04:17:03Z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0x0101001900E97E6F8E1B44B08D98A9A9C6895F</vt:lpwstr>
  </property>
</Properties>
</file>