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sldIdLst>
    <p:sldId id="256" r:id="rId2"/>
    <p:sldId id="261" r:id="rId3"/>
    <p:sldId id="257" r:id="rId4"/>
    <p:sldId id="258" r:id="rId5"/>
    <p:sldId id="266" r:id="rId6"/>
    <p:sldId id="259" r:id="rId7"/>
    <p:sldId id="260" r:id="rId8"/>
    <p:sldId id="263" r:id="rId9"/>
    <p:sldId id="268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/>
    <p:restoredTop sz="96327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.sv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8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06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6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297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B15B-71A5-3EBA-281C-25651D69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178B-E707-662D-2207-B4AB7570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EABE0-E222-00A5-8B22-84018842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3A59-ACC0-6F48-AB10-F040962523D4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96F1-6DF6-B95D-4968-DEA3B558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DBC1-74E8-5381-6242-727A404E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15379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6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0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88B8D8B7-E227-4245-AECD-6930E03A80C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  <p:sldLayoutId id="2147483832" r:id="rId19"/>
    <p:sldLayoutId id="2147483833" r:id="rId20"/>
    <p:sldLayoutId id="214748383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DataAnalysisPresentation/RockbusterStealthLLCDataAnalysis?:language=en-US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60E-2019-3149-BE14-E2221104A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  <a:br>
              <a:rPr lang="en-US" dirty="0"/>
            </a:br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14808-8EAE-9529-0116-42CF6EF42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Rusamijan</a:t>
            </a:r>
            <a:r>
              <a:rPr lang="en-US" dirty="0"/>
              <a:t> </a:t>
            </a:r>
            <a:r>
              <a:rPr lang="en-US" dirty="0" err="1"/>
              <a:t>Permison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7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91E-D23B-8F83-B211-92D56214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850789"/>
            <a:ext cx="8762246" cy="777240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</a:t>
            </a:r>
            <a:b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8720E5F-8092-35F1-CA13-EF16D0AF4F93}"/>
              </a:ext>
            </a:extLst>
          </p:cNvPr>
          <p:cNvSpPr txBox="1">
            <a:spLocks/>
          </p:cNvSpPr>
          <p:nvPr/>
        </p:nvSpPr>
        <p:spPr>
          <a:xfrm>
            <a:off x="6433588" y="2004826"/>
            <a:ext cx="3942864" cy="2149731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shaded region represents total sales while the numbers are the customer count.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color, the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sales that area gains. </a:t>
            </a:r>
          </a:p>
          <a:p>
            <a:pPr marL="0" indent="0">
              <a:lnSpc>
                <a:spcPts val="28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FFA271-8856-C7BE-59DD-549C08B9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4" y="1608506"/>
            <a:ext cx="5282916" cy="321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A038C0-AC14-25CE-B606-C68336A2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0" y="4671391"/>
            <a:ext cx="6855003" cy="1769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D3C1EE-F6C1-F8E1-EE5A-9D5339C50761}"/>
              </a:ext>
            </a:extLst>
          </p:cNvPr>
          <p:cNvSpPr txBox="1"/>
          <p:nvPr/>
        </p:nvSpPr>
        <p:spPr>
          <a:xfrm>
            <a:off x="8272005" y="4671391"/>
            <a:ext cx="307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significantly leads the regions in both total sales and the number of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952C1B-5A8C-F0A2-2B6B-F22D2C8A7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683" y="1691640"/>
            <a:ext cx="9529973" cy="4083518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Telegraph Voyage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the highest revenue 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 Watch, Oklahoma Jumanji, Duffel Apocalypse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selling film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rental duration for movie by genres and ratings are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4-5 days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customers are based 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 countries. India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customers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 customers with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lifetime values are in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Asia, Europe, North America and South America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significantly leads the regions in sales with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$22,220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3A66B-8BD1-17B4-747C-50ECF86F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2B58E9-C16E-7FBD-A43C-47EDEEDF6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3C06F-4AA3-B9AD-A53E-435698AEB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25277-A7F0-0EE0-590D-D6867DCBD6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 revenue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customer satisfaction.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should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launching the top 10 highest movies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their online video rental service.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61CF8F-D84D-B33E-84E6-FB31659D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C8CB2-74A1-688B-D063-0BEF2DCCC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their customer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should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further analysis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understand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other regions are not performing as well as Asia and America.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3A66B-8BD1-17B4-747C-50ECF86F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636E9B-B7ED-85C3-F6A4-3F736E711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EE8EC7-570A-3B33-6D1B-790DE882EE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C388AC-2C21-8E6D-64FF-6BA57C277E0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large and diverse customer base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should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the Asia and American markets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 their primary targets,</a:t>
            </a:r>
          </a:p>
        </p:txBody>
      </p:sp>
    </p:spTree>
    <p:extLst>
      <p:ext uri="{BB962C8B-B14F-4D97-AF65-F5344CB8AC3E}">
        <p14:creationId xmlns:p14="http://schemas.microsoft.com/office/powerpoint/2010/main" val="59595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1DA85-A9C8-F155-72D1-D85A36FB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6A85-5863-C90C-CCFD-E79A01F60FBE}"/>
              </a:ext>
            </a:extLst>
          </p:cNvPr>
          <p:cNvSpPr txBox="1"/>
          <p:nvPr/>
        </p:nvSpPr>
        <p:spPr>
          <a:xfrm>
            <a:off x="840706" y="2442448"/>
            <a:ext cx="204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Tableau Publi</a:t>
            </a:r>
            <a:r>
              <a:rPr lang="en-US" dirty="0">
                <a:hlinkClick r:id="rId2"/>
              </a:rPr>
              <a:t>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87B09-B97B-1797-5734-94EF80F7A7C0}"/>
              </a:ext>
            </a:extLst>
          </p:cNvPr>
          <p:cNvSpPr txBox="1"/>
          <p:nvPr/>
        </p:nvSpPr>
        <p:spPr>
          <a:xfrm>
            <a:off x="840706" y="20731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294543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CC1-364B-5AAA-F6C3-74C701E3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D3B3-AB80-01E8-1DBA-CF1FF255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Stealth LLC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movie rental company that used to have stores around 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world. Facing stiff competition from streaming services such as Netflix and Amazon Prime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Stealth management team is planning to use its existing movie licenses to launch an online video rental service in order to stay competitive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63B50"/>
              </a:solidFill>
              <a:effectLst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D833DE-6253-DAED-DF2C-A6132D75D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6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BEFA-13EB-B31B-0F56-299F28C5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3CDB03-5045-8DC5-B6B1-37E43A61A5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movies contributed the most/least to revenue gain?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E9E1B6-C97A-010C-799F-C67F915E6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0A503-6AD1-986B-B2F7-6486B19125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US" sz="20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based in?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94D38F-B283-C730-16C6-3E08B2D584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76806F-91AD-EC34-93A0-4DD3ED48E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18812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369EC9-2E6E-0070-6058-1A7FE5161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35D40C4-0178-EA0C-614C-4175505B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92252" y="1847335"/>
            <a:ext cx="2767474" cy="381158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tree map represents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movies in revenue.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color,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revenue.</a:t>
            </a:r>
          </a:p>
          <a:p>
            <a:pPr>
              <a:lnSpc>
                <a:spcPts val="28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Telegraph Voyage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selling film, with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$216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revenue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1793C-2FDC-ABFB-20A2-36B5273C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movies contributed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revenue gain?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FF790D3-6E83-7A6E-1F88-AF915788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4" y="1545831"/>
            <a:ext cx="7772400" cy="51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9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369EC9-2E6E-0070-6058-1A7FE5161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35D40C4-0178-EA0C-614C-4175505B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7749" y="1856044"/>
            <a:ext cx="2871977" cy="381158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tree map represents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lowest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movies in revenue.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color,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revenue.</a:t>
            </a:r>
          </a:p>
          <a:p>
            <a:pPr>
              <a:lnSpc>
                <a:spcPts val="28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 Watch, Oklahoma Jumanji, Duffel Apocalypse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selling film, with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$5.9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revenue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1793C-2FDC-ABFB-20A2-36B5273C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movies contributed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least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revenue gain?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32EF-07EE-C35E-B8F5-6B42B7E4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1653346"/>
            <a:ext cx="7772400" cy="52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5345BD-CE02-498D-493A-4BB2124D1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9D998-6EA3-628A-C856-493940D7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275" y="1624149"/>
            <a:ext cx="2085066" cy="4210960"/>
          </a:xfrm>
        </p:spPr>
        <p:txBody>
          <a:bodyPr>
            <a:noAutofit/>
          </a:bodyPr>
          <a:lstStyle/>
          <a:p>
            <a:pPr>
              <a:lnSpc>
                <a:spcPts val="28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charts represents the most customers that rent movies by rating and genre 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4 and 5 days</a:t>
            </a:r>
          </a:p>
          <a:p>
            <a:pPr>
              <a:lnSpc>
                <a:spcPts val="2800"/>
              </a:lnSpc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rating and Thriller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have the high average rental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7F27B-9F89-0CDA-3095-859B4311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</a:t>
            </a:r>
            <a:b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CA7DF6-EBE9-F6E6-456A-8A67720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95" y="1693493"/>
            <a:ext cx="8547930" cy="2036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DA48D-BA41-C1A8-9DD6-1552E61C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95" y="3958549"/>
            <a:ext cx="8591722" cy="22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0961-971D-F1AE-3DC2-80AAED24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867447"/>
            <a:ext cx="8762246" cy="777240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US" sz="2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based in?</a:t>
            </a:r>
            <a:b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699E40E-8AEA-8A50-F462-9AA6EB160930}"/>
              </a:ext>
            </a:extLst>
          </p:cNvPr>
          <p:cNvSpPr txBox="1">
            <a:spLocks/>
          </p:cNvSpPr>
          <p:nvPr/>
        </p:nvSpPr>
        <p:spPr>
          <a:xfrm>
            <a:off x="9056855" y="1747315"/>
            <a:ext cx="2402871" cy="4376199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customers are based in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 countries.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is, the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count that the country has.</a:t>
            </a:r>
          </a:p>
          <a:p>
            <a:pPr marL="0" indent="0">
              <a:lnSpc>
                <a:spcPts val="28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customers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5BAB5-449C-7B03-726E-187CD04A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747315"/>
            <a:ext cx="8241310" cy="43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BEEA-95F2-8FAD-421A-8FCC4CA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1" y="860729"/>
            <a:ext cx="8762246" cy="777240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</a:t>
            </a:r>
            <a:b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9B2B43-2678-CA99-CF77-CF33815E846D}"/>
              </a:ext>
            </a:extLst>
          </p:cNvPr>
          <p:cNvSpPr txBox="1">
            <a:spLocks/>
          </p:cNvSpPr>
          <p:nvPr/>
        </p:nvSpPr>
        <p:spPr>
          <a:xfrm>
            <a:off x="7068664" y="1736880"/>
            <a:ext cx="4310742" cy="4343518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map shows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25 customers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lifetime value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color, the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revenue that area gains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ts val="2800"/>
              </a:lnSpc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 and India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have the highest amount of high life time valued customers.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AC6C9-CDF0-D835-6036-9AFD1897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3" y="1534092"/>
            <a:ext cx="6080068" cy="39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BEEA-95F2-8FAD-421A-8FCC4CA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1" y="860729"/>
            <a:ext cx="8762246" cy="777240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</a:t>
            </a:r>
            <a:br>
              <a:rPr lang="en-US" sz="4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9B2B43-2678-CA99-CF77-CF33815E846D}"/>
              </a:ext>
            </a:extLst>
          </p:cNvPr>
          <p:cNvSpPr txBox="1">
            <a:spLocks/>
          </p:cNvSpPr>
          <p:nvPr/>
        </p:nvSpPr>
        <p:spPr>
          <a:xfrm>
            <a:off x="1611381" y="5317901"/>
            <a:ext cx="9293088" cy="768822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bar chart shows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customers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lifetime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69CE-C87B-2854-843F-B2FE6EC9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31" y="1687727"/>
            <a:ext cx="9616938" cy="34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 design</Template>
  <TotalTime>1917</TotalTime>
  <Words>567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Arial Black</vt:lpstr>
      <vt:lpstr>Office Theme</vt:lpstr>
      <vt:lpstr>Rockbuster Stealth LLC Data Analysis</vt:lpstr>
      <vt:lpstr>INTRODUCTION</vt:lpstr>
      <vt:lpstr>KEY QUESTIONS</vt:lpstr>
      <vt:lpstr>Which movies contributed the most to revenue gain? </vt:lpstr>
      <vt:lpstr>Which movies contributed the least to revenue gain? </vt:lpstr>
      <vt:lpstr>What was the average rental duration for all videos? </vt:lpstr>
      <vt:lpstr>Which countries are Rockbuster customers based in? </vt:lpstr>
      <vt:lpstr>Where are customers with a high lifetime value based? </vt:lpstr>
      <vt:lpstr>Where are customers with a high lifetime value based? </vt:lpstr>
      <vt:lpstr>Do sales figures vary between geographic regions? </vt:lpstr>
      <vt:lpstr>Conclusions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Data Analysis</dc:title>
  <dc:creator>Rusamijan Saekuai</dc:creator>
  <cp:lastModifiedBy>Rusamijan Saekuai</cp:lastModifiedBy>
  <cp:revision>13</cp:revision>
  <dcterms:created xsi:type="dcterms:W3CDTF">2023-02-28T19:08:09Z</dcterms:created>
  <dcterms:modified xsi:type="dcterms:W3CDTF">2023-03-02T21:03:13Z</dcterms:modified>
</cp:coreProperties>
</file>