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4783"/>
  </p:normalViewPr>
  <p:slideViewPr>
    <p:cSldViewPr snapToGrid="0" snapToObjects="1">
      <p:cViewPr varScale="1">
        <p:scale>
          <a:sx n="57" d="100"/>
          <a:sy n="5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2E31-7269-E14C-8DAE-DA39A0251916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763A-6F55-1B4E-8A4A-663EBE4A7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45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763A-6F55-1B4E-8A4A-663EBE4A798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1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0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3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9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1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9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6C63-2474-8342-9467-40CDB3FC4AF8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7634-E8A1-7B44-8F1D-21705F233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54249" y="914398"/>
            <a:ext cx="10083501" cy="2302138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シスプロ進捗報告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3999" y="4258460"/>
            <a:ext cx="9144000" cy="197784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2018/01</a:t>
            </a:r>
            <a:r>
              <a:rPr lang="en-US" altLang="ja-JP" sz="2800" dirty="0"/>
              <a:t>/04</a:t>
            </a:r>
            <a:endParaRPr kumimoji="1" lang="en-US" altLang="ja-JP" sz="2800" dirty="0"/>
          </a:p>
          <a:p>
            <a:r>
              <a:rPr kumimoji="1" lang="en-US" altLang="ja-JP" sz="2800" dirty="0"/>
              <a:t>G2</a:t>
            </a:r>
          </a:p>
          <a:p>
            <a:r>
              <a:rPr lang="ja-JP" altLang="en-US" sz="2800" dirty="0"/>
              <a:t>小野瑞貴　古田龍将　松原未和　渡辺みどり</a:t>
            </a:r>
            <a:r>
              <a:rPr kumimoji="1" lang="ja-JP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12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やったこと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0327" y="3630966"/>
            <a:ext cx="8744505" cy="146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800" dirty="0"/>
              <a:t>12</a:t>
            </a:r>
            <a:r>
              <a:rPr kumimoji="1" lang="en-US" altLang="ja-JP" sz="2800" dirty="0"/>
              <a:t>/28</a:t>
            </a:r>
            <a:r>
              <a:rPr kumimoji="1" lang="ja-JP" altLang="en-US" sz="2800" dirty="0"/>
              <a:t>（金）</a:t>
            </a:r>
            <a:r>
              <a:rPr kumimoji="1" lang="ja-JP" altLang="en-US" sz="2800" dirty="0" err="1"/>
              <a:t>ー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1/3</a:t>
            </a:r>
            <a:r>
              <a:rPr lang="ja-JP" altLang="en-US" sz="2800" dirty="0"/>
              <a:t>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木</a:t>
            </a:r>
            <a:r>
              <a:rPr kumimoji="1" lang="en-US" altLang="ja-JP" sz="2800" dirty="0"/>
              <a:t>)</a:t>
            </a:r>
            <a:r>
              <a:rPr lang="ja-JP" altLang="en-US" sz="2800" dirty="0"/>
              <a:t>　コーディング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69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今後の予定</a:t>
            </a:r>
            <a:endParaRPr kumimoji="1" lang="en-US" altLang="ja-JP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995746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58D87D-9195-48D7-9029-E79A15E79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8" t="27968" r="17521" b="5008"/>
          <a:stretch/>
        </p:blipFill>
        <p:spPr>
          <a:xfrm>
            <a:off x="721112" y="1265614"/>
            <a:ext cx="10749776" cy="54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3200" dirty="0">
                <a:solidFill>
                  <a:srgbClr val="FFFFFF"/>
                </a:solidFill>
              </a:rPr>
              <a:t>現段階での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JP" altLang="en-US" sz="3200" dirty="0">
                <a:solidFill>
                  <a:srgbClr val="FFFFFF"/>
                </a:solidFill>
              </a:rPr>
              <a:t>課題</a:t>
            </a:r>
            <a:endParaRPr kumimoji="1" lang="ja-JP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0B651E8-9806-4888-820F-92F8F8F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278" y="3464546"/>
            <a:ext cx="10157873" cy="2776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・遅れている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・日々の進捗報告怠りがち</a:t>
            </a:r>
            <a:endParaRPr lang="en-US" altLang="ja-JP" sz="3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3600" dirty="0"/>
              <a:t>・体調管理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74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ワイド画面</PresentationFormat>
  <Paragraphs>14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</vt:lpstr>
      <vt:lpstr>Yu Gothic Light</vt:lpstr>
      <vt:lpstr>Arial</vt:lpstr>
      <vt:lpstr>Calibri</vt:lpstr>
      <vt:lpstr>ホワイト</vt:lpstr>
      <vt:lpstr>シスプロ進捗報告</vt:lpstr>
      <vt:lpstr>やったこと</vt:lpstr>
      <vt:lpstr>今後の予定</vt:lpstr>
      <vt:lpstr>現段階での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シスプロ進捗報告</dc:title>
  <dc:creator>未和 松原</dc:creator>
  <cp:lastModifiedBy>未和 松原</cp:lastModifiedBy>
  <cp:revision>5</cp:revision>
  <dcterms:created xsi:type="dcterms:W3CDTF">2018-12-21T06:39:52Z</dcterms:created>
  <dcterms:modified xsi:type="dcterms:W3CDTF">2019-01-04T06:03:42Z</dcterms:modified>
</cp:coreProperties>
</file>