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/>
    <p:restoredTop sz="94783"/>
  </p:normalViewPr>
  <p:slideViewPr>
    <p:cSldViewPr snapToGrid="0" snapToObjects="1">
      <p:cViewPr varScale="1">
        <p:scale>
          <a:sx n="72" d="100"/>
          <a:sy n="72" d="100"/>
        </p:scale>
        <p:origin x="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D2E31-7269-E14C-8DAE-DA39A0251916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0763A-6F55-1B4E-8A4A-663EBE4A7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04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763A-6F55-1B4E-8A4A-663EBE4A798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21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763A-6F55-1B4E-8A4A-663EBE4A79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45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763A-6F55-1B4E-8A4A-663EBE4A798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09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763A-6F55-1B4E-8A4A-663EBE4A798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9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23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95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62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61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12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80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33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97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19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96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99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66C63-2474-8342-9467-40CDB3FC4AF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54249" y="914398"/>
            <a:ext cx="10083501" cy="2302138"/>
          </a:xfrm>
        </p:spPr>
        <p:txBody>
          <a:bodyPr>
            <a:noAutofit/>
          </a:bodyPr>
          <a:lstStyle/>
          <a:p>
            <a:r>
              <a:rPr kumimoji="1" lang="ja-JP" altLang="en-US" sz="9600" dirty="0"/>
              <a:t>シスプロ進捗報告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3999" y="4258460"/>
            <a:ext cx="9144000" cy="1977842"/>
          </a:xfrm>
        </p:spPr>
        <p:txBody>
          <a:bodyPr>
            <a:noAutofit/>
          </a:bodyPr>
          <a:lstStyle/>
          <a:p>
            <a:r>
              <a:rPr kumimoji="1" lang="en-US" altLang="ja-JP" sz="2800" dirty="0"/>
              <a:t>2018/01</a:t>
            </a:r>
            <a:r>
              <a:rPr lang="en-US" altLang="ja-JP" sz="2800" dirty="0"/>
              <a:t>/11</a:t>
            </a:r>
            <a:endParaRPr kumimoji="1" lang="en-US" altLang="ja-JP" sz="2800" dirty="0"/>
          </a:p>
          <a:p>
            <a:r>
              <a:rPr kumimoji="1" lang="en-US" altLang="ja-JP" sz="2800" dirty="0"/>
              <a:t>G2</a:t>
            </a:r>
          </a:p>
          <a:p>
            <a:r>
              <a:rPr lang="ja-JP" altLang="en-US" sz="2800" dirty="0"/>
              <a:t>小野瑞貴　古田龍将　松原未和　渡辺みどり</a:t>
            </a:r>
            <a:r>
              <a:rPr kumimoji="1" lang="ja-JP" altLang="en-US" sz="2800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21219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やったこと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00327" y="3630966"/>
            <a:ext cx="8744505" cy="1461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800" dirty="0"/>
              <a:t>12</a:t>
            </a:r>
            <a:r>
              <a:rPr kumimoji="1" lang="en-US" altLang="ja-JP" sz="2800" dirty="0"/>
              <a:t>/4</a:t>
            </a:r>
            <a:r>
              <a:rPr kumimoji="1" lang="ja-JP" altLang="en-US" sz="2800" dirty="0"/>
              <a:t>（金）</a:t>
            </a:r>
            <a:r>
              <a:rPr kumimoji="1" lang="ja-JP" altLang="en-US" sz="2800" dirty="0" err="1"/>
              <a:t>ー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1/10</a:t>
            </a:r>
            <a:r>
              <a:rPr lang="ja-JP" altLang="en-US" sz="2800" dirty="0"/>
              <a:t> 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木</a:t>
            </a:r>
            <a:r>
              <a:rPr kumimoji="1" lang="en-US" altLang="ja-JP" sz="2800" dirty="0"/>
              <a:t>)</a:t>
            </a:r>
            <a:r>
              <a:rPr lang="ja-JP" altLang="en-US" sz="2800" dirty="0"/>
              <a:t>　コーディング　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1690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今後の予定</a:t>
            </a:r>
            <a:endParaRPr kumimoji="1" lang="en-US" altLang="ja-JP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995746" y="55310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256C3E5-5CFF-4324-88EC-034A81B2F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1" t="29593" r="9312" b="5009"/>
          <a:stretch/>
        </p:blipFill>
        <p:spPr>
          <a:xfrm>
            <a:off x="378067" y="1543716"/>
            <a:ext cx="11587191" cy="51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今後の予定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0B651E8-9806-4888-820F-92F8F8F2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278" y="3464546"/>
            <a:ext cx="10157873" cy="277645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</a:t>
            </a:r>
            <a:r>
              <a:rPr lang="en-US" altLang="ja-JP" sz="3600" dirty="0"/>
              <a:t>CSS</a:t>
            </a:r>
            <a:r>
              <a:rPr lang="ja-JP" altLang="en-US" sz="3600" dirty="0"/>
              <a:t>等のデザイン面</a:t>
            </a:r>
            <a:endParaRPr lang="en-US" altLang="ja-JP" sz="3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・単体テスト</a:t>
            </a:r>
            <a:endParaRPr lang="en-US" altLang="ja-JP" sz="3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/>
              <a:t>・つなぎ合わせ</a:t>
            </a:r>
            <a:endParaRPr lang="en-US" altLang="ja-JP" sz="3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・システムテスト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07467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3200" dirty="0">
                <a:solidFill>
                  <a:srgbClr val="FFFFFF"/>
                </a:solidFill>
              </a:rPr>
              <a:t>現段階での</a:t>
            </a:r>
            <a:br>
              <a:rPr lang="en-US" altLang="ja-JP" sz="3200" dirty="0">
                <a:solidFill>
                  <a:srgbClr val="FFFFFF"/>
                </a:solidFill>
              </a:rPr>
            </a:br>
            <a:r>
              <a:rPr lang="ja-JP" altLang="en-US" sz="3200" dirty="0">
                <a:solidFill>
                  <a:srgbClr val="FFFFFF"/>
                </a:solidFill>
              </a:rPr>
              <a:t>課題</a:t>
            </a:r>
            <a:endParaRPr kumimoji="1" lang="ja-JP" alt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0B651E8-9806-4888-820F-92F8F8F2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278" y="3464546"/>
            <a:ext cx="10157873" cy="277645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・遅れている</a:t>
            </a:r>
            <a:endParaRPr lang="en-US" altLang="ja-JP" sz="3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・体調管理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9733135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46</Words>
  <Application>Microsoft Office PowerPoint</Application>
  <PresentationFormat>ワイド画面</PresentationFormat>
  <Paragraphs>19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Yu Gothic</vt:lpstr>
      <vt:lpstr>Yu Gothic Light</vt:lpstr>
      <vt:lpstr>Arial</vt:lpstr>
      <vt:lpstr>Calibri</vt:lpstr>
      <vt:lpstr>ホワイト</vt:lpstr>
      <vt:lpstr>シスプロ進捗報告</vt:lpstr>
      <vt:lpstr>やったこと</vt:lpstr>
      <vt:lpstr>今後の予定</vt:lpstr>
      <vt:lpstr>今後の予定</vt:lpstr>
      <vt:lpstr>現段階での 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シスプロ進捗報告</dc:title>
  <dc:creator>未和 松原</dc:creator>
  <cp:lastModifiedBy>未和 松原</cp:lastModifiedBy>
  <cp:revision>8</cp:revision>
  <dcterms:created xsi:type="dcterms:W3CDTF">2018-12-21T06:39:52Z</dcterms:created>
  <dcterms:modified xsi:type="dcterms:W3CDTF">2019-01-11T06:01:29Z</dcterms:modified>
</cp:coreProperties>
</file>