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9"/>
    <p:restoredTop sz="94783"/>
  </p:normalViewPr>
  <p:slideViewPr>
    <p:cSldViewPr snapToGrid="0" snapToObjects="1">
      <p:cViewPr varScale="1">
        <p:scale>
          <a:sx n="72" d="100"/>
          <a:sy n="72" d="100"/>
        </p:scale>
        <p:origin x="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D2E31-7269-E14C-8DAE-DA39A0251916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0763A-6F55-1B4E-8A4A-663EBE4A7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0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1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0763A-6F55-1B4E-8A4A-663EBE4A798B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F0502020204030204"/>
                <a:ea typeface="Yu Gothic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F0502020204030204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7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9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09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2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95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62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61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12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8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3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9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19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96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99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66C63-2474-8342-9467-40CDB3FC4AF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i_Y5xW-X11vTGC8C8ZJCop4vQX6rm0FrFIxRrL-zFs/edit#gid=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54249" y="914398"/>
            <a:ext cx="10083501" cy="2302138"/>
          </a:xfrm>
        </p:spPr>
        <p:txBody>
          <a:bodyPr>
            <a:noAutofit/>
          </a:bodyPr>
          <a:lstStyle/>
          <a:p>
            <a:r>
              <a:rPr kumimoji="1" lang="ja-JP" altLang="en-US" sz="9600" dirty="0"/>
              <a:t>シスプロ進捗報告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3999" y="4258460"/>
            <a:ext cx="9144000" cy="1977842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2018/01</a:t>
            </a:r>
            <a:r>
              <a:rPr lang="en-US" altLang="ja-JP" sz="2800" dirty="0"/>
              <a:t>/25</a:t>
            </a:r>
            <a:endParaRPr kumimoji="1" lang="en-US" altLang="ja-JP" sz="2800" dirty="0"/>
          </a:p>
          <a:p>
            <a:r>
              <a:rPr kumimoji="1" lang="en-US" altLang="ja-JP" sz="2800" dirty="0"/>
              <a:t>G2</a:t>
            </a:r>
          </a:p>
          <a:p>
            <a:r>
              <a:rPr lang="ja-JP" altLang="en-US" sz="2800" dirty="0"/>
              <a:t>小野瑞貴　古田龍将　松原未和　渡辺みどり</a:t>
            </a:r>
            <a:r>
              <a:rPr kumimoji="1" lang="ja-JP" altLang="en-US" sz="28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21219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やったこと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6952" y="3236891"/>
            <a:ext cx="10773241" cy="3341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3200" dirty="0"/>
              <a:t>1</a:t>
            </a:r>
            <a:r>
              <a:rPr kumimoji="1" lang="en-US" altLang="ja-JP" sz="3200" dirty="0"/>
              <a:t>/11(</a:t>
            </a:r>
            <a:r>
              <a:rPr kumimoji="1" lang="ja-JP" altLang="en-US" sz="3200" dirty="0"/>
              <a:t>金）</a:t>
            </a:r>
            <a:r>
              <a:rPr kumimoji="1" lang="ja-JP" altLang="en-US" sz="3200" dirty="0" err="1"/>
              <a:t>ー</a:t>
            </a:r>
            <a:r>
              <a:rPr kumimoji="1" lang="ja-JP" altLang="en-US" sz="3200" dirty="0"/>
              <a:t>　</a:t>
            </a:r>
            <a:r>
              <a:rPr kumimoji="1" lang="en-US" altLang="ja-JP" sz="3200" dirty="0"/>
              <a:t>1/14</a:t>
            </a:r>
            <a:r>
              <a:rPr lang="ja-JP" altLang="en-US" sz="3200" dirty="0"/>
              <a:t> </a:t>
            </a:r>
            <a:r>
              <a:rPr kumimoji="1" lang="en-US" altLang="ja-JP" sz="3200" dirty="0"/>
              <a:t>(</a:t>
            </a:r>
            <a:r>
              <a:rPr lang="ja-JP" altLang="en-US" sz="3200" dirty="0"/>
              <a:t>月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　　</a:t>
            </a:r>
            <a:r>
              <a:rPr lang="ja-JP" altLang="en-US" sz="3200" dirty="0"/>
              <a:t>コーディング・単体テスト</a:t>
            </a:r>
            <a:endParaRPr lang="en-US" altLang="ja-JP" sz="3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3200" dirty="0"/>
              <a:t>1/15(</a:t>
            </a:r>
            <a:r>
              <a:rPr lang="ja-JP" altLang="en-US" sz="3200" dirty="0"/>
              <a:t>火</a:t>
            </a:r>
            <a:r>
              <a:rPr lang="en-US" altLang="ja-JP" sz="3200" dirty="0"/>
              <a:t>)</a:t>
            </a:r>
            <a:r>
              <a:rPr lang="ja-JP" altLang="en-US" sz="3200" dirty="0"/>
              <a:t>　</a:t>
            </a:r>
            <a:r>
              <a:rPr lang="en-US" altLang="ja-JP" sz="3200" dirty="0"/>
              <a:t>			</a:t>
            </a:r>
            <a:r>
              <a:rPr lang="ja-JP" altLang="en-US" sz="3200" dirty="0"/>
              <a:t>   リリース</a:t>
            </a:r>
            <a:r>
              <a:rPr lang="en-US" altLang="ja-JP" sz="3200" dirty="0"/>
              <a:t>(v1.0.0)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3200" dirty="0"/>
              <a:t>1/16(</a:t>
            </a:r>
            <a:r>
              <a:rPr lang="ja-JP" altLang="en-US" sz="3200" dirty="0"/>
              <a:t>水</a:t>
            </a:r>
            <a:r>
              <a:rPr lang="en-US" altLang="ja-JP" sz="3200" dirty="0"/>
              <a:t>)			   </a:t>
            </a:r>
            <a:r>
              <a:rPr lang="ja-JP" altLang="en-US" sz="3200" dirty="0"/>
              <a:t>　　  システムテスト・バグ修正</a:t>
            </a:r>
            <a:endParaRPr lang="en-US" altLang="ja-JP" sz="3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3200" dirty="0"/>
              <a:t>1/17(</a:t>
            </a:r>
            <a:r>
              <a:rPr lang="ja-JP" altLang="en-US" sz="3200" dirty="0"/>
              <a:t>木</a:t>
            </a:r>
            <a:r>
              <a:rPr lang="en-US" altLang="ja-JP" sz="3200" dirty="0"/>
              <a:t>)  </a:t>
            </a:r>
            <a:r>
              <a:rPr lang="ja-JP" altLang="en-US" sz="3200" dirty="0" err="1"/>
              <a:t>ー</a:t>
            </a:r>
            <a:r>
              <a:rPr lang="ja-JP" altLang="en-US" sz="3200" dirty="0"/>
              <a:t>　</a:t>
            </a:r>
            <a:r>
              <a:rPr lang="en-US" altLang="ja-JP" sz="3200" dirty="0"/>
              <a:t>1/21</a:t>
            </a:r>
            <a:r>
              <a:rPr lang="ja-JP" altLang="en-US" sz="3200" dirty="0"/>
              <a:t> </a:t>
            </a:r>
            <a:r>
              <a:rPr lang="en-US" altLang="ja-JP" sz="3200" dirty="0"/>
              <a:t>(</a:t>
            </a:r>
            <a:r>
              <a:rPr lang="ja-JP" altLang="en-US" sz="3200" dirty="0"/>
              <a:t>月</a:t>
            </a:r>
            <a:r>
              <a:rPr lang="en-US" altLang="ja-JP" sz="3200" dirty="0"/>
              <a:t>)</a:t>
            </a:r>
            <a:r>
              <a:rPr lang="ja-JP" altLang="en-US" sz="3200" dirty="0"/>
              <a:t>　　 バグ修正・システムテスト加筆</a:t>
            </a:r>
            <a:endParaRPr lang="en-US" altLang="ja-JP" sz="3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3200" dirty="0"/>
              <a:t>1/21(</a:t>
            </a:r>
            <a:r>
              <a:rPr lang="ja-JP" altLang="en-US" sz="3200" dirty="0"/>
              <a:t>月</a:t>
            </a:r>
            <a:r>
              <a:rPr lang="en-US" altLang="ja-JP" sz="3200" dirty="0"/>
              <a:t>)</a:t>
            </a:r>
            <a:r>
              <a:rPr lang="ja-JP" altLang="en-US" sz="3200" dirty="0"/>
              <a:t>　　　　　　　　　リリース</a:t>
            </a:r>
            <a:r>
              <a:rPr lang="en-US" altLang="ja-JP" sz="3200" dirty="0"/>
              <a:t>(v1.0.1)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3200" dirty="0"/>
              <a:t>1/21(</a:t>
            </a:r>
            <a:r>
              <a:rPr lang="ja-JP" altLang="en-US" sz="3200" dirty="0"/>
              <a:t>月</a:t>
            </a:r>
            <a:r>
              <a:rPr lang="en-US" altLang="ja-JP" sz="3200" dirty="0"/>
              <a:t>)  </a:t>
            </a:r>
            <a:r>
              <a:rPr lang="ja-JP" altLang="en-US" sz="3200" dirty="0" err="1"/>
              <a:t>ー</a:t>
            </a:r>
            <a:r>
              <a:rPr lang="ja-JP" altLang="en-US" sz="3200" dirty="0"/>
              <a:t>　</a:t>
            </a:r>
            <a:r>
              <a:rPr lang="en-US" altLang="ja-JP" sz="3200" dirty="0"/>
              <a:t>1/24</a:t>
            </a:r>
            <a:r>
              <a:rPr lang="ja-JP" altLang="en-US" sz="3200" dirty="0"/>
              <a:t> </a:t>
            </a:r>
            <a:r>
              <a:rPr lang="en-US" altLang="ja-JP" sz="3200" dirty="0"/>
              <a:t>(</a:t>
            </a:r>
            <a:r>
              <a:rPr lang="ja-JP" altLang="en-US" sz="3200" dirty="0"/>
              <a:t>木</a:t>
            </a:r>
            <a:r>
              <a:rPr lang="en-US" altLang="ja-JP" sz="3200" dirty="0"/>
              <a:t>)</a:t>
            </a:r>
            <a:r>
              <a:rPr lang="ja-JP" altLang="en-US" sz="3200" dirty="0"/>
              <a:t>　　 バグ修正・機能作成</a:t>
            </a:r>
            <a:r>
              <a:rPr lang="en-US" altLang="ja-JP" sz="3200" dirty="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3200" dirty="0"/>
              <a:t>1/25(</a:t>
            </a:r>
            <a:r>
              <a:rPr lang="ja-JP" altLang="en-US" sz="3200" dirty="0"/>
              <a:t>金</a:t>
            </a:r>
            <a:r>
              <a:rPr lang="en-US" altLang="ja-JP" sz="3200" dirty="0"/>
              <a:t>)				   </a:t>
            </a:r>
            <a:r>
              <a:rPr lang="ja-JP" altLang="en-US" sz="3200" dirty="0"/>
              <a:t>リリース</a:t>
            </a:r>
            <a:r>
              <a:rPr lang="en-US" altLang="ja-JP" sz="3200" dirty="0"/>
              <a:t>(v1.0.2)</a:t>
            </a:r>
            <a:r>
              <a:rPr lang="ja-JP" altLang="en-US" sz="3200" dirty="0"/>
              <a:t>　</a:t>
            </a:r>
            <a:endParaRPr lang="en-US" altLang="ja-JP" sz="3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3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1690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やったこと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9932" y="1969436"/>
            <a:ext cx="8132068" cy="393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F0502020204030204"/>
                <a:ea typeface="Yu Gothic" panose="020B0400000000000000" pitchFamily="50" charset="-128"/>
                <a:cs typeface="+mn-cs"/>
              </a:rPr>
              <a:t>・残作業の可視化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F0502020204030204"/>
              <a:ea typeface="Yu Gothic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F0502020204030204"/>
                <a:ea typeface="Yu Gothic" panose="020B0400000000000000" pitchFamily="50" charset="-128"/>
                <a:cs typeface="+mn-cs"/>
              </a:rPr>
              <a:t>→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F0502020204030204"/>
                <a:ea typeface="Yu Gothic" panose="020B0400000000000000" pitchFamily="50" charset="-128"/>
                <a:cs typeface="+mn-cs"/>
              </a:rPr>
              <a:t>To Do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F0502020204030204"/>
                <a:ea typeface="Yu Gothic" panose="020B0400000000000000" pitchFamily="50" charset="-128"/>
                <a:cs typeface="+mn-cs"/>
              </a:rPr>
              <a:t>リストの活用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F0502020204030204"/>
              <a:ea typeface="Yu Gothic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F0502020204030204"/>
              <a:ea typeface="Yu Gothic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noProof="0" dirty="0">
                <a:solidFill>
                  <a:prstClr val="black"/>
                </a:solidFill>
                <a:latin typeface="Yu Gothic" panose="020F0502020204030204"/>
                <a:ea typeface="Yu Gothic" panose="020B0400000000000000" pitchFamily="50" charset="-128"/>
              </a:rPr>
              <a:t>・現実味のないスケジュール</a:t>
            </a:r>
            <a:endParaRPr lang="en-US" altLang="ja-JP" sz="3200" noProof="0" dirty="0">
              <a:solidFill>
                <a:prstClr val="black"/>
              </a:solidFill>
              <a:latin typeface="Yu Gothic" panose="020F0502020204030204"/>
              <a:ea typeface="Yu Gothic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F0502020204030204"/>
                <a:ea typeface="Yu Gothic" panose="020B0400000000000000" pitchFamily="50" charset="-128"/>
                <a:cs typeface="+mn-cs"/>
              </a:rPr>
              <a:t>→スケジュールの見直し</a:t>
            </a:r>
            <a:endParaRPr kumimoji="1" lang="en-US" altLang="ja-JP" sz="3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F0502020204030204"/>
              <a:ea typeface="Yu Gothic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F0502020204030204"/>
              <a:ea typeface="Yu Gothic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F0502020204030204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33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3200" dirty="0">
                <a:solidFill>
                  <a:srgbClr val="FFFFFF"/>
                </a:solidFill>
              </a:rPr>
              <a:t>現段階での</a:t>
            </a:r>
            <a:br>
              <a:rPr lang="en-US" altLang="ja-JP" sz="3200" dirty="0">
                <a:solidFill>
                  <a:srgbClr val="FFFFFF"/>
                </a:solidFill>
              </a:rPr>
            </a:br>
            <a:r>
              <a:rPr lang="ja-JP" altLang="en-US" sz="3200" dirty="0">
                <a:solidFill>
                  <a:srgbClr val="FFFFFF"/>
                </a:solidFill>
              </a:rPr>
              <a:t>課題</a:t>
            </a:r>
            <a:endParaRPr kumimoji="1" lang="ja-JP" alt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0B651E8-9806-4888-820F-92F8F8F2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2" y="2084468"/>
            <a:ext cx="8063546" cy="455794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dirty="0"/>
              <a:t>・バグ修正が個人作業、負担のばらつき</a:t>
            </a:r>
            <a:endParaRPr lang="en-US" altLang="ja-JP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dirty="0"/>
              <a:t>→振り分けられるところは振り分ける</a:t>
            </a:r>
            <a:endParaRPr lang="en-US" altLang="ja-JP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ja-JP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dirty="0"/>
              <a:t>・機能仕様書に書いた機能を作り切っていない</a:t>
            </a:r>
            <a:endParaRPr lang="en-US" altLang="ja-JP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dirty="0"/>
              <a:t>→残り日数と現段階での進捗状況を見て判断</a:t>
            </a:r>
            <a:endParaRPr lang="en-US" altLang="ja-JP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dirty="0"/>
              <a:t>→優先順位を決定</a:t>
            </a:r>
            <a:endParaRPr lang="en-US" altLang="ja-JP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ja-JP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dirty="0"/>
              <a:t>・小野君のリモート環境が動かない</a:t>
            </a:r>
            <a:endParaRPr lang="en-US" altLang="ja-JP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dirty="0"/>
              <a:t>→先輩方に聞いた上で解決に向けて取り組み中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733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今後の予定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0B651E8-9806-4888-820F-92F8F8F2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247" y="2166151"/>
            <a:ext cx="7368863" cy="308613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・バグ修正・随時リリース</a:t>
            </a:r>
            <a:r>
              <a:rPr lang="en-US" altLang="ja-JP" sz="3600" dirty="0"/>
              <a:t>(~1/30)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　</a:t>
            </a:r>
            <a:endParaRPr lang="en-US" altLang="ja-JP" sz="3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・開発完了報告書</a:t>
            </a:r>
            <a:r>
              <a:rPr lang="en-US" altLang="ja-JP" sz="3600" dirty="0"/>
              <a:t>(1/25~1/30)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ja-JP" sz="3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・最終成果物提出</a:t>
            </a:r>
            <a:r>
              <a:rPr lang="en-US" altLang="ja-JP" sz="3600" dirty="0"/>
              <a:t>(1/31)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D2BC2B9-A3BC-4564-9498-6D0830F618A2}"/>
              </a:ext>
            </a:extLst>
          </p:cNvPr>
          <p:cNvSpPr/>
          <p:nvPr/>
        </p:nvSpPr>
        <p:spPr>
          <a:xfrm>
            <a:off x="4529902" y="6053963"/>
            <a:ext cx="6700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hlinkClick r:id="rId3"/>
              </a:rPr>
              <a:t>SE18G2</a:t>
            </a:r>
            <a:r>
              <a:rPr lang="ja-JP" altLang="en-US" sz="3200" dirty="0">
                <a:hlinkClick r:id="rId3"/>
              </a:rPr>
              <a:t>　スケジュール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467869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116</Words>
  <Application>Microsoft Office PowerPoint</Application>
  <PresentationFormat>ワイド画面</PresentationFormat>
  <Paragraphs>39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Yu Gothic</vt:lpstr>
      <vt:lpstr>Yu Gothic Light</vt:lpstr>
      <vt:lpstr>Arial</vt:lpstr>
      <vt:lpstr>Calibri</vt:lpstr>
      <vt:lpstr>ホワイト</vt:lpstr>
      <vt:lpstr>シスプロ進捗報告</vt:lpstr>
      <vt:lpstr>やったこと</vt:lpstr>
      <vt:lpstr>やったこと</vt:lpstr>
      <vt:lpstr>現段階での 課題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シスプロ進捗報告</dc:title>
  <dc:creator>未和 松原</dc:creator>
  <cp:lastModifiedBy>未和 松原</cp:lastModifiedBy>
  <cp:revision>16</cp:revision>
  <dcterms:created xsi:type="dcterms:W3CDTF">2018-12-21T06:39:52Z</dcterms:created>
  <dcterms:modified xsi:type="dcterms:W3CDTF">2019-01-25T07:14:56Z</dcterms:modified>
</cp:coreProperties>
</file>