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783"/>
  </p:normalViewPr>
  <p:slideViewPr>
    <p:cSldViewPr snapToGrid="0" snapToObjects="1">
      <p:cViewPr varScale="1">
        <p:scale>
          <a:sx n="72" d="100"/>
          <a:sy n="72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2E31-7269-E14C-8DAE-DA39A0251916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63A-6F55-1B4E-8A4A-663EBE4A7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2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C63-2474-8342-9467-40CDB3FC4AF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54249" y="914398"/>
            <a:ext cx="10083501" cy="2302138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シスプロ進捗報告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58460"/>
            <a:ext cx="9144000" cy="197784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2018/</a:t>
            </a:r>
            <a:r>
              <a:rPr lang="en-US" altLang="ja-JP" sz="2800" dirty="0"/>
              <a:t>12/7</a:t>
            </a:r>
            <a:endParaRPr kumimoji="1" lang="en-US" altLang="ja-JP" sz="2800" dirty="0"/>
          </a:p>
          <a:p>
            <a:r>
              <a:rPr kumimoji="1" lang="en-US" altLang="ja-JP" sz="2800" dirty="0"/>
              <a:t>G2</a:t>
            </a:r>
          </a:p>
          <a:p>
            <a:r>
              <a:rPr lang="ja-JP" altLang="en-US" sz="2800" dirty="0"/>
              <a:t>小野瑞貴　古田龍将　松原未和　渡辺みどり</a:t>
            </a:r>
            <a:r>
              <a:rPr kumimoji="1" lang="ja-JP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12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6951" y="3705187"/>
            <a:ext cx="10710386" cy="303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11</a:t>
            </a:r>
            <a:r>
              <a:rPr kumimoji="1" lang="en-US" altLang="ja-JP" sz="2000" dirty="0"/>
              <a:t>/30</a:t>
            </a:r>
            <a:r>
              <a:rPr kumimoji="1" lang="ja-JP" altLang="en-US" sz="2000" dirty="0"/>
              <a:t>（金）　グループで集まり</a:t>
            </a:r>
            <a:r>
              <a:rPr lang="ja-JP" altLang="en-US" sz="2000" dirty="0"/>
              <a:t>、画面シナリオのインスペクション、シーケンス図作成</a:t>
            </a:r>
            <a:endParaRPr kumimoji="1"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  1</a:t>
            </a:r>
            <a:r>
              <a:rPr lang="ja-JP" altLang="en-US" sz="2000" dirty="0"/>
              <a:t>（土）　各自で勉強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  2</a:t>
            </a:r>
            <a:r>
              <a:rPr lang="ja-JP" altLang="en-US" sz="2000" dirty="0"/>
              <a:t>（日）　シーケンス図作成、コーディングスケジュール立案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  3</a:t>
            </a:r>
            <a:r>
              <a:rPr lang="ja-JP" altLang="en-US" sz="2000" dirty="0"/>
              <a:t>（月）　全体のスケジュールの見直し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  4</a:t>
            </a:r>
            <a:r>
              <a:rPr lang="ja-JP" altLang="en-US" sz="2000" dirty="0"/>
              <a:t>（火）　グループで集まり、スケジュールの見直し、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dirty="0"/>
              <a:t>　　　　　　　画面シナリオ修正、クラス図のインスペクション依頼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  5</a:t>
            </a:r>
            <a:r>
              <a:rPr lang="ja-JP" altLang="en-US" sz="2000" dirty="0"/>
              <a:t>（水）　各自で勉強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  6</a:t>
            </a:r>
            <a:r>
              <a:rPr lang="ja-JP" altLang="en-US" sz="2000" dirty="0"/>
              <a:t>（木）　クラス図直し、シーケンス図作成、再度クラス図インスペクション依頼</a:t>
            </a:r>
            <a:endParaRPr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A125F9-2D13-46DE-8C65-5A8C5BC8F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8" t="36097" r="30519" b="13889"/>
          <a:stretch/>
        </p:blipFill>
        <p:spPr>
          <a:xfrm>
            <a:off x="4200806" y="114631"/>
            <a:ext cx="7351858" cy="34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202399-8307-4942-A70D-DFDFB5B70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" t="19547" r="66935" b="31003"/>
          <a:stretch/>
        </p:blipFill>
        <p:spPr>
          <a:xfrm>
            <a:off x="5212390" y="195779"/>
            <a:ext cx="6686503" cy="6466442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4036A69B-277F-4742-AB5F-00970E01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389875"/>
            <a:ext cx="3342508" cy="1325563"/>
          </a:xfrm>
        </p:spPr>
        <p:txBody>
          <a:bodyPr>
            <a:no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コーディング</a:t>
            </a:r>
            <a:br>
              <a:rPr lang="en-US" altLang="ja-JP" sz="3200" dirty="0">
                <a:solidFill>
                  <a:schemeClr val="bg1"/>
                </a:solidFill>
              </a:rPr>
            </a:br>
            <a:r>
              <a:rPr lang="ja-JP" altLang="en-US" sz="3200" dirty="0">
                <a:solidFill>
                  <a:schemeClr val="bg1"/>
                </a:solidFill>
              </a:rPr>
              <a:t>スケジュール</a:t>
            </a:r>
            <a:br>
              <a:rPr lang="en-US" altLang="ja-JP" sz="3200" dirty="0">
                <a:solidFill>
                  <a:schemeClr val="bg1"/>
                </a:solidFill>
              </a:rPr>
            </a:br>
            <a:r>
              <a:rPr lang="ja-JP" altLang="en-US" sz="3200" dirty="0">
                <a:solidFill>
                  <a:schemeClr val="bg1"/>
                </a:solidFill>
              </a:rPr>
              <a:t>立案</a:t>
            </a:r>
          </a:p>
        </p:txBody>
      </p:sp>
    </p:spTree>
    <p:extLst>
      <p:ext uri="{BB962C8B-B14F-4D97-AF65-F5344CB8AC3E}">
        <p14:creationId xmlns:p14="http://schemas.microsoft.com/office/powerpoint/2010/main" val="32133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ja-JP" altLang="en-US" sz="3200">
                <a:solidFill>
                  <a:srgbClr val="FFFFFF"/>
                </a:solidFill>
              </a:rPr>
              <a:t>今後の予定</a:t>
            </a:r>
            <a:endParaRPr kumimoji="1" lang="ja-JP" altLang="en-US" sz="32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872" y="3355130"/>
            <a:ext cx="4616605" cy="32909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/>
              <a:t>【</a:t>
            </a:r>
            <a:r>
              <a:rPr kumimoji="1" lang="ja-JP" altLang="en-US" sz="2000" dirty="0"/>
              <a:t>本日やること</a:t>
            </a:r>
            <a:r>
              <a:rPr kumimoji="1" lang="en-US" altLang="ja-JP" sz="2000" dirty="0"/>
              <a:t>】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/>
              <a:t>・</a:t>
            </a:r>
            <a:r>
              <a:rPr lang="ja-JP" altLang="en-US" sz="2000" dirty="0"/>
              <a:t>クラス図訂正</a:t>
            </a:r>
            <a:endParaRPr kumimoji="1"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/>
              <a:t>【</a:t>
            </a:r>
            <a:r>
              <a:rPr lang="ja-JP" altLang="en-US" sz="2000" dirty="0"/>
              <a:t>来</a:t>
            </a:r>
            <a:r>
              <a:rPr kumimoji="1" lang="ja-JP" altLang="en-US" sz="2000" dirty="0"/>
              <a:t>週</a:t>
            </a:r>
            <a:r>
              <a:rPr kumimoji="1" lang="en-US" altLang="ja-JP" sz="2000" dirty="0"/>
              <a:t>】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/>
              <a:t>・シーケンス図インスペクション依頼</a:t>
            </a:r>
            <a:endParaRPr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/>
              <a:t>・データ設計書インスペクション依頼</a:t>
            </a:r>
            <a:endParaRPr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/>
              <a:t>【</a:t>
            </a:r>
            <a:r>
              <a:rPr lang="ja-JP" altLang="en-US" sz="2000" dirty="0"/>
              <a:t>再来週</a:t>
            </a:r>
            <a:r>
              <a:rPr lang="en-US" altLang="ja-JP" sz="2000" dirty="0"/>
              <a:t>】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/>
              <a:t>・プログラム</a:t>
            </a:r>
            <a:endParaRPr kumimoji="1"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746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DA64F27-626E-4D54-9970-68CDD565F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t="35772" r="53779" b="13964"/>
          <a:stretch/>
        </p:blipFill>
        <p:spPr>
          <a:xfrm>
            <a:off x="5276672" y="954494"/>
            <a:ext cx="6430268" cy="48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182" y="1371639"/>
            <a:ext cx="3526989" cy="1781175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rgbClr val="FFFFFF"/>
                </a:solidFill>
              </a:rPr>
              <a:t>インスペクション</a:t>
            </a:r>
            <a:br>
              <a:rPr kumimoji="1" lang="en-US" altLang="ja-JP" sz="3200" dirty="0">
                <a:solidFill>
                  <a:srgbClr val="FFFFFF"/>
                </a:solidFill>
              </a:rPr>
            </a:br>
            <a:r>
              <a:rPr kumimoji="1" lang="ja-JP" altLang="en-US" sz="3200" dirty="0">
                <a:solidFill>
                  <a:srgbClr val="FFFFFF"/>
                </a:solidFill>
              </a:rPr>
              <a:t>計画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27034" y="1148576"/>
            <a:ext cx="7393259" cy="48061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本日</a:t>
            </a:r>
            <a:r>
              <a:rPr lang="en-US" altLang="ja-JP" sz="2400" dirty="0"/>
              <a:t>】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2400" dirty="0"/>
              <a:t>・宮下さんからのクラス図インスペクション待ち</a:t>
            </a:r>
            <a:endParaRPr lang="en-US" altLang="ja-JP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来週まで</a:t>
            </a:r>
            <a:r>
              <a:rPr lang="en-US" altLang="ja-JP" sz="2400" dirty="0"/>
              <a:t>】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1" lang="ja-JP" altLang="en-US" sz="2400" dirty="0"/>
              <a:t>・シーケンス図</a:t>
            </a:r>
            <a:endParaRPr kumimoji="1" lang="en-US" altLang="ja-JP" sz="2400" dirty="0"/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ja-JP" altLang="en-US" sz="2400" dirty="0"/>
              <a:t>・データ設計書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57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3200" dirty="0">
                <a:solidFill>
                  <a:srgbClr val="FFFFFF"/>
                </a:solidFill>
              </a:rPr>
              <a:t>現段階での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JP" altLang="en-US" sz="3200" dirty="0">
                <a:solidFill>
                  <a:srgbClr val="FFFFFF"/>
                </a:solidFill>
              </a:rPr>
              <a:t>課題</a:t>
            </a:r>
            <a:endParaRPr kumimoji="1" lang="ja-JP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78" y="3464546"/>
            <a:ext cx="10157873" cy="22003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・詰めが甘い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・コーディングの細かい日程が決まっていない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・体調管理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746786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ワイド画面</PresentationFormat>
  <Paragraphs>38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Yu Gothic</vt:lpstr>
      <vt:lpstr>Yu Gothic Light</vt:lpstr>
      <vt:lpstr>Arial</vt:lpstr>
      <vt:lpstr>Calibri</vt:lpstr>
      <vt:lpstr>ホワイト</vt:lpstr>
      <vt:lpstr>シスプロ進捗報告</vt:lpstr>
      <vt:lpstr>やったこと</vt:lpstr>
      <vt:lpstr>コーディング スケジュール 立案</vt:lpstr>
      <vt:lpstr>今後の予定</vt:lpstr>
      <vt:lpstr>インスペクション 計画</vt:lpstr>
      <vt:lpstr>現段階での 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シスプロ進捗報告</dc:title>
  <dc:creator>未和 松原</dc:creator>
  <cp:lastModifiedBy>未和 松原</cp:lastModifiedBy>
  <cp:revision>2</cp:revision>
  <dcterms:created xsi:type="dcterms:W3CDTF">2018-12-07T06:27:11Z</dcterms:created>
  <dcterms:modified xsi:type="dcterms:W3CDTF">2018-12-07T06:29:13Z</dcterms:modified>
</cp:coreProperties>
</file>