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94783"/>
  </p:normalViewPr>
  <p:slideViewPr>
    <p:cSldViewPr snapToGrid="0" snapToObjects="1">
      <p:cViewPr varScale="1">
        <p:scale>
          <a:sx n="57" d="100"/>
          <a:sy n="57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2E31-7269-E14C-8DAE-DA39A0251916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763A-6F55-1B4E-8A4A-663EBE4A7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0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1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5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9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2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9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6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9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9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54249" y="914398"/>
            <a:ext cx="10083501" cy="2302138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シスプロ進捗報告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258460"/>
            <a:ext cx="9144000" cy="197784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2018/</a:t>
            </a:r>
            <a:r>
              <a:rPr lang="en-US" altLang="ja-JP" sz="2800" dirty="0"/>
              <a:t>12/21</a:t>
            </a:r>
            <a:endParaRPr kumimoji="1" lang="en-US" altLang="ja-JP" sz="2800" dirty="0"/>
          </a:p>
          <a:p>
            <a:r>
              <a:rPr kumimoji="1" lang="en-US" altLang="ja-JP" sz="2800" dirty="0"/>
              <a:t>G2</a:t>
            </a:r>
          </a:p>
          <a:p>
            <a:r>
              <a:rPr lang="ja-JP" altLang="en-US" sz="2800" dirty="0"/>
              <a:t>小野瑞貴　古田龍将　松原未和　渡辺みどり</a:t>
            </a:r>
            <a:r>
              <a:rPr kumimoji="1" lang="ja-JP" altLang="en-US" sz="28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12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やったこと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5328" y="3705187"/>
            <a:ext cx="11872692" cy="3038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</a:t>
            </a:r>
            <a:r>
              <a:rPr kumimoji="1" lang="en-US" altLang="ja-JP" sz="2000" dirty="0"/>
              <a:t>/</a:t>
            </a:r>
            <a:r>
              <a:rPr lang="en-US" altLang="ja-JP" sz="2000" dirty="0"/>
              <a:t>14</a:t>
            </a:r>
            <a:r>
              <a:rPr kumimoji="1" lang="ja-JP" altLang="en-US" sz="2000" dirty="0"/>
              <a:t>（金）　グループで集まり、インスペクション返答作成</a:t>
            </a:r>
            <a:endParaRPr kumimoji="1"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12/15</a:t>
            </a:r>
            <a:r>
              <a:rPr lang="ja-JP" altLang="en-US" sz="2000" dirty="0"/>
              <a:t>（土）　インスペクション返答作成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12/16</a:t>
            </a:r>
            <a:r>
              <a:rPr lang="ja-JP" altLang="en-US" sz="2000" dirty="0"/>
              <a:t>（日）　インスペクション返答作成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12/17</a:t>
            </a:r>
            <a:r>
              <a:rPr lang="ja-JP" altLang="en-US" sz="2000" dirty="0"/>
              <a:t>（月）　パッケージ</a:t>
            </a:r>
            <a:r>
              <a:rPr lang="en-US" altLang="ja-JP" sz="2000" dirty="0"/>
              <a:t>,</a:t>
            </a:r>
            <a:r>
              <a:rPr lang="ja-JP" altLang="en-US" sz="2000" dirty="0"/>
              <a:t>パッケージ</a:t>
            </a:r>
            <a:r>
              <a:rPr lang="en-US" altLang="ja-JP" sz="2000" dirty="0"/>
              <a:t>,DAO</a:t>
            </a:r>
            <a:r>
              <a:rPr lang="ja-JP" altLang="en-US" sz="2000" dirty="0"/>
              <a:t>設定ファイル</a:t>
            </a:r>
            <a:r>
              <a:rPr lang="en-US" altLang="ja-JP" sz="2000" dirty="0"/>
              <a:t>,</a:t>
            </a:r>
            <a:r>
              <a:rPr lang="en-US" altLang="ja-JP" sz="2000" dirty="0" err="1"/>
              <a:t>model,deflate,helper,README</a:t>
            </a:r>
            <a:r>
              <a:rPr lang="en-US" altLang="ja-JP" sz="2000" dirty="0"/>
              <a:t>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2000" dirty="0"/>
              <a:t>　　　　　　　</a:t>
            </a:r>
            <a:r>
              <a:rPr lang="en-US" altLang="ja-JP" sz="2000" dirty="0" err="1"/>
              <a:t>ShareReport</a:t>
            </a:r>
            <a:r>
              <a:rPr lang="ja-JP" altLang="en-US" sz="2000" dirty="0"/>
              <a:t>の編集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12/18</a:t>
            </a:r>
            <a:r>
              <a:rPr lang="ja-JP" altLang="en-US" sz="2000" dirty="0"/>
              <a:t>（火）　インスペクション返答作成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12/19</a:t>
            </a:r>
            <a:r>
              <a:rPr lang="ja-JP" altLang="en-US" sz="2000" dirty="0"/>
              <a:t>（水）　インスペクション返答、開発スケジュール確認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12/20</a:t>
            </a:r>
            <a:r>
              <a:rPr lang="ja-JP" altLang="en-US" sz="2000" dirty="0"/>
              <a:t>（木）　実装に向けての</a:t>
            </a:r>
            <a:r>
              <a:rPr lang="en-US" altLang="ja-JP" sz="2000" dirty="0" err="1"/>
              <a:t>mysql</a:t>
            </a:r>
            <a:r>
              <a:rPr lang="ja-JP" altLang="en-US" sz="2000" dirty="0"/>
              <a:t>等準備、開発スケジュール確認</a:t>
            </a:r>
            <a:endParaRPr lang="en-US" altLang="ja-JP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69C2EC-8607-48A3-B04D-379EC9161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7" t="32033" r="1243" b="15122"/>
          <a:stretch/>
        </p:blipFill>
        <p:spPr>
          <a:xfrm>
            <a:off x="3512635" y="443936"/>
            <a:ext cx="8503546" cy="28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今後の予定</a:t>
            </a:r>
            <a:endParaRPr kumimoji="1" lang="en-US" altLang="ja-JP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995746" y="5531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7F67893-0647-482D-AB5B-EFDF80445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8" t="23415" r="1185" b="19349"/>
          <a:stretch/>
        </p:blipFill>
        <p:spPr>
          <a:xfrm>
            <a:off x="0" y="1282390"/>
            <a:ext cx="121919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3200" dirty="0">
                <a:solidFill>
                  <a:srgbClr val="FFFFFF"/>
                </a:solidFill>
              </a:rPr>
              <a:t>現段階での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JP" altLang="en-US" sz="3200" dirty="0">
                <a:solidFill>
                  <a:srgbClr val="FFFFFF"/>
                </a:solidFill>
              </a:rPr>
              <a:t>課題</a:t>
            </a:r>
            <a:endParaRPr kumimoji="1" lang="ja-JP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0B651E8-9806-4888-820F-92F8F8F2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278" y="3464546"/>
            <a:ext cx="10157873" cy="2776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・遅れている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</a:t>
            </a:r>
            <a:r>
              <a:rPr lang="en-US" altLang="ja-JP" sz="3600" dirty="0" err="1"/>
              <a:t>mysql</a:t>
            </a:r>
            <a:r>
              <a:rPr lang="ja-JP" altLang="en-US" sz="3600" dirty="0"/>
              <a:t>の共有権限が上手くいかない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・日々の進捗報告怠りがち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・体調管理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746786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ワイド画面</PresentationFormat>
  <Paragraphs>22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Yu Gothic</vt:lpstr>
      <vt:lpstr>Yu Gothic Light</vt:lpstr>
      <vt:lpstr>Arial</vt:lpstr>
      <vt:lpstr>Calibri</vt:lpstr>
      <vt:lpstr>ホワイト</vt:lpstr>
      <vt:lpstr>シスプロ進捗報告</vt:lpstr>
      <vt:lpstr>やったこと</vt:lpstr>
      <vt:lpstr>今後の予定</vt:lpstr>
      <vt:lpstr>現段階での 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シスプロ進捗報告</dc:title>
  <dc:creator>未和 松原</dc:creator>
  <cp:lastModifiedBy>未和 松原</cp:lastModifiedBy>
  <cp:revision>3</cp:revision>
  <dcterms:created xsi:type="dcterms:W3CDTF">2018-12-21T06:39:52Z</dcterms:created>
  <dcterms:modified xsi:type="dcterms:W3CDTF">2018-12-21T06:47:49Z</dcterms:modified>
</cp:coreProperties>
</file>