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4630400" cy="12382500"/>
  <p:notesSz cx="123825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2024-08-04T15:46:31Z</dcterms:created>
  <dcterms:modified xsi:type="dcterms:W3CDTF">2024-08-04T15:46:31Z</dcterms:modified>
</cp:coreProperties>
</file>