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zJ4yf3gpoaGxZs2nytk0c1HA2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d67ec2201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ed67ec22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c5e32508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ec5e3250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280777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328077793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28077793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3280777934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28077793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3280777934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280777934_0_1630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13280777934_0_1630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13280777934_0_16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3280777934_0_1665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13280777934_0_1665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13280777934_0_166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3280777934_0_166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280777934_0_167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F7F7F"/>
              </a:gs>
              <a:gs pos="78000">
                <a:srgbClr val="3F3F3F"/>
              </a:gs>
              <a:gs pos="100000">
                <a:srgbClr val="262626"/>
              </a:gs>
            </a:gsLst>
            <a:lin ang="5400012" scaled="0"/>
          </a:gra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3280777934_0_1671"/>
          <p:cNvSpPr/>
          <p:nvPr/>
        </p:nvSpPr>
        <p:spPr>
          <a:xfrm rot="10800000">
            <a:off x="4349717" y="0"/>
            <a:ext cx="1746300" cy="1450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13280777934_0_1671"/>
          <p:cNvSpPr/>
          <p:nvPr/>
        </p:nvSpPr>
        <p:spPr>
          <a:xfrm flipH="1" rot="10800000">
            <a:off x="6096017" y="0"/>
            <a:ext cx="1746300" cy="1450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13280777934_0_1671"/>
          <p:cNvSpPr/>
          <p:nvPr/>
        </p:nvSpPr>
        <p:spPr>
          <a:xfrm flipH="1" rot="10800000">
            <a:off x="6096017" y="0"/>
            <a:ext cx="1746300" cy="1450800"/>
          </a:xfrm>
          <a:prstGeom prst="rtTriangle">
            <a:avLst/>
          </a:prstGeom>
          <a:solidFill>
            <a:srgbClr val="000000">
              <a:alpha val="1254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13280777934_0_1671"/>
          <p:cNvSpPr txBox="1"/>
          <p:nvPr>
            <p:ph type="ctrTitle"/>
          </p:nvPr>
        </p:nvSpPr>
        <p:spPr>
          <a:xfrm>
            <a:off x="1506800" y="2323583"/>
            <a:ext cx="9178500" cy="22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g13280777934_0_167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280777934_0_167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g13280777934_0_1678"/>
          <p:cNvCxnSpPr/>
          <p:nvPr/>
        </p:nvCxnSpPr>
        <p:spPr>
          <a:xfrm>
            <a:off x="475100" y="6431067"/>
            <a:ext cx="3923100" cy="0"/>
          </a:xfrm>
          <a:prstGeom prst="straightConnector1">
            <a:avLst/>
          </a:prstGeom>
          <a:noFill/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g13280777934_0_1678"/>
          <p:cNvCxnSpPr/>
          <p:nvPr/>
        </p:nvCxnSpPr>
        <p:spPr>
          <a:xfrm>
            <a:off x="6153033" y="498063"/>
            <a:ext cx="5608800" cy="0"/>
          </a:xfrm>
          <a:prstGeom prst="straightConnector1">
            <a:avLst/>
          </a:prstGeom>
          <a:noFill/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g13280777934_0_1678"/>
          <p:cNvSpPr/>
          <p:nvPr/>
        </p:nvSpPr>
        <p:spPr>
          <a:xfrm>
            <a:off x="5904633" y="422463"/>
            <a:ext cx="146700" cy="151200"/>
          </a:xfrm>
          <a:prstGeom prst="rect">
            <a:avLst/>
          </a:prstGeom>
          <a:solidFill>
            <a:srgbClr val="BAA07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13280777934_0_1678"/>
          <p:cNvSpPr/>
          <p:nvPr/>
        </p:nvSpPr>
        <p:spPr>
          <a:xfrm>
            <a:off x="475100" y="422467"/>
            <a:ext cx="3923100" cy="151200"/>
          </a:xfrm>
          <a:prstGeom prst="rect">
            <a:avLst/>
          </a:prstGeom>
          <a:solidFill>
            <a:srgbClr val="BAA07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13280777934_0_1678"/>
          <p:cNvSpPr txBox="1"/>
          <p:nvPr>
            <p:ph type="title"/>
          </p:nvPr>
        </p:nvSpPr>
        <p:spPr>
          <a:xfrm>
            <a:off x="407267" y="701267"/>
            <a:ext cx="4190400" cy="21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g13280777934_0_1678"/>
          <p:cNvSpPr txBox="1"/>
          <p:nvPr>
            <p:ph idx="1" type="body"/>
          </p:nvPr>
        </p:nvSpPr>
        <p:spPr>
          <a:xfrm>
            <a:off x="6147600" y="701267"/>
            <a:ext cx="5608800" cy="53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Char char="●"/>
              <a:defRPr sz="1900">
                <a:solidFill>
                  <a:srgbClr val="666666"/>
                </a:solidFill>
              </a:defRPr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  <a:defRPr sz="1600">
                <a:solidFill>
                  <a:srgbClr val="666666"/>
                </a:solidFill>
              </a:defRPr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■"/>
              <a:defRPr sz="1600">
                <a:solidFill>
                  <a:srgbClr val="666666"/>
                </a:solidFill>
              </a:defRPr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  <a:defRPr sz="1600">
                <a:solidFill>
                  <a:srgbClr val="666666"/>
                </a:solidFill>
              </a:defRPr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  <a:defRPr sz="1600">
                <a:solidFill>
                  <a:srgbClr val="666666"/>
                </a:solidFill>
              </a:defRPr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■"/>
              <a:defRPr sz="1600">
                <a:solidFill>
                  <a:srgbClr val="666666"/>
                </a:solidFill>
              </a:defRPr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  <a:defRPr sz="1600">
                <a:solidFill>
                  <a:srgbClr val="666666"/>
                </a:solidFill>
              </a:defRPr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  <a:defRPr sz="1600">
                <a:solidFill>
                  <a:srgbClr val="666666"/>
                </a:solidFill>
              </a:defRPr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■"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65" name="Google Shape;65;g13280777934_0_167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3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280777934_0_168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13280777934_0_1687"/>
          <p:cNvSpPr/>
          <p:nvPr/>
        </p:nvSpPr>
        <p:spPr>
          <a:xfrm>
            <a:off x="0" y="6220767"/>
            <a:ext cx="12192000" cy="63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3280777934_0_1687"/>
          <p:cNvSpPr txBox="1"/>
          <p:nvPr>
            <p:ph type="title"/>
          </p:nvPr>
        </p:nvSpPr>
        <p:spPr>
          <a:xfrm>
            <a:off x="465733" y="446033"/>
            <a:ext cx="98760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g13280777934_0_1687"/>
          <p:cNvSpPr txBox="1"/>
          <p:nvPr>
            <p:ph idx="1" type="body"/>
          </p:nvPr>
        </p:nvSpPr>
        <p:spPr>
          <a:xfrm>
            <a:off x="465733" y="1529900"/>
            <a:ext cx="9876000" cy="4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1pPr>
            <a:lvl2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g13280777934_0_168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4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280777934_0_169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g13280777934_0_1693"/>
          <p:cNvCxnSpPr/>
          <p:nvPr/>
        </p:nvCxnSpPr>
        <p:spPr>
          <a:xfrm>
            <a:off x="475100" y="6431067"/>
            <a:ext cx="3923100" cy="0"/>
          </a:xfrm>
          <a:prstGeom prst="straightConnector1">
            <a:avLst/>
          </a:prstGeom>
          <a:noFill/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g13280777934_0_1693"/>
          <p:cNvCxnSpPr/>
          <p:nvPr/>
        </p:nvCxnSpPr>
        <p:spPr>
          <a:xfrm>
            <a:off x="6153033" y="498063"/>
            <a:ext cx="5608800" cy="0"/>
          </a:xfrm>
          <a:prstGeom prst="straightConnector1">
            <a:avLst/>
          </a:prstGeom>
          <a:noFill/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g13280777934_0_1693"/>
          <p:cNvSpPr/>
          <p:nvPr/>
        </p:nvSpPr>
        <p:spPr>
          <a:xfrm>
            <a:off x="5904633" y="422463"/>
            <a:ext cx="146700" cy="151200"/>
          </a:xfrm>
          <a:prstGeom prst="rect">
            <a:avLst/>
          </a:prstGeom>
          <a:solidFill>
            <a:srgbClr val="BAA07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3280777934_0_1693"/>
          <p:cNvSpPr/>
          <p:nvPr/>
        </p:nvSpPr>
        <p:spPr>
          <a:xfrm>
            <a:off x="475100" y="422467"/>
            <a:ext cx="3923100" cy="151200"/>
          </a:xfrm>
          <a:prstGeom prst="rect">
            <a:avLst/>
          </a:prstGeom>
          <a:solidFill>
            <a:srgbClr val="BAA07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3280777934_0_1693"/>
          <p:cNvSpPr txBox="1"/>
          <p:nvPr>
            <p:ph type="title"/>
          </p:nvPr>
        </p:nvSpPr>
        <p:spPr>
          <a:xfrm>
            <a:off x="407267" y="701267"/>
            <a:ext cx="4190400" cy="21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9" name="Google Shape;79;g13280777934_0_1693"/>
          <p:cNvSpPr txBox="1"/>
          <p:nvPr>
            <p:ph idx="1" type="body"/>
          </p:nvPr>
        </p:nvSpPr>
        <p:spPr>
          <a:xfrm>
            <a:off x="6147600" y="701267"/>
            <a:ext cx="5608800" cy="53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Char char="●"/>
              <a:defRPr sz="1900">
                <a:solidFill>
                  <a:srgbClr val="666666"/>
                </a:solidFill>
              </a:defRPr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  <a:defRPr sz="1600">
                <a:solidFill>
                  <a:srgbClr val="666666"/>
                </a:solidFill>
              </a:defRPr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■"/>
              <a:defRPr sz="1600">
                <a:solidFill>
                  <a:srgbClr val="666666"/>
                </a:solidFill>
              </a:defRPr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  <a:defRPr sz="1600">
                <a:solidFill>
                  <a:srgbClr val="666666"/>
                </a:solidFill>
              </a:defRPr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  <a:defRPr sz="1600">
                <a:solidFill>
                  <a:srgbClr val="666666"/>
                </a:solidFill>
              </a:defRPr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■"/>
              <a:defRPr sz="1600">
                <a:solidFill>
                  <a:srgbClr val="666666"/>
                </a:solidFill>
              </a:defRPr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  <a:defRPr sz="1600">
                <a:solidFill>
                  <a:srgbClr val="666666"/>
                </a:solidFill>
              </a:defRPr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  <a:defRPr sz="1600">
                <a:solidFill>
                  <a:srgbClr val="666666"/>
                </a:solidFill>
              </a:defRPr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■"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80" name="Google Shape;80;g13280777934_0_169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5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280777934_0_170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3280777934_0_1702"/>
          <p:cNvSpPr/>
          <p:nvPr/>
        </p:nvSpPr>
        <p:spPr>
          <a:xfrm>
            <a:off x="3088765" y="4486198"/>
            <a:ext cx="2175900" cy="2175900"/>
          </a:xfrm>
          <a:prstGeom prst="ellipse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3280777934_0_1702"/>
          <p:cNvSpPr/>
          <p:nvPr/>
        </p:nvSpPr>
        <p:spPr>
          <a:xfrm>
            <a:off x="8157898" y="1886432"/>
            <a:ext cx="2175900" cy="2175900"/>
          </a:xfrm>
          <a:prstGeom prst="ellipse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3280777934_0_1702"/>
          <p:cNvSpPr/>
          <p:nvPr/>
        </p:nvSpPr>
        <p:spPr>
          <a:xfrm>
            <a:off x="10000301" y="5448933"/>
            <a:ext cx="1108500" cy="1108500"/>
          </a:xfrm>
          <a:prstGeom prst="ellipse">
            <a:avLst/>
          </a:prstGeom>
          <a:noFill/>
          <a:ln cap="flat" cmpd="sng" w="19050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3280777934_0_1702"/>
          <p:cNvSpPr/>
          <p:nvPr/>
        </p:nvSpPr>
        <p:spPr>
          <a:xfrm>
            <a:off x="1058917" y="1992350"/>
            <a:ext cx="1108500" cy="1108500"/>
          </a:xfrm>
          <a:prstGeom prst="ellipse">
            <a:avLst/>
          </a:prstGeom>
          <a:noFill/>
          <a:ln cap="flat" cmpd="sng" w="19050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3280777934_0_1702"/>
          <p:cNvSpPr/>
          <p:nvPr/>
        </p:nvSpPr>
        <p:spPr>
          <a:xfrm>
            <a:off x="1440400" y="2236551"/>
            <a:ext cx="4603200" cy="403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3280777934_0_1702"/>
          <p:cNvSpPr/>
          <p:nvPr/>
        </p:nvSpPr>
        <p:spPr>
          <a:xfrm>
            <a:off x="6148367" y="2236551"/>
            <a:ext cx="4603200" cy="403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3280777934_0_1702"/>
          <p:cNvSpPr txBox="1"/>
          <p:nvPr>
            <p:ph type="title"/>
          </p:nvPr>
        </p:nvSpPr>
        <p:spPr>
          <a:xfrm>
            <a:off x="1797200" y="594833"/>
            <a:ext cx="85977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sz="3200">
                <a:solidFill>
                  <a:srgbClr val="43434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sz="3200">
                <a:solidFill>
                  <a:srgbClr val="43434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sz="3200">
                <a:solidFill>
                  <a:srgbClr val="43434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sz="3200">
                <a:solidFill>
                  <a:srgbClr val="43434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sz="3200">
                <a:solidFill>
                  <a:srgbClr val="43434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sz="3200">
                <a:solidFill>
                  <a:srgbClr val="43434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sz="3200">
                <a:solidFill>
                  <a:srgbClr val="43434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sz="3200">
                <a:solidFill>
                  <a:srgbClr val="43434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sz="3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0" name="Google Shape;90;g13280777934_0_1702"/>
          <p:cNvSpPr txBox="1"/>
          <p:nvPr>
            <p:ph idx="1" type="body"/>
          </p:nvPr>
        </p:nvSpPr>
        <p:spPr>
          <a:xfrm>
            <a:off x="1797200" y="2502500"/>
            <a:ext cx="3889500" cy="3506700"/>
          </a:xfrm>
          <a:prstGeom prst="rect">
            <a:avLst/>
          </a:prstGeom>
          <a:noFill/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 sz="1900">
                <a:solidFill>
                  <a:srgbClr val="434343"/>
                </a:solidFill>
              </a:defRPr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 sz="1600">
                <a:solidFill>
                  <a:srgbClr val="434343"/>
                </a:solidFill>
              </a:defRPr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 sz="1600">
                <a:solidFill>
                  <a:srgbClr val="434343"/>
                </a:solidFill>
              </a:defRPr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  <a:defRPr sz="1600">
                <a:solidFill>
                  <a:srgbClr val="434343"/>
                </a:solidFill>
              </a:defRPr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 sz="1600">
                <a:solidFill>
                  <a:srgbClr val="434343"/>
                </a:solidFill>
              </a:defRPr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 sz="1600">
                <a:solidFill>
                  <a:srgbClr val="434343"/>
                </a:solidFill>
              </a:defRPr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  <a:defRPr sz="1600">
                <a:solidFill>
                  <a:srgbClr val="434343"/>
                </a:solidFill>
              </a:defRPr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 sz="1600">
                <a:solidFill>
                  <a:srgbClr val="434343"/>
                </a:solidFill>
              </a:defRPr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 sz="1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1" name="Google Shape;91;g13280777934_0_1702"/>
          <p:cNvSpPr txBox="1"/>
          <p:nvPr>
            <p:ph idx="2" type="body"/>
          </p:nvPr>
        </p:nvSpPr>
        <p:spPr>
          <a:xfrm>
            <a:off x="6505167" y="2502567"/>
            <a:ext cx="3889500" cy="3506700"/>
          </a:xfrm>
          <a:prstGeom prst="rect">
            <a:avLst/>
          </a:prstGeom>
          <a:noFill/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 sz="1900">
                <a:solidFill>
                  <a:srgbClr val="434343"/>
                </a:solidFill>
              </a:defRPr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 sz="1600">
                <a:solidFill>
                  <a:srgbClr val="434343"/>
                </a:solidFill>
              </a:defRPr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 sz="1600">
                <a:solidFill>
                  <a:srgbClr val="434343"/>
                </a:solidFill>
              </a:defRPr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  <a:defRPr sz="1600">
                <a:solidFill>
                  <a:srgbClr val="434343"/>
                </a:solidFill>
              </a:defRPr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 sz="1600">
                <a:solidFill>
                  <a:srgbClr val="434343"/>
                </a:solidFill>
              </a:defRPr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 sz="1600">
                <a:solidFill>
                  <a:srgbClr val="434343"/>
                </a:solidFill>
              </a:defRPr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  <a:defRPr sz="1600">
                <a:solidFill>
                  <a:srgbClr val="434343"/>
                </a:solidFill>
              </a:defRPr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 sz="1600">
                <a:solidFill>
                  <a:srgbClr val="434343"/>
                </a:solidFill>
              </a:defRPr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 sz="1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" name="Google Shape;92;g13280777934_0_170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280777934_0_171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3280777934_0_171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g13280777934_0_17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13280777934_0_17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13280777934_0_17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7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280777934_0_17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3280777934_0_1720"/>
          <p:cNvSpPr/>
          <p:nvPr/>
        </p:nvSpPr>
        <p:spPr>
          <a:xfrm>
            <a:off x="0" y="0"/>
            <a:ext cx="47799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3280777934_0_1720"/>
          <p:cNvSpPr/>
          <p:nvPr/>
        </p:nvSpPr>
        <p:spPr>
          <a:xfrm>
            <a:off x="5478433" y="848667"/>
            <a:ext cx="2593200" cy="7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3280777934_0_1720"/>
          <p:cNvSpPr/>
          <p:nvPr/>
        </p:nvSpPr>
        <p:spPr>
          <a:xfrm>
            <a:off x="517900" y="848667"/>
            <a:ext cx="3719700" cy="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3280777934_0_1720"/>
          <p:cNvSpPr txBox="1"/>
          <p:nvPr>
            <p:ph type="title"/>
          </p:nvPr>
        </p:nvSpPr>
        <p:spPr>
          <a:xfrm>
            <a:off x="411700" y="1027367"/>
            <a:ext cx="3822300" cy="50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b="1" sz="37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b="1" sz="37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b="1" sz="37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b="1" sz="37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b="1" sz="37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b="1" sz="37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b="1" sz="37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b="1" sz="37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b="1" sz="37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5" name="Google Shape;105;g13280777934_0_1720"/>
          <p:cNvSpPr txBox="1"/>
          <p:nvPr>
            <p:ph idx="1" type="body"/>
          </p:nvPr>
        </p:nvSpPr>
        <p:spPr>
          <a:xfrm>
            <a:off x="5363800" y="1027367"/>
            <a:ext cx="6559200" cy="50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 sz="1900">
                <a:solidFill>
                  <a:srgbClr val="434343"/>
                </a:solidFill>
              </a:defRPr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 sz="1600">
                <a:solidFill>
                  <a:srgbClr val="434343"/>
                </a:solidFill>
              </a:defRPr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 sz="1600">
                <a:solidFill>
                  <a:srgbClr val="434343"/>
                </a:solidFill>
              </a:defRPr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  <a:defRPr sz="1600">
                <a:solidFill>
                  <a:srgbClr val="434343"/>
                </a:solidFill>
              </a:defRPr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 sz="1600">
                <a:solidFill>
                  <a:srgbClr val="434343"/>
                </a:solidFill>
              </a:defRPr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 sz="1600">
                <a:solidFill>
                  <a:srgbClr val="434343"/>
                </a:solidFill>
              </a:defRPr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  <a:defRPr sz="1600">
                <a:solidFill>
                  <a:srgbClr val="434343"/>
                </a:solidFill>
              </a:defRPr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 sz="1600">
                <a:solidFill>
                  <a:srgbClr val="434343"/>
                </a:solidFill>
              </a:defRPr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 sz="1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6" name="Google Shape;106;g13280777934_0_17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6"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280777934_0_17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3280777934_0_1728"/>
          <p:cNvSpPr/>
          <p:nvPr/>
        </p:nvSpPr>
        <p:spPr>
          <a:xfrm>
            <a:off x="428433" y="421367"/>
            <a:ext cx="5553600" cy="60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3280777934_0_1728"/>
          <p:cNvSpPr/>
          <p:nvPr/>
        </p:nvSpPr>
        <p:spPr>
          <a:xfrm>
            <a:off x="6210000" y="421367"/>
            <a:ext cx="5553600" cy="60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3280777934_0_1728"/>
          <p:cNvSpPr/>
          <p:nvPr/>
        </p:nvSpPr>
        <p:spPr>
          <a:xfrm rot="-5400000">
            <a:off x="10921200" y="5594167"/>
            <a:ext cx="842400" cy="8424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3280777934_0_1728"/>
          <p:cNvSpPr/>
          <p:nvPr/>
        </p:nvSpPr>
        <p:spPr>
          <a:xfrm rot="-5400000">
            <a:off x="5139633" y="5594167"/>
            <a:ext cx="842400" cy="8424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3280777934_0_1728"/>
          <p:cNvSpPr txBox="1"/>
          <p:nvPr>
            <p:ph type="title"/>
          </p:nvPr>
        </p:nvSpPr>
        <p:spPr>
          <a:xfrm>
            <a:off x="934233" y="909100"/>
            <a:ext cx="4542000" cy="15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114" name="Google Shape;114;g13280777934_0_1728"/>
          <p:cNvSpPr txBox="1"/>
          <p:nvPr>
            <p:ph idx="1" type="body"/>
          </p:nvPr>
        </p:nvSpPr>
        <p:spPr>
          <a:xfrm>
            <a:off x="934233" y="2608200"/>
            <a:ext cx="4542000" cy="1641600"/>
          </a:xfrm>
          <a:prstGeom prst="rect">
            <a:avLst/>
          </a:prstGeom>
          <a:noFill/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  <a:defRPr sz="1600">
                <a:solidFill>
                  <a:srgbClr val="666666"/>
                </a:solidFill>
              </a:defRPr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  <a:defRPr sz="1600">
                <a:solidFill>
                  <a:srgbClr val="666666"/>
                </a:solidFill>
              </a:defRPr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■"/>
              <a:defRPr sz="1600">
                <a:solidFill>
                  <a:srgbClr val="666666"/>
                </a:solidFill>
              </a:defRPr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  <a:defRPr sz="1600">
                <a:solidFill>
                  <a:srgbClr val="666666"/>
                </a:solidFill>
              </a:defRPr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  <a:defRPr sz="1600">
                <a:solidFill>
                  <a:srgbClr val="666666"/>
                </a:solidFill>
              </a:defRPr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■"/>
              <a:defRPr sz="1600">
                <a:solidFill>
                  <a:srgbClr val="666666"/>
                </a:solidFill>
              </a:defRPr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  <a:defRPr sz="1600">
                <a:solidFill>
                  <a:srgbClr val="666666"/>
                </a:solidFill>
              </a:defRPr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  <a:defRPr sz="1600">
                <a:solidFill>
                  <a:srgbClr val="666666"/>
                </a:solidFill>
              </a:defRPr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■"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5" name="Google Shape;115;g13280777934_0_1728"/>
          <p:cNvSpPr txBox="1"/>
          <p:nvPr>
            <p:ph idx="2" type="body"/>
          </p:nvPr>
        </p:nvSpPr>
        <p:spPr>
          <a:xfrm>
            <a:off x="934233" y="4307300"/>
            <a:ext cx="4542000" cy="1641600"/>
          </a:xfrm>
          <a:prstGeom prst="rect">
            <a:avLst/>
          </a:prstGeom>
          <a:noFill/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  <a:defRPr sz="1600">
                <a:solidFill>
                  <a:srgbClr val="666666"/>
                </a:solidFill>
              </a:defRPr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  <a:defRPr sz="1600">
                <a:solidFill>
                  <a:srgbClr val="666666"/>
                </a:solidFill>
              </a:defRPr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■"/>
              <a:defRPr sz="1600">
                <a:solidFill>
                  <a:srgbClr val="666666"/>
                </a:solidFill>
              </a:defRPr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  <a:defRPr sz="1600">
                <a:solidFill>
                  <a:srgbClr val="666666"/>
                </a:solidFill>
              </a:defRPr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  <a:defRPr sz="1600">
                <a:solidFill>
                  <a:srgbClr val="666666"/>
                </a:solidFill>
              </a:defRPr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■"/>
              <a:defRPr sz="1600">
                <a:solidFill>
                  <a:srgbClr val="666666"/>
                </a:solidFill>
              </a:defRPr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  <a:defRPr sz="1600">
                <a:solidFill>
                  <a:srgbClr val="666666"/>
                </a:solidFill>
              </a:defRPr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  <a:defRPr sz="1600">
                <a:solidFill>
                  <a:srgbClr val="666666"/>
                </a:solidFill>
              </a:defRPr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■"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6" name="Google Shape;116;g13280777934_0_1728"/>
          <p:cNvSpPr txBox="1"/>
          <p:nvPr>
            <p:ph idx="3" type="body"/>
          </p:nvPr>
        </p:nvSpPr>
        <p:spPr>
          <a:xfrm>
            <a:off x="6672800" y="909033"/>
            <a:ext cx="4542000" cy="1641600"/>
          </a:xfrm>
          <a:prstGeom prst="rect">
            <a:avLst/>
          </a:prstGeom>
          <a:noFill/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  <a:defRPr sz="1600">
                <a:solidFill>
                  <a:srgbClr val="666666"/>
                </a:solidFill>
              </a:defRPr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  <a:defRPr sz="1600">
                <a:solidFill>
                  <a:srgbClr val="666666"/>
                </a:solidFill>
              </a:defRPr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■"/>
              <a:defRPr sz="1600">
                <a:solidFill>
                  <a:srgbClr val="666666"/>
                </a:solidFill>
              </a:defRPr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  <a:defRPr sz="1600">
                <a:solidFill>
                  <a:srgbClr val="666666"/>
                </a:solidFill>
              </a:defRPr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  <a:defRPr sz="1600">
                <a:solidFill>
                  <a:srgbClr val="666666"/>
                </a:solidFill>
              </a:defRPr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■"/>
              <a:defRPr sz="1600">
                <a:solidFill>
                  <a:srgbClr val="666666"/>
                </a:solidFill>
              </a:defRPr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  <a:defRPr sz="1600">
                <a:solidFill>
                  <a:srgbClr val="666666"/>
                </a:solidFill>
              </a:defRPr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  <a:defRPr sz="1600">
                <a:solidFill>
                  <a:srgbClr val="666666"/>
                </a:solidFill>
              </a:defRPr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■"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7" name="Google Shape;117;g13280777934_0_1728"/>
          <p:cNvSpPr txBox="1"/>
          <p:nvPr>
            <p:ph idx="4" type="body"/>
          </p:nvPr>
        </p:nvSpPr>
        <p:spPr>
          <a:xfrm>
            <a:off x="6672800" y="2612033"/>
            <a:ext cx="4542000" cy="1641600"/>
          </a:xfrm>
          <a:prstGeom prst="rect">
            <a:avLst/>
          </a:prstGeom>
          <a:noFill/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  <a:defRPr sz="1600">
                <a:solidFill>
                  <a:srgbClr val="666666"/>
                </a:solidFill>
              </a:defRPr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  <a:defRPr sz="1600">
                <a:solidFill>
                  <a:srgbClr val="666666"/>
                </a:solidFill>
              </a:defRPr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■"/>
              <a:defRPr sz="1600">
                <a:solidFill>
                  <a:srgbClr val="666666"/>
                </a:solidFill>
              </a:defRPr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  <a:defRPr sz="1600">
                <a:solidFill>
                  <a:srgbClr val="666666"/>
                </a:solidFill>
              </a:defRPr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  <a:defRPr sz="1600">
                <a:solidFill>
                  <a:srgbClr val="666666"/>
                </a:solidFill>
              </a:defRPr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■"/>
              <a:defRPr sz="1600">
                <a:solidFill>
                  <a:srgbClr val="666666"/>
                </a:solidFill>
              </a:defRPr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  <a:defRPr sz="1600">
                <a:solidFill>
                  <a:srgbClr val="666666"/>
                </a:solidFill>
              </a:defRPr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  <a:defRPr sz="1600">
                <a:solidFill>
                  <a:srgbClr val="666666"/>
                </a:solidFill>
              </a:defRPr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■"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8" name="Google Shape;118;g13280777934_0_1728"/>
          <p:cNvSpPr txBox="1"/>
          <p:nvPr>
            <p:ph idx="5" type="body"/>
          </p:nvPr>
        </p:nvSpPr>
        <p:spPr>
          <a:xfrm>
            <a:off x="6672800" y="4307300"/>
            <a:ext cx="4542000" cy="1641600"/>
          </a:xfrm>
          <a:prstGeom prst="rect">
            <a:avLst/>
          </a:prstGeom>
          <a:noFill/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  <a:defRPr sz="1600">
                <a:solidFill>
                  <a:srgbClr val="666666"/>
                </a:solidFill>
              </a:defRPr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  <a:defRPr sz="1600">
                <a:solidFill>
                  <a:srgbClr val="666666"/>
                </a:solidFill>
              </a:defRPr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■"/>
              <a:defRPr sz="1600">
                <a:solidFill>
                  <a:srgbClr val="666666"/>
                </a:solidFill>
              </a:defRPr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  <a:defRPr sz="1600">
                <a:solidFill>
                  <a:srgbClr val="666666"/>
                </a:solidFill>
              </a:defRPr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  <a:defRPr sz="1600">
                <a:solidFill>
                  <a:srgbClr val="666666"/>
                </a:solidFill>
              </a:defRPr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■"/>
              <a:defRPr sz="1600">
                <a:solidFill>
                  <a:srgbClr val="666666"/>
                </a:solidFill>
              </a:defRPr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  <a:defRPr sz="1600">
                <a:solidFill>
                  <a:srgbClr val="666666"/>
                </a:solidFill>
              </a:defRPr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  <a:defRPr sz="1600">
                <a:solidFill>
                  <a:srgbClr val="666666"/>
                </a:solidFill>
              </a:defRPr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■"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9" name="Google Shape;119;g13280777934_0_17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3280777934_0_1634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13280777934_0_16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280777934_0_17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13280777934_0_174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g13280777934_0_17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13280777934_0_17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13280777934_0_17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AUTOLAYOUT_8"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280777934_0_17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3280777934_0_1747"/>
          <p:cNvSpPr/>
          <p:nvPr/>
        </p:nvSpPr>
        <p:spPr>
          <a:xfrm>
            <a:off x="-33" y="0"/>
            <a:ext cx="12192000" cy="232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3280777934_0_1747"/>
          <p:cNvSpPr/>
          <p:nvPr/>
        </p:nvSpPr>
        <p:spPr>
          <a:xfrm>
            <a:off x="8735567" y="0"/>
            <a:ext cx="3456300" cy="23220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3280777934_0_1747"/>
          <p:cNvSpPr/>
          <p:nvPr/>
        </p:nvSpPr>
        <p:spPr>
          <a:xfrm rot="10800000">
            <a:off x="5321637" y="0"/>
            <a:ext cx="2302800" cy="23220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3280777934_0_1747"/>
          <p:cNvSpPr/>
          <p:nvPr/>
        </p:nvSpPr>
        <p:spPr>
          <a:xfrm rot="10800000">
            <a:off x="5321637" y="0"/>
            <a:ext cx="2302800" cy="23220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3280777934_0_1747"/>
          <p:cNvSpPr/>
          <p:nvPr/>
        </p:nvSpPr>
        <p:spPr>
          <a:xfrm rot="10800000">
            <a:off x="5909116" y="0"/>
            <a:ext cx="2302800" cy="23220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3280777934_0_1747"/>
          <p:cNvSpPr/>
          <p:nvPr/>
        </p:nvSpPr>
        <p:spPr>
          <a:xfrm rot="10800000">
            <a:off x="5909116" y="0"/>
            <a:ext cx="2302800" cy="23220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3280777934_0_1747"/>
          <p:cNvSpPr/>
          <p:nvPr/>
        </p:nvSpPr>
        <p:spPr>
          <a:xfrm rot="10800000">
            <a:off x="6475348" y="0"/>
            <a:ext cx="2302800" cy="23220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3280777934_0_1747"/>
          <p:cNvSpPr/>
          <p:nvPr/>
        </p:nvSpPr>
        <p:spPr>
          <a:xfrm rot="10800000">
            <a:off x="6475348" y="0"/>
            <a:ext cx="2302800" cy="23220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3280777934_0_1747"/>
          <p:cNvSpPr txBox="1"/>
          <p:nvPr>
            <p:ph type="title"/>
          </p:nvPr>
        </p:nvSpPr>
        <p:spPr>
          <a:xfrm>
            <a:off x="432633" y="197633"/>
            <a:ext cx="4746000" cy="18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g13280777934_0_1747"/>
          <p:cNvSpPr txBox="1"/>
          <p:nvPr>
            <p:ph idx="1" type="body"/>
          </p:nvPr>
        </p:nvSpPr>
        <p:spPr>
          <a:xfrm>
            <a:off x="432633" y="2560600"/>
            <a:ext cx="11326500" cy="3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8" name="Google Shape;138;g13280777934_0_17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8">
  <p:cSld name="AUTOLAYOUT_9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280777934_0_176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3280777934_0_1760"/>
          <p:cNvSpPr/>
          <p:nvPr/>
        </p:nvSpPr>
        <p:spPr>
          <a:xfrm>
            <a:off x="0" y="0"/>
            <a:ext cx="6111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3280777934_0_1760"/>
          <p:cNvSpPr txBox="1"/>
          <p:nvPr>
            <p:ph type="title"/>
          </p:nvPr>
        </p:nvSpPr>
        <p:spPr>
          <a:xfrm>
            <a:off x="485000" y="739800"/>
            <a:ext cx="5141100" cy="53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g13280777934_0_1760"/>
          <p:cNvSpPr txBox="1"/>
          <p:nvPr>
            <p:ph idx="1" type="body"/>
          </p:nvPr>
        </p:nvSpPr>
        <p:spPr>
          <a:xfrm>
            <a:off x="6596499" y="739800"/>
            <a:ext cx="5141100" cy="53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1pPr>
            <a:lvl2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g13280777934_0_176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9">
  <p:cSld name="AUTOLAYOUT_10"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280777934_0_176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3280777934_0_1766"/>
          <p:cNvSpPr/>
          <p:nvPr/>
        </p:nvSpPr>
        <p:spPr>
          <a:xfrm>
            <a:off x="0" y="6220767"/>
            <a:ext cx="12192000" cy="63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3280777934_0_1766"/>
          <p:cNvSpPr txBox="1"/>
          <p:nvPr>
            <p:ph type="title"/>
          </p:nvPr>
        </p:nvSpPr>
        <p:spPr>
          <a:xfrm>
            <a:off x="465733" y="446033"/>
            <a:ext cx="98760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g13280777934_0_1766"/>
          <p:cNvSpPr txBox="1"/>
          <p:nvPr>
            <p:ph idx="1" type="body"/>
          </p:nvPr>
        </p:nvSpPr>
        <p:spPr>
          <a:xfrm>
            <a:off x="465733" y="1529900"/>
            <a:ext cx="9876000" cy="4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1pPr>
            <a:lvl2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Google Shape;150;g13280777934_0_176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0">
  <p:cSld name="AUTOLAYOUT_11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280777934_0_177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3280777934_0_1772"/>
          <p:cNvSpPr/>
          <p:nvPr/>
        </p:nvSpPr>
        <p:spPr>
          <a:xfrm>
            <a:off x="0" y="6220767"/>
            <a:ext cx="12192000" cy="63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3280777934_0_1772"/>
          <p:cNvSpPr txBox="1"/>
          <p:nvPr>
            <p:ph type="title"/>
          </p:nvPr>
        </p:nvSpPr>
        <p:spPr>
          <a:xfrm>
            <a:off x="465733" y="446033"/>
            <a:ext cx="98760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b="1" sz="4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g13280777934_0_1772"/>
          <p:cNvSpPr txBox="1"/>
          <p:nvPr>
            <p:ph idx="1" type="body"/>
          </p:nvPr>
        </p:nvSpPr>
        <p:spPr>
          <a:xfrm>
            <a:off x="465733" y="1529900"/>
            <a:ext cx="9876000" cy="4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1pPr>
            <a:lvl2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" name="Google Shape;156;g13280777934_0_177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1">
  <p:cSld name="AUTOLAYOUT_12"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280777934_0_177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3280777934_0_1778"/>
          <p:cNvSpPr/>
          <p:nvPr/>
        </p:nvSpPr>
        <p:spPr>
          <a:xfrm>
            <a:off x="241500" y="241500"/>
            <a:ext cx="11727300" cy="637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3280777934_0_1778"/>
          <p:cNvSpPr txBox="1"/>
          <p:nvPr>
            <p:ph type="title"/>
          </p:nvPr>
        </p:nvSpPr>
        <p:spPr>
          <a:xfrm>
            <a:off x="1082200" y="1066319"/>
            <a:ext cx="8611200" cy="19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g13280777934_0_1778"/>
          <p:cNvSpPr txBox="1"/>
          <p:nvPr>
            <p:ph idx="1" type="body"/>
          </p:nvPr>
        </p:nvSpPr>
        <p:spPr>
          <a:xfrm>
            <a:off x="1082200" y="3242719"/>
            <a:ext cx="8611200" cy="27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1pPr>
            <a:lvl2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2" name="Google Shape;162;g13280777934_0_177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5">
  <p:cSld name="AUTOLAYOUT_16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13280777934_0_21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1998" cy="685800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3280777934_0_2117"/>
          <p:cNvSpPr txBox="1"/>
          <p:nvPr>
            <p:ph idx="1" type="body"/>
          </p:nvPr>
        </p:nvSpPr>
        <p:spPr>
          <a:xfrm>
            <a:off x="5368333" y="494267"/>
            <a:ext cx="6329700" cy="55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Char char="●"/>
              <a:defRPr sz="2400">
                <a:solidFill>
                  <a:srgbClr val="424242"/>
                </a:solidFill>
              </a:defRPr>
            </a:lvl1pPr>
            <a:lvl2pPr indent="-3619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24242"/>
              </a:buClr>
              <a:buSzPts val="2100"/>
              <a:buChar char="○"/>
              <a:defRPr sz="2100">
                <a:solidFill>
                  <a:srgbClr val="424242"/>
                </a:solidFill>
              </a:defRPr>
            </a:lvl2pPr>
            <a:lvl3pPr indent="-3619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24242"/>
              </a:buClr>
              <a:buSzPts val="2100"/>
              <a:buChar char="■"/>
              <a:defRPr sz="2100">
                <a:solidFill>
                  <a:srgbClr val="424242"/>
                </a:solidFill>
              </a:defRPr>
            </a:lvl3pPr>
            <a:lvl4pPr indent="-3619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24242"/>
              </a:buClr>
              <a:buSzPts val="2100"/>
              <a:buChar char="●"/>
              <a:defRPr sz="2100">
                <a:solidFill>
                  <a:srgbClr val="424242"/>
                </a:solidFill>
              </a:defRPr>
            </a:lvl4pPr>
            <a:lvl5pPr indent="-3619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24242"/>
              </a:buClr>
              <a:buSzPts val="2100"/>
              <a:buChar char="○"/>
              <a:defRPr sz="2100">
                <a:solidFill>
                  <a:srgbClr val="424242"/>
                </a:solidFill>
              </a:defRPr>
            </a:lvl5pPr>
            <a:lvl6pPr indent="-3619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24242"/>
              </a:buClr>
              <a:buSzPts val="2100"/>
              <a:buChar char="■"/>
              <a:defRPr sz="2100">
                <a:solidFill>
                  <a:srgbClr val="424242"/>
                </a:solidFill>
              </a:defRPr>
            </a:lvl6pPr>
            <a:lvl7pPr indent="-3619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24242"/>
              </a:buClr>
              <a:buSzPts val="2100"/>
              <a:buChar char="●"/>
              <a:defRPr sz="2100">
                <a:solidFill>
                  <a:srgbClr val="424242"/>
                </a:solidFill>
              </a:defRPr>
            </a:lvl7pPr>
            <a:lvl8pPr indent="-3619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24242"/>
              </a:buClr>
              <a:buSzPts val="2100"/>
              <a:buChar char="○"/>
              <a:defRPr sz="2100">
                <a:solidFill>
                  <a:srgbClr val="424242"/>
                </a:solidFill>
              </a:defRPr>
            </a:lvl8pPr>
            <a:lvl9pPr indent="-3619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24242"/>
              </a:buClr>
              <a:buSzPts val="2100"/>
              <a:buChar char="■"/>
              <a:defRPr sz="21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166" name="Google Shape;166;g13280777934_0_21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42424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42424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42424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42424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42424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42424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42424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42424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42424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7">
  <p:cSld name="AUTOLAYOUT_18"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280777934_0_216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3280777934_0_2166"/>
          <p:cNvSpPr/>
          <p:nvPr/>
        </p:nvSpPr>
        <p:spPr>
          <a:xfrm>
            <a:off x="-33" y="0"/>
            <a:ext cx="12192000" cy="232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3280777934_0_2166"/>
          <p:cNvSpPr/>
          <p:nvPr/>
        </p:nvSpPr>
        <p:spPr>
          <a:xfrm>
            <a:off x="8735567" y="0"/>
            <a:ext cx="3456300" cy="23220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3280777934_0_2166"/>
          <p:cNvSpPr/>
          <p:nvPr/>
        </p:nvSpPr>
        <p:spPr>
          <a:xfrm rot="10800000">
            <a:off x="5321637" y="0"/>
            <a:ext cx="2302800" cy="23220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3280777934_0_2166"/>
          <p:cNvSpPr/>
          <p:nvPr/>
        </p:nvSpPr>
        <p:spPr>
          <a:xfrm rot="10800000">
            <a:off x="5321637" y="0"/>
            <a:ext cx="2302800" cy="23220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3280777934_0_2166"/>
          <p:cNvSpPr/>
          <p:nvPr/>
        </p:nvSpPr>
        <p:spPr>
          <a:xfrm rot="10800000">
            <a:off x="5909116" y="0"/>
            <a:ext cx="2302800" cy="23220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3280777934_0_2166"/>
          <p:cNvSpPr/>
          <p:nvPr/>
        </p:nvSpPr>
        <p:spPr>
          <a:xfrm rot="10800000">
            <a:off x="5909116" y="0"/>
            <a:ext cx="2302800" cy="23220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3280777934_0_2166"/>
          <p:cNvSpPr/>
          <p:nvPr/>
        </p:nvSpPr>
        <p:spPr>
          <a:xfrm rot="10800000">
            <a:off x="6475348" y="0"/>
            <a:ext cx="2302800" cy="23220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3280777934_0_2166"/>
          <p:cNvSpPr/>
          <p:nvPr/>
        </p:nvSpPr>
        <p:spPr>
          <a:xfrm rot="10800000">
            <a:off x="6475348" y="0"/>
            <a:ext cx="2302800" cy="23220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3280777934_0_2166"/>
          <p:cNvSpPr txBox="1"/>
          <p:nvPr>
            <p:ph type="title"/>
          </p:nvPr>
        </p:nvSpPr>
        <p:spPr>
          <a:xfrm>
            <a:off x="432633" y="197633"/>
            <a:ext cx="4746000" cy="18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g13280777934_0_2166"/>
          <p:cNvSpPr txBox="1"/>
          <p:nvPr>
            <p:ph idx="1" type="body"/>
          </p:nvPr>
        </p:nvSpPr>
        <p:spPr>
          <a:xfrm>
            <a:off x="432633" y="2560600"/>
            <a:ext cx="11326500" cy="3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9" name="Google Shape;179;g13280777934_0_216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6">
  <p:cSld name="AUTOLAYOUT_19"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280777934_0_23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3280777934_0_2333"/>
          <p:cNvSpPr/>
          <p:nvPr/>
        </p:nvSpPr>
        <p:spPr>
          <a:xfrm>
            <a:off x="0" y="6220767"/>
            <a:ext cx="12192000" cy="63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g13280777934_0_2333"/>
          <p:cNvCxnSpPr/>
          <p:nvPr/>
        </p:nvCxnSpPr>
        <p:spPr>
          <a:xfrm>
            <a:off x="1505000" y="2660033"/>
            <a:ext cx="918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84" name="Google Shape;184;g13280777934_0_2333"/>
          <p:cNvSpPr txBox="1"/>
          <p:nvPr>
            <p:ph type="title"/>
          </p:nvPr>
        </p:nvSpPr>
        <p:spPr>
          <a:xfrm>
            <a:off x="1505000" y="525600"/>
            <a:ext cx="9182100" cy="18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g13280777934_0_2333"/>
          <p:cNvSpPr txBox="1"/>
          <p:nvPr>
            <p:ph idx="1" type="body"/>
          </p:nvPr>
        </p:nvSpPr>
        <p:spPr>
          <a:xfrm>
            <a:off x="1505000" y="2967283"/>
            <a:ext cx="91821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6" name="Google Shape;186;g13280777934_0_23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2">
  <p:cSld name="AUTOLAYOUT_20"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280777934_0_248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3280777934_0_2488"/>
          <p:cNvSpPr/>
          <p:nvPr/>
        </p:nvSpPr>
        <p:spPr>
          <a:xfrm>
            <a:off x="-33" y="0"/>
            <a:ext cx="12192000" cy="232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3280777934_0_2488"/>
          <p:cNvSpPr/>
          <p:nvPr/>
        </p:nvSpPr>
        <p:spPr>
          <a:xfrm>
            <a:off x="8735567" y="0"/>
            <a:ext cx="3456300" cy="23220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3280777934_0_2488"/>
          <p:cNvSpPr/>
          <p:nvPr/>
        </p:nvSpPr>
        <p:spPr>
          <a:xfrm rot="10800000">
            <a:off x="5321637" y="0"/>
            <a:ext cx="2302800" cy="23220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3280777934_0_2488"/>
          <p:cNvSpPr/>
          <p:nvPr/>
        </p:nvSpPr>
        <p:spPr>
          <a:xfrm rot="10800000">
            <a:off x="5321637" y="0"/>
            <a:ext cx="2302800" cy="23220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3280777934_0_2488"/>
          <p:cNvSpPr/>
          <p:nvPr/>
        </p:nvSpPr>
        <p:spPr>
          <a:xfrm rot="10800000">
            <a:off x="5909116" y="0"/>
            <a:ext cx="2302800" cy="23220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3280777934_0_2488"/>
          <p:cNvSpPr/>
          <p:nvPr/>
        </p:nvSpPr>
        <p:spPr>
          <a:xfrm rot="10800000">
            <a:off x="5909116" y="0"/>
            <a:ext cx="2302800" cy="23220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3280777934_0_2488"/>
          <p:cNvSpPr/>
          <p:nvPr/>
        </p:nvSpPr>
        <p:spPr>
          <a:xfrm rot="10800000">
            <a:off x="6475348" y="0"/>
            <a:ext cx="2302800" cy="23220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3280777934_0_2488"/>
          <p:cNvSpPr/>
          <p:nvPr/>
        </p:nvSpPr>
        <p:spPr>
          <a:xfrm rot="10800000">
            <a:off x="6475348" y="0"/>
            <a:ext cx="2302800" cy="23220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3280777934_0_2488"/>
          <p:cNvSpPr txBox="1"/>
          <p:nvPr>
            <p:ph type="title"/>
          </p:nvPr>
        </p:nvSpPr>
        <p:spPr>
          <a:xfrm>
            <a:off x="432633" y="197633"/>
            <a:ext cx="4746000" cy="18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g13280777934_0_2488"/>
          <p:cNvSpPr txBox="1"/>
          <p:nvPr>
            <p:ph idx="1" type="body"/>
          </p:nvPr>
        </p:nvSpPr>
        <p:spPr>
          <a:xfrm>
            <a:off x="432633" y="2560600"/>
            <a:ext cx="11326500" cy="3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9" name="Google Shape;199;g13280777934_0_248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3280777934_0_163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13280777934_0_163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13280777934_0_16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4">
  <p:cSld name="AUTOLAYOUT_21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280777934_0_326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3280777934_0_3260"/>
          <p:cNvSpPr/>
          <p:nvPr/>
        </p:nvSpPr>
        <p:spPr>
          <a:xfrm>
            <a:off x="3088765" y="4486198"/>
            <a:ext cx="2175900" cy="2175900"/>
          </a:xfrm>
          <a:prstGeom prst="ellipse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3280777934_0_3260"/>
          <p:cNvSpPr/>
          <p:nvPr/>
        </p:nvSpPr>
        <p:spPr>
          <a:xfrm>
            <a:off x="8157898" y="1886432"/>
            <a:ext cx="2175900" cy="2175900"/>
          </a:xfrm>
          <a:prstGeom prst="ellipse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3280777934_0_3260"/>
          <p:cNvSpPr/>
          <p:nvPr/>
        </p:nvSpPr>
        <p:spPr>
          <a:xfrm>
            <a:off x="10000301" y="5448933"/>
            <a:ext cx="1108500" cy="1108500"/>
          </a:xfrm>
          <a:prstGeom prst="ellipse">
            <a:avLst/>
          </a:prstGeom>
          <a:noFill/>
          <a:ln cap="flat" cmpd="sng" w="19050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3280777934_0_3260"/>
          <p:cNvSpPr/>
          <p:nvPr/>
        </p:nvSpPr>
        <p:spPr>
          <a:xfrm>
            <a:off x="1058917" y="1992350"/>
            <a:ext cx="1108500" cy="1108500"/>
          </a:xfrm>
          <a:prstGeom prst="ellipse">
            <a:avLst/>
          </a:prstGeom>
          <a:noFill/>
          <a:ln cap="flat" cmpd="sng" w="19050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3280777934_0_3260"/>
          <p:cNvSpPr/>
          <p:nvPr/>
        </p:nvSpPr>
        <p:spPr>
          <a:xfrm>
            <a:off x="1440400" y="2236551"/>
            <a:ext cx="4603200" cy="403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3280777934_0_3260"/>
          <p:cNvSpPr/>
          <p:nvPr/>
        </p:nvSpPr>
        <p:spPr>
          <a:xfrm>
            <a:off x="6148367" y="2236551"/>
            <a:ext cx="4603200" cy="403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3280777934_0_3260"/>
          <p:cNvSpPr txBox="1"/>
          <p:nvPr>
            <p:ph type="title"/>
          </p:nvPr>
        </p:nvSpPr>
        <p:spPr>
          <a:xfrm>
            <a:off x="1797200" y="594833"/>
            <a:ext cx="85977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b="1" sz="3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9" name="Google Shape;209;g13280777934_0_3260"/>
          <p:cNvSpPr txBox="1"/>
          <p:nvPr>
            <p:ph idx="1" type="body"/>
          </p:nvPr>
        </p:nvSpPr>
        <p:spPr>
          <a:xfrm>
            <a:off x="1797200" y="2502500"/>
            <a:ext cx="3889500" cy="3506700"/>
          </a:xfrm>
          <a:prstGeom prst="rect">
            <a:avLst/>
          </a:prstGeom>
          <a:noFill/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 sz="1900">
                <a:solidFill>
                  <a:srgbClr val="434343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 sz="1600">
                <a:solidFill>
                  <a:srgbClr val="434343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 sz="1600">
                <a:solidFill>
                  <a:srgbClr val="434343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  <a:defRPr sz="1600">
                <a:solidFill>
                  <a:srgbClr val="434343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 sz="1600">
                <a:solidFill>
                  <a:srgbClr val="434343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 sz="1600">
                <a:solidFill>
                  <a:srgbClr val="434343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  <a:defRPr sz="1600">
                <a:solidFill>
                  <a:srgbClr val="434343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 sz="1600">
                <a:solidFill>
                  <a:srgbClr val="434343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 sz="1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0" name="Google Shape;210;g13280777934_0_3260"/>
          <p:cNvSpPr txBox="1"/>
          <p:nvPr>
            <p:ph idx="2" type="body"/>
          </p:nvPr>
        </p:nvSpPr>
        <p:spPr>
          <a:xfrm>
            <a:off x="6505167" y="2502567"/>
            <a:ext cx="3889500" cy="3506700"/>
          </a:xfrm>
          <a:prstGeom prst="rect">
            <a:avLst/>
          </a:prstGeom>
          <a:noFill/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 sz="1900">
                <a:solidFill>
                  <a:srgbClr val="434343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 sz="1600">
                <a:solidFill>
                  <a:srgbClr val="434343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 sz="1600">
                <a:solidFill>
                  <a:srgbClr val="434343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  <a:defRPr sz="1600">
                <a:solidFill>
                  <a:srgbClr val="434343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 sz="1600">
                <a:solidFill>
                  <a:srgbClr val="434343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 sz="1600">
                <a:solidFill>
                  <a:srgbClr val="434343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  <a:defRPr sz="1600">
                <a:solidFill>
                  <a:srgbClr val="434343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 sz="1600">
                <a:solidFill>
                  <a:srgbClr val="434343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 sz="1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1" name="Google Shape;211;g13280777934_0_326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3280777934_0_164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13280777934_0_1641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13280777934_0_1641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13280777934_0_16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3280777934_0_164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13280777934_0_16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3280777934_0_164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13280777934_0_1649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13280777934_0_16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3280777934_0_1653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13280777934_0_16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3280777934_0_165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13280777934_0_1656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13280777934_0_1656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13280777934_0_1656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13280777934_0_16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3280777934_0_1662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13280777934_0_166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280777934_0_16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13280777934_0_162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13280777934_0_16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lab.com/subina1/my-awesome-project/-/boards" TargetMode="External"/><Relationship Id="rId4" Type="http://schemas.openxmlformats.org/officeDocument/2006/relationships/hyperlink" Target="https://blog.hubstaff.com/best-bug-tracking-tool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lucidchart.com/blog/kanban-vs-scrum" TargetMode="External"/><Relationship Id="rId4" Type="http://schemas.openxmlformats.org/officeDocument/2006/relationships/hyperlink" Target="https://www.digite.com/agile/scrum-methodology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"/>
          <p:cNvSpPr txBox="1"/>
          <p:nvPr>
            <p:ph type="ctrTitle"/>
          </p:nvPr>
        </p:nvSpPr>
        <p:spPr>
          <a:xfrm>
            <a:off x="1506800" y="2323583"/>
            <a:ext cx="9178500" cy="221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GIT LAB </a:t>
            </a:r>
            <a:br>
              <a:rPr b="1" lang="en-US"/>
            </a:br>
            <a:r>
              <a:rPr b="1" lang="en-US"/>
              <a:t>TASK MANAGEMENT/DEFECT REPORTING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"/>
          <p:cNvSpPr txBox="1"/>
          <p:nvPr>
            <p:ph type="title"/>
          </p:nvPr>
        </p:nvSpPr>
        <p:spPr>
          <a:xfrm>
            <a:off x="1237636" y="964692"/>
            <a:ext cx="8607700" cy="890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TASKS</a:t>
            </a:r>
            <a:endParaRPr/>
          </a:p>
        </p:txBody>
      </p:sp>
      <p:sp>
        <p:nvSpPr>
          <p:cNvPr id="275" name="Google Shape;275;p4"/>
          <p:cNvSpPr txBox="1"/>
          <p:nvPr>
            <p:ph idx="1" type="body"/>
          </p:nvPr>
        </p:nvSpPr>
        <p:spPr>
          <a:xfrm>
            <a:off x="1237636" y="2077376"/>
            <a:ext cx="9601200" cy="3604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Basically, finalized project requirements divided into individual sections.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Tasks are created and assigned using different Task management tools such as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Gitlab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Other Defect tracking tools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"/>
          <p:cNvSpPr txBox="1"/>
          <p:nvPr>
            <p:ph type="title"/>
          </p:nvPr>
        </p:nvSpPr>
        <p:spPr>
          <a:xfrm>
            <a:off x="432633" y="197633"/>
            <a:ext cx="4746000" cy="1831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STATUS</a:t>
            </a:r>
            <a:endParaRPr/>
          </a:p>
        </p:txBody>
      </p:sp>
      <p:sp>
        <p:nvSpPr>
          <p:cNvPr id="281" name="Google Shape;281;p5"/>
          <p:cNvSpPr txBox="1"/>
          <p:nvPr>
            <p:ph idx="1" type="body"/>
          </p:nvPr>
        </p:nvSpPr>
        <p:spPr>
          <a:xfrm>
            <a:off x="432633" y="2560600"/>
            <a:ext cx="11326500" cy="360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Backlog/ Open </a:t>
            </a:r>
            <a:r>
              <a:rPr lang="en-US"/>
              <a:t>: Task is created but not assigned.</a:t>
            </a:r>
            <a:endParaRPr/>
          </a:p>
          <a:p>
            <a:pPr indent="-203200" lvl="0" marL="228600" rtl="0" algn="l">
              <a:spcBef>
                <a:spcPts val="210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To Do </a:t>
            </a:r>
            <a:r>
              <a:rPr lang="en-US"/>
              <a:t>: Task has been assigned.</a:t>
            </a:r>
            <a:endParaRPr/>
          </a:p>
          <a:p>
            <a:pPr indent="-203200" lvl="0" marL="228600" rtl="0" algn="l">
              <a:spcBef>
                <a:spcPts val="210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In progress/ Doing </a:t>
            </a:r>
            <a:r>
              <a:rPr lang="en-US"/>
              <a:t>: Started working on the task.</a:t>
            </a:r>
            <a:endParaRPr/>
          </a:p>
          <a:p>
            <a:pPr indent="-203200" lvl="0" marL="228600" rtl="0" algn="l">
              <a:spcBef>
                <a:spcPts val="210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Done/ Fixed </a:t>
            </a:r>
            <a:r>
              <a:rPr lang="en-US"/>
              <a:t>: Task done by dev</a:t>
            </a:r>
            <a:endParaRPr/>
          </a:p>
          <a:p>
            <a:pPr indent="-203200" lvl="0" marL="228600" rtl="0" algn="l">
              <a:spcBef>
                <a:spcPts val="210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Review</a:t>
            </a:r>
            <a:r>
              <a:rPr lang="en-US"/>
              <a:t>: Ready to be tested by QA</a:t>
            </a:r>
            <a:endParaRPr/>
          </a:p>
          <a:p>
            <a:pPr indent="-203200" lvl="0" marL="228600" rtl="0" algn="l">
              <a:spcBef>
                <a:spcPts val="2100"/>
              </a:spcBef>
              <a:spcAft>
                <a:spcPts val="2100"/>
              </a:spcAft>
              <a:buSzPts val="2400"/>
              <a:buChar char="•"/>
            </a:pPr>
            <a:r>
              <a:rPr b="1" lang="en-US"/>
              <a:t>Closed</a:t>
            </a:r>
            <a:r>
              <a:rPr lang="en-US"/>
              <a:t> : Task Tested and Verified By QA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"/>
          <p:cNvSpPr txBox="1"/>
          <p:nvPr>
            <p:ph type="title"/>
          </p:nvPr>
        </p:nvSpPr>
        <p:spPr>
          <a:xfrm>
            <a:off x="485000" y="739800"/>
            <a:ext cx="5141100" cy="5378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ASSIGNING PARAMETERS</a:t>
            </a:r>
            <a:endParaRPr/>
          </a:p>
        </p:txBody>
      </p:sp>
      <p:sp>
        <p:nvSpPr>
          <p:cNvPr id="287" name="Google Shape;287;p6"/>
          <p:cNvSpPr txBox="1"/>
          <p:nvPr>
            <p:ph idx="1" type="body"/>
          </p:nvPr>
        </p:nvSpPr>
        <p:spPr>
          <a:xfrm>
            <a:off x="6596499" y="739800"/>
            <a:ext cx="5141100" cy="5378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Subject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2. Description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3. Attachments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4. Assigning </a:t>
            </a:r>
            <a:endParaRPr/>
          </a:p>
          <a:p>
            <a:pPr indent="-50800" lvl="0" marL="2286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"/>
          <p:cNvSpPr txBox="1"/>
          <p:nvPr>
            <p:ph type="title"/>
          </p:nvPr>
        </p:nvSpPr>
        <p:spPr>
          <a:xfrm>
            <a:off x="465733" y="446033"/>
            <a:ext cx="9876000" cy="88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Subject..</a:t>
            </a:r>
            <a:endParaRPr/>
          </a:p>
        </p:txBody>
      </p:sp>
      <p:sp>
        <p:nvSpPr>
          <p:cNvPr id="293" name="Google Shape;293;p7"/>
          <p:cNvSpPr txBox="1"/>
          <p:nvPr>
            <p:ph idx="1" type="body"/>
          </p:nvPr>
        </p:nvSpPr>
        <p:spPr>
          <a:xfrm>
            <a:off x="465733" y="1529900"/>
            <a:ext cx="9876000" cy="423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2286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  Should cover THE MODULE NAME </a:t>
            </a:r>
            <a:endParaRPr/>
          </a:p>
          <a:p>
            <a:pPr indent="-234950" lvl="0" marL="228600" rtl="0" algn="l">
              <a:spcBef>
                <a:spcPts val="21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  Should not include: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	-  Long Explanations and unnecessary Information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Example: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[ Profile Module] – Implement Personal Information Section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/>
          <p:nvPr>
            <p:ph type="title"/>
          </p:nvPr>
        </p:nvSpPr>
        <p:spPr>
          <a:xfrm>
            <a:off x="465733" y="446033"/>
            <a:ext cx="9876000" cy="88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Description..</a:t>
            </a:r>
            <a:endParaRPr/>
          </a:p>
        </p:txBody>
      </p:sp>
      <p:sp>
        <p:nvSpPr>
          <p:cNvPr id="299" name="Google Shape;299;p8"/>
          <p:cNvSpPr txBox="1"/>
          <p:nvPr>
            <p:ph idx="1" type="body"/>
          </p:nvPr>
        </p:nvSpPr>
        <p:spPr>
          <a:xfrm>
            <a:off x="465733" y="1529900"/>
            <a:ext cx="9876000" cy="423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286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  Should Contain: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	A very brief explanation about the actual requirements of the tasks.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  	Steps to do the tasks.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  	Expected Result</a:t>
            </a:r>
            <a:endParaRPr/>
          </a:p>
          <a:p>
            <a:pPr indent="-234950" lvl="0" marL="228600" rtl="0" algn="l">
              <a:spcBef>
                <a:spcPts val="21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  Should Not Contain: </a:t>
            </a:r>
            <a:endParaRPr/>
          </a:p>
          <a:p>
            <a:pPr indent="0" lvl="1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	Informal Languages and texts</a:t>
            </a:r>
            <a:endParaRPr/>
          </a:p>
          <a:p>
            <a:pPr indent="0" lvl="1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	Same content as in Subjects</a:t>
            </a:r>
            <a:endParaRPr/>
          </a:p>
          <a:p>
            <a:pPr indent="0" lvl="1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	Deviation from subjects and unrelated issues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/>
          <p:nvPr>
            <p:ph idx="1" type="body"/>
          </p:nvPr>
        </p:nvSpPr>
        <p:spPr>
          <a:xfrm>
            <a:off x="1295400" y="798989"/>
            <a:ext cx="9601200" cy="5362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>
                <a:solidFill>
                  <a:schemeClr val="dk1"/>
                </a:solidFill>
              </a:rPr>
              <a:t>Example: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Subject: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[ Profile Module] – Implement Personal Information Section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Description: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	This module should allow the users to enter the user details like  First name, Last name, Permanent Address, Temporary Address, Gender…etc.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u="sng"/>
              <a:t>Steps: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 u="sng"/>
              <a:t>Click on the Profile icon.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/>
              <a:t>Enter the First name.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/>
              <a:t>Enter the Last name.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/>
              <a:t>Upload the User Image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/>
              <a:t>Click on the Submit Button.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Expected Result: The user should be able to fill in the details and submit the form.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"/>
          <p:cNvSpPr txBox="1"/>
          <p:nvPr>
            <p:ph type="title"/>
          </p:nvPr>
        </p:nvSpPr>
        <p:spPr>
          <a:xfrm>
            <a:off x="1082200" y="1066319"/>
            <a:ext cx="8611200" cy="197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Attachments..</a:t>
            </a:r>
            <a:endParaRPr/>
          </a:p>
        </p:txBody>
      </p:sp>
      <p:sp>
        <p:nvSpPr>
          <p:cNvPr id="310" name="Google Shape;310;p10"/>
          <p:cNvSpPr txBox="1"/>
          <p:nvPr>
            <p:ph idx="1" type="body"/>
          </p:nvPr>
        </p:nvSpPr>
        <p:spPr>
          <a:xfrm>
            <a:off x="1082200" y="3242719"/>
            <a:ext cx="8611200" cy="271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be :</a:t>
            </a:r>
            <a:endParaRPr/>
          </a:p>
          <a:p>
            <a:pPr indent="-234950" lvl="0" marL="228600" rtl="0" algn="l">
              <a:spcBef>
                <a:spcPts val="21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Documents (SRS portions)</a:t>
            </a:r>
            <a:endParaRPr/>
          </a:p>
          <a:p>
            <a:pPr indent="-234950" lvl="0" marL="228600" rtl="0" algn="l">
              <a:spcBef>
                <a:spcPts val="21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Design Links</a:t>
            </a:r>
            <a:endParaRPr/>
          </a:p>
          <a:p>
            <a:pPr indent="-234950" lvl="0" marL="228600" rtl="0" algn="l">
              <a:spcBef>
                <a:spcPts val="2100"/>
              </a:spcBef>
              <a:spcAft>
                <a:spcPts val="2100"/>
              </a:spcAft>
              <a:buSzPts val="2100"/>
              <a:buChar char="•"/>
            </a:pPr>
            <a:r>
              <a:rPr lang="en-US"/>
              <a:t>Understandable by novice (new user)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/>
          <p:nvPr>
            <p:ph type="title"/>
          </p:nvPr>
        </p:nvSpPr>
        <p:spPr>
          <a:xfrm>
            <a:off x="1505000" y="525600"/>
            <a:ext cx="9182100" cy="1882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Assigning..</a:t>
            </a:r>
            <a:endParaRPr/>
          </a:p>
        </p:txBody>
      </p:sp>
      <p:sp>
        <p:nvSpPr>
          <p:cNvPr id="316" name="Google Shape;316;p11"/>
          <p:cNvSpPr txBox="1"/>
          <p:nvPr>
            <p:ph idx="1" type="body"/>
          </p:nvPr>
        </p:nvSpPr>
        <p:spPr>
          <a:xfrm>
            <a:off x="1505000" y="2967283"/>
            <a:ext cx="9182100" cy="292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228600" rtl="0" algn="ct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Developer/programmer - particular project for particular purpose</a:t>
            </a:r>
            <a:endParaRPr/>
          </a:p>
          <a:p>
            <a:pPr indent="-234950" lvl="0" marL="228600" rtl="0" algn="ctr">
              <a:spcBef>
                <a:spcPts val="2100"/>
              </a:spcBef>
              <a:spcAft>
                <a:spcPts val="2100"/>
              </a:spcAft>
              <a:buSzPts val="2100"/>
              <a:buChar char="•"/>
            </a:pPr>
            <a:r>
              <a:rPr lang="en-US"/>
              <a:t>Yourself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2"/>
          <p:cNvSpPr txBox="1"/>
          <p:nvPr>
            <p:ph type="title"/>
          </p:nvPr>
        </p:nvSpPr>
        <p:spPr>
          <a:xfrm>
            <a:off x="1797200" y="594833"/>
            <a:ext cx="8597700" cy="1216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PRIORITY</a:t>
            </a:r>
            <a:endParaRPr/>
          </a:p>
        </p:txBody>
      </p:sp>
      <p:sp>
        <p:nvSpPr>
          <p:cNvPr id="322" name="Google Shape;322;p12"/>
          <p:cNvSpPr txBox="1"/>
          <p:nvPr>
            <p:ph idx="1" type="body"/>
          </p:nvPr>
        </p:nvSpPr>
        <p:spPr>
          <a:xfrm>
            <a:off x="1797200" y="2502500"/>
            <a:ext cx="3889500" cy="350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Priority: How important it is to be done now.</a:t>
            </a:r>
            <a:endParaRPr/>
          </a:p>
        </p:txBody>
      </p:sp>
      <p:sp>
        <p:nvSpPr>
          <p:cNvPr id="323" name="Google Shape;323;p12"/>
          <p:cNvSpPr txBox="1"/>
          <p:nvPr>
            <p:ph idx="2" type="body"/>
          </p:nvPr>
        </p:nvSpPr>
        <p:spPr>
          <a:xfrm>
            <a:off x="6505167" y="2502567"/>
            <a:ext cx="3889500" cy="350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Priority: High/ Medium /Low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d67ec2201_1_0"/>
          <p:cNvSpPr txBox="1"/>
          <p:nvPr>
            <p:ph type="title"/>
          </p:nvPr>
        </p:nvSpPr>
        <p:spPr>
          <a:xfrm>
            <a:off x="432633" y="197633"/>
            <a:ext cx="4746000" cy="1831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</a:t>
            </a:r>
            <a:endParaRPr/>
          </a:p>
        </p:txBody>
      </p:sp>
      <p:sp>
        <p:nvSpPr>
          <p:cNvPr id="329" name="Google Shape;329;ged67ec2201_1_0"/>
          <p:cNvSpPr txBox="1"/>
          <p:nvPr>
            <p:ph idx="1" type="body"/>
          </p:nvPr>
        </p:nvSpPr>
        <p:spPr>
          <a:xfrm>
            <a:off x="432633" y="2560600"/>
            <a:ext cx="11326500" cy="360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Create a Gitlab account-&gt;Project(public) and setup an issue board and create few issues/tasks with proper data. (gitlab.com)</a:t>
            </a:r>
            <a:endParaRPr/>
          </a:p>
          <a:p>
            <a:pPr indent="-381000" lvl="0" marL="457200" rtl="0" algn="l">
              <a:spcBef>
                <a:spcPts val="2100"/>
              </a:spcBef>
              <a:spcAft>
                <a:spcPts val="2100"/>
              </a:spcAft>
              <a:buSzPts val="2400"/>
              <a:buAutoNum type="arabicPeriod"/>
            </a:pPr>
            <a:r>
              <a:rPr lang="en-US"/>
              <a:t>Class Assignment: Class groupism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"/>
          <p:cNvSpPr txBox="1"/>
          <p:nvPr>
            <p:ph type="title"/>
          </p:nvPr>
        </p:nvSpPr>
        <p:spPr>
          <a:xfrm>
            <a:off x="407267" y="701267"/>
            <a:ext cx="4190400" cy="21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222" name="Google Shape;222;p2"/>
          <p:cNvSpPr txBox="1"/>
          <p:nvPr>
            <p:ph idx="1" type="body"/>
          </p:nvPr>
        </p:nvSpPr>
        <p:spPr>
          <a:xfrm>
            <a:off x="6147600" y="701267"/>
            <a:ext cx="5608800" cy="53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i="0" lang="en-US"/>
              <a:t>What is a Defect/Bug?</a:t>
            </a:r>
            <a:endParaRPr/>
          </a:p>
          <a:p>
            <a:pPr indent="-171450" lvl="0" marL="228600" rtl="0" algn="l">
              <a:spcBef>
                <a:spcPts val="21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What is a Defect Life Cycle?</a:t>
            </a:r>
            <a:endParaRPr/>
          </a:p>
          <a:p>
            <a:pPr indent="-171450" lvl="0" marL="228600" rtl="0" algn="l">
              <a:spcBef>
                <a:spcPts val="2100"/>
              </a:spcBef>
              <a:spcAft>
                <a:spcPts val="0"/>
              </a:spcAft>
              <a:buSzPts val="1900"/>
              <a:buChar char="•"/>
            </a:pPr>
            <a:r>
              <a:rPr i="0" lang="en-US"/>
              <a:t>What status do we have for a task?</a:t>
            </a:r>
            <a:endParaRPr/>
          </a:p>
          <a:p>
            <a:pPr indent="-171450" lvl="0" marL="228600" rtl="0" algn="l">
              <a:spcBef>
                <a:spcPts val="21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How </a:t>
            </a:r>
            <a:r>
              <a:rPr i="0" lang="en-US"/>
              <a:t>do we change the status?</a:t>
            </a:r>
            <a:endParaRPr/>
          </a:p>
          <a:p>
            <a:pPr indent="-171450" lvl="0" marL="228600" rtl="0" algn="l">
              <a:spcBef>
                <a:spcPts val="21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What is bug and bug reporting?</a:t>
            </a:r>
            <a:endParaRPr/>
          </a:p>
          <a:p>
            <a:pPr indent="-171450" lvl="0" marL="228600" rtl="0" algn="l">
              <a:spcBef>
                <a:spcPts val="21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What is a task ?</a:t>
            </a:r>
            <a:endParaRPr/>
          </a:p>
          <a:p>
            <a:pPr indent="-171450" lvl="0" marL="228600" rtl="0" algn="l">
              <a:spcBef>
                <a:spcPts val="21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Task Status</a:t>
            </a:r>
            <a:endParaRPr/>
          </a:p>
          <a:p>
            <a:pPr indent="-171450" lvl="0" marL="228600" rtl="0" algn="l">
              <a:spcBef>
                <a:spcPts val="21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Task Assigning Parameters</a:t>
            </a:r>
            <a:endParaRPr/>
          </a:p>
          <a:p>
            <a:pPr indent="-171450" lvl="0" marL="228600" rtl="0" algn="l">
              <a:spcBef>
                <a:spcPts val="2100"/>
              </a:spcBef>
              <a:spcAft>
                <a:spcPts val="2100"/>
              </a:spcAft>
              <a:buSzPts val="1900"/>
              <a:buChar char="•"/>
            </a:pPr>
            <a:r>
              <a:rPr lang="en-US"/>
              <a:t>Priority of  a task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c5e325089_1_0"/>
          <p:cNvSpPr txBox="1"/>
          <p:nvPr>
            <p:ph type="title"/>
          </p:nvPr>
        </p:nvSpPr>
        <p:spPr>
          <a:xfrm>
            <a:off x="432633" y="197633"/>
            <a:ext cx="4746000" cy="1831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 LINKS</a:t>
            </a:r>
            <a:endParaRPr/>
          </a:p>
        </p:txBody>
      </p:sp>
      <p:sp>
        <p:nvSpPr>
          <p:cNvPr id="335" name="Google Shape;335;gec5e325089_1_0"/>
          <p:cNvSpPr txBox="1"/>
          <p:nvPr>
            <p:ph idx="1" type="body"/>
          </p:nvPr>
        </p:nvSpPr>
        <p:spPr>
          <a:xfrm>
            <a:off x="432633" y="2560600"/>
            <a:ext cx="11326500" cy="360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Scrum VS Kanban board: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https://www.lucidchart.com/blog/kanban-vs-scrum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21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Scrum Basics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What Is Scrum Methodology? &amp; Scrum Project Management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3"/>
          <p:cNvSpPr txBox="1"/>
          <p:nvPr>
            <p:ph idx="1" type="body"/>
          </p:nvPr>
        </p:nvSpPr>
        <p:spPr>
          <a:xfrm>
            <a:off x="5368333" y="494267"/>
            <a:ext cx="6329700" cy="5528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Any queries ?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b="1" lang="en-US"/>
              <a:t>THANK YOU !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/>
          <p:nvPr>
            <p:ph type="title"/>
          </p:nvPr>
        </p:nvSpPr>
        <p:spPr>
          <a:xfrm>
            <a:off x="465733" y="446033"/>
            <a:ext cx="9876000" cy="88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Defect/ Bug?</a:t>
            </a:r>
            <a:endParaRPr/>
          </a:p>
        </p:txBody>
      </p:sp>
      <p:sp>
        <p:nvSpPr>
          <p:cNvPr id="228" name="Google Shape;228;p14"/>
          <p:cNvSpPr txBox="1"/>
          <p:nvPr>
            <p:ph idx="1" type="body"/>
          </p:nvPr>
        </p:nvSpPr>
        <p:spPr>
          <a:xfrm>
            <a:off x="465733" y="1529900"/>
            <a:ext cx="9876000" cy="423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1709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850"/>
              <a:t>A </a:t>
            </a:r>
            <a:r>
              <a:rPr b="1" lang="en-US" sz="2850" u="sng"/>
              <a:t>defect</a:t>
            </a:r>
            <a:r>
              <a:rPr lang="en-US" sz="2850"/>
              <a:t> is a variation or deviation from the original business requirements</a:t>
            </a:r>
            <a:endParaRPr b="1" sz="2850"/>
          </a:p>
          <a:p>
            <a:pPr indent="-341709" lvl="0" marL="342900" rtl="0" algn="l">
              <a:spcBef>
                <a:spcPts val="2100"/>
              </a:spcBef>
              <a:spcAft>
                <a:spcPts val="0"/>
              </a:spcAft>
              <a:buSzPct val="100000"/>
              <a:buChar char="•"/>
            </a:pPr>
            <a:r>
              <a:rPr lang="en-US" sz="2850"/>
              <a:t>A </a:t>
            </a:r>
            <a:r>
              <a:rPr b="1" lang="en-US" sz="2850" u="sng"/>
              <a:t>bug</a:t>
            </a:r>
            <a:r>
              <a:rPr lang="en-US" sz="2850"/>
              <a:t> is the consequence/outcome of a coding fault</a:t>
            </a:r>
            <a:br>
              <a:rPr lang="en-US" sz="2850"/>
            </a:br>
            <a:br>
              <a:rPr lang="en-US" sz="2850"/>
            </a:br>
            <a:r>
              <a:rPr lang="en-US" sz="2850"/>
              <a:t>When a tester executes the test cases, he/she might come across the test result which is contradictory to expected result. </a:t>
            </a:r>
            <a:endParaRPr sz="2850"/>
          </a:p>
          <a:p>
            <a:pPr indent="-341709" lvl="0" marL="342900" rtl="0" algn="l">
              <a:spcBef>
                <a:spcPts val="2100"/>
              </a:spcBef>
              <a:spcAft>
                <a:spcPts val="0"/>
              </a:spcAft>
              <a:buSzPct val="100000"/>
              <a:buChar char="•"/>
            </a:pPr>
            <a:r>
              <a:rPr lang="en-US" sz="2850"/>
              <a:t>This variation in the test result is referred as a </a:t>
            </a:r>
            <a:r>
              <a:rPr b="1" lang="en-US" sz="2850"/>
              <a:t>Software Defect</a:t>
            </a:r>
            <a:r>
              <a:rPr lang="en-US" sz="2850"/>
              <a:t>. These defects or variation are referred by different names in a different organization like </a:t>
            </a:r>
            <a:r>
              <a:rPr b="1" lang="en-US" sz="2850"/>
              <a:t>issues, problem, bug or incidents</a:t>
            </a:r>
            <a:r>
              <a:rPr lang="en-US" sz="2850"/>
              <a:t>.</a:t>
            </a:r>
            <a:endParaRPr sz="2850"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850"/>
          </a:p>
          <a:p>
            <a:pPr indent="-228600" lvl="0" marL="3429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"/>
          <p:cNvSpPr txBox="1"/>
          <p:nvPr>
            <p:ph type="title"/>
          </p:nvPr>
        </p:nvSpPr>
        <p:spPr>
          <a:xfrm>
            <a:off x="407267" y="701267"/>
            <a:ext cx="4190400" cy="21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DEFECT REPORT SHOULD:</a:t>
            </a:r>
            <a:endParaRPr/>
          </a:p>
        </p:txBody>
      </p:sp>
      <p:sp>
        <p:nvSpPr>
          <p:cNvPr id="234" name="Google Shape;234;p15"/>
          <p:cNvSpPr txBox="1"/>
          <p:nvPr>
            <p:ph idx="1" type="body"/>
          </p:nvPr>
        </p:nvSpPr>
        <p:spPr>
          <a:xfrm>
            <a:off x="6147600" y="701267"/>
            <a:ext cx="5608800" cy="53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925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Be well written.</a:t>
            </a:r>
            <a:endParaRPr/>
          </a:p>
          <a:p>
            <a:pPr indent="-349250" lvl="0" marL="342900" rtl="0" algn="l">
              <a:spcBef>
                <a:spcPts val="2100"/>
              </a:spcBef>
              <a:spcAft>
                <a:spcPts val="0"/>
              </a:spcAft>
              <a:buSzPts val="1900"/>
              <a:buChar char="•"/>
            </a:pPr>
            <a:r>
              <a:rPr b="1" lang="en-US"/>
              <a:t>Reproducible</a:t>
            </a:r>
            <a:r>
              <a:rPr lang="en-US"/>
              <a:t>: make it easy to reproduce the defect by developer</a:t>
            </a:r>
            <a:endParaRPr/>
          </a:p>
          <a:p>
            <a:pPr indent="-349250" lvl="0" marL="342900" rtl="0" algn="l">
              <a:spcBef>
                <a:spcPts val="2100"/>
              </a:spcBef>
              <a:spcAft>
                <a:spcPts val="0"/>
              </a:spcAft>
              <a:buSzPts val="1900"/>
              <a:buChar char="•"/>
            </a:pPr>
            <a:r>
              <a:rPr b="1" lang="en-US"/>
              <a:t>Specific</a:t>
            </a:r>
            <a:r>
              <a:rPr lang="en-US"/>
              <a:t>: be specific and to the point</a:t>
            </a:r>
            <a:endParaRPr/>
          </a:p>
          <a:p>
            <a:pPr indent="-349250" lvl="0" marL="342900" rtl="0" algn="l">
              <a:spcBef>
                <a:spcPts val="2100"/>
              </a:spcBef>
              <a:spcAft>
                <a:spcPts val="0"/>
              </a:spcAft>
              <a:buSzPts val="1900"/>
              <a:buChar char="•"/>
            </a:pPr>
            <a:r>
              <a:rPr b="1" lang="en-US"/>
              <a:t>Informational: </a:t>
            </a:r>
            <a:r>
              <a:rPr lang="en-US"/>
              <a:t>add more useful information</a:t>
            </a:r>
            <a:endParaRPr/>
          </a:p>
          <a:p>
            <a:pPr indent="-349250" lvl="0" marL="342900" rtl="0" algn="l">
              <a:spcBef>
                <a:spcPts val="21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Should have sufficient and high quality information to reproduce and fix defects in the software.</a:t>
            </a:r>
            <a:endParaRPr/>
          </a:p>
          <a:p>
            <a:pPr indent="-349250" lvl="0" marL="457200" rtl="0" algn="l">
              <a:spcBef>
                <a:spcPts val="210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Note: The report should also enable stakeholders to make wise decisions about the defects that need to be fixed.</a:t>
            </a:r>
            <a:endParaRPr/>
          </a:p>
          <a:p>
            <a:pPr indent="-22860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280777934_0_0"/>
          <p:cNvSpPr txBox="1"/>
          <p:nvPr>
            <p:ph type="title"/>
          </p:nvPr>
        </p:nvSpPr>
        <p:spPr>
          <a:xfrm>
            <a:off x="1797200" y="594833"/>
            <a:ext cx="8597700" cy="1216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DEFECT </a:t>
            </a:r>
            <a:r>
              <a:rPr lang="en-US"/>
              <a:t>LIFE CYCLE</a:t>
            </a:r>
            <a:endParaRPr/>
          </a:p>
        </p:txBody>
      </p:sp>
      <p:sp>
        <p:nvSpPr>
          <p:cNvPr id="240" name="Google Shape;240;g13280777934_0_0"/>
          <p:cNvSpPr txBox="1"/>
          <p:nvPr>
            <p:ph idx="1" type="body"/>
          </p:nvPr>
        </p:nvSpPr>
        <p:spPr>
          <a:xfrm>
            <a:off x="1797200" y="2502500"/>
            <a:ext cx="3889500" cy="350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/>
              <a:t>Defect Life Cycle</a:t>
            </a:r>
            <a:r>
              <a:rPr lang="en-US"/>
              <a:t> or Bug Life Cycle in software testing is the specific set of states that defect or bug goes through in its entire life. </a:t>
            </a:r>
            <a:endParaRPr/>
          </a:p>
        </p:txBody>
      </p:sp>
      <p:sp>
        <p:nvSpPr>
          <p:cNvPr id="241" name="Google Shape;241;g13280777934_0_0"/>
          <p:cNvSpPr txBox="1"/>
          <p:nvPr>
            <p:ph idx="2" type="body"/>
          </p:nvPr>
        </p:nvSpPr>
        <p:spPr>
          <a:xfrm>
            <a:off x="6505167" y="2502567"/>
            <a:ext cx="3889500" cy="350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The </a:t>
            </a:r>
            <a:r>
              <a:rPr b="1" lang="en-US"/>
              <a:t>purpose</a:t>
            </a:r>
            <a:r>
              <a:rPr lang="en-US"/>
              <a:t> of Defect life cycle is to easily coordinate and communicate current status of defect which changes to various assignees and make the defect fixing process systematic and efficient.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"/>
          <p:cNvSpPr txBox="1"/>
          <p:nvPr>
            <p:ph type="title"/>
          </p:nvPr>
        </p:nvSpPr>
        <p:spPr>
          <a:xfrm>
            <a:off x="1435767" y="211542"/>
            <a:ext cx="11475720" cy="850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</a:rPr>
              <a:t>THE DEFECT STATES/CYCLE</a:t>
            </a:r>
            <a:endParaRPr/>
          </a:p>
        </p:txBody>
      </p:sp>
      <p:pic>
        <p:nvPicPr>
          <p:cNvPr id="247" name="Google Shape;24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767" y="1198882"/>
            <a:ext cx="8795888" cy="5659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280777934_0_11"/>
          <p:cNvSpPr txBox="1"/>
          <p:nvPr>
            <p:ph type="title"/>
          </p:nvPr>
        </p:nvSpPr>
        <p:spPr>
          <a:xfrm>
            <a:off x="411700" y="1027367"/>
            <a:ext cx="3822300" cy="50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DEFECT</a:t>
            </a:r>
            <a:r>
              <a:rPr lang="en-US"/>
              <a:t> </a:t>
            </a:r>
            <a:r>
              <a:rPr lang="en-US"/>
              <a:t>CYCLES</a:t>
            </a:r>
            <a:endParaRPr/>
          </a:p>
        </p:txBody>
      </p:sp>
      <p:sp>
        <p:nvSpPr>
          <p:cNvPr id="253" name="Google Shape;253;g13280777934_0_11"/>
          <p:cNvSpPr txBox="1"/>
          <p:nvPr>
            <p:ph idx="1" type="body"/>
          </p:nvPr>
        </p:nvSpPr>
        <p:spPr>
          <a:xfrm>
            <a:off x="5363800" y="1027375"/>
            <a:ext cx="6581100" cy="517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b="1" lang="en-US"/>
              <a:t>New:</a:t>
            </a:r>
            <a:r>
              <a:rPr lang="en-US"/>
              <a:t> When a new defect is logged and posted for the first time. It is assigned a status as NEW.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b="1" lang="en-US"/>
              <a:t>Assigned:</a:t>
            </a:r>
            <a:r>
              <a:rPr lang="en-US"/>
              <a:t> Once the bug is posted by the tester, the lead of the tester approves the bug and assigns the bug to the developer team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b="1" lang="en-US"/>
              <a:t>Open/Active</a:t>
            </a:r>
            <a:r>
              <a:rPr lang="en-US"/>
              <a:t>: The developer starts analyzing and works on the defect fix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b="1" lang="en-US"/>
              <a:t>Fixed</a:t>
            </a:r>
            <a:r>
              <a:rPr lang="en-US"/>
              <a:t>: When a developer makes a necessary code change and verifies the change, he or she can make bug status as “Fixed.”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b="1" lang="en-US"/>
              <a:t>Verified</a:t>
            </a:r>
            <a:r>
              <a:rPr lang="en-US"/>
              <a:t>: The tester re-tests the bug after it got fixed by the developer. If there is no bug detected in the software, then the bug is fixed and the status assigned is “verified.”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b="1" lang="en-US">
                <a:solidFill>
                  <a:srgbClr val="222222"/>
                </a:solidFill>
                <a:highlight>
                  <a:srgbClr val="FFFFFF"/>
                </a:highlight>
              </a:rPr>
              <a:t>Retest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: Tester does the retesting of the code at this stage to check whether the defect is fixed by the developer or not and changes the status to “Re-test.”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280777934_0_18"/>
          <p:cNvSpPr txBox="1"/>
          <p:nvPr>
            <p:ph type="title"/>
          </p:nvPr>
        </p:nvSpPr>
        <p:spPr>
          <a:xfrm>
            <a:off x="934233" y="909100"/>
            <a:ext cx="4542000" cy="150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DEFECT CYCLES cntd…</a:t>
            </a:r>
            <a:endParaRPr/>
          </a:p>
        </p:txBody>
      </p:sp>
      <p:sp>
        <p:nvSpPr>
          <p:cNvPr id="259" name="Google Shape;259;g13280777934_0_18"/>
          <p:cNvSpPr txBox="1"/>
          <p:nvPr>
            <p:ph idx="1" type="body"/>
          </p:nvPr>
        </p:nvSpPr>
        <p:spPr>
          <a:xfrm>
            <a:off x="934233" y="2608200"/>
            <a:ext cx="4542000" cy="16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/>
              <a:t>Reopen</a:t>
            </a:r>
            <a:r>
              <a:rPr lang="en-US"/>
              <a:t>: If the bug persists even after the developer has fixed the bug, the tester changes the status to “reopened”. Once again the bug goes through the life cycle.</a:t>
            </a:r>
            <a:endParaRPr/>
          </a:p>
        </p:txBody>
      </p:sp>
      <p:sp>
        <p:nvSpPr>
          <p:cNvPr id="260" name="Google Shape;260;g13280777934_0_18"/>
          <p:cNvSpPr txBox="1"/>
          <p:nvPr>
            <p:ph idx="2" type="body"/>
          </p:nvPr>
        </p:nvSpPr>
        <p:spPr>
          <a:xfrm>
            <a:off x="934233" y="4307300"/>
            <a:ext cx="4542000" cy="16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/>
              <a:t>Closed</a:t>
            </a:r>
            <a:r>
              <a:rPr lang="en-US"/>
              <a:t>: If the bug is no longer exists then tester assigns the status “Closed.” </a:t>
            </a:r>
            <a:endParaRPr/>
          </a:p>
        </p:txBody>
      </p:sp>
      <p:sp>
        <p:nvSpPr>
          <p:cNvPr id="261" name="Google Shape;261;g13280777934_0_18"/>
          <p:cNvSpPr txBox="1"/>
          <p:nvPr>
            <p:ph idx="3" type="body"/>
          </p:nvPr>
        </p:nvSpPr>
        <p:spPr>
          <a:xfrm>
            <a:off x="6672800" y="909033"/>
            <a:ext cx="4542000" cy="16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/>
              <a:t>Duplicate</a:t>
            </a:r>
            <a:r>
              <a:rPr lang="en-US"/>
              <a:t>: If the defect is repeated twice or the defect corresponds to the same concept of the bug, the status is changed to “duplicate.”</a:t>
            </a:r>
            <a:endParaRPr/>
          </a:p>
        </p:txBody>
      </p:sp>
      <p:sp>
        <p:nvSpPr>
          <p:cNvPr id="262" name="Google Shape;262;g13280777934_0_18"/>
          <p:cNvSpPr txBox="1"/>
          <p:nvPr>
            <p:ph idx="4" type="body"/>
          </p:nvPr>
        </p:nvSpPr>
        <p:spPr>
          <a:xfrm>
            <a:off x="6672800" y="2612033"/>
            <a:ext cx="4542000" cy="16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/>
              <a:t>Rejected</a:t>
            </a:r>
            <a:r>
              <a:rPr lang="en-US"/>
              <a:t>: If the developer feels the defect is not a genuine defect then it changes the defect to “rejected.”.A defect can be rejected for any of the 3 reasons; viz - duplicate defect, NOT a Defect, Non Reproducible.</a:t>
            </a:r>
            <a:endParaRPr/>
          </a:p>
        </p:txBody>
      </p:sp>
      <p:sp>
        <p:nvSpPr>
          <p:cNvPr id="263" name="Google Shape;263;g13280777934_0_18"/>
          <p:cNvSpPr txBox="1"/>
          <p:nvPr>
            <p:ph idx="5" type="body"/>
          </p:nvPr>
        </p:nvSpPr>
        <p:spPr>
          <a:xfrm>
            <a:off x="6672800" y="4307300"/>
            <a:ext cx="4542000" cy="16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/>
              <a:t>Deferred</a:t>
            </a:r>
            <a:r>
              <a:rPr lang="en-US"/>
              <a:t>: If the present bug is not of a prime priority and if it is expected to get fixed in the next release, then status “Deferred” is assigned to such bugs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>
            <p:ph type="title"/>
          </p:nvPr>
        </p:nvSpPr>
        <p:spPr>
          <a:xfrm>
            <a:off x="716280" y="252182"/>
            <a:ext cx="11475720" cy="850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</a:rPr>
              <a:t>Defect Report Sample with data</a:t>
            </a:r>
            <a:endParaRPr/>
          </a:p>
        </p:txBody>
      </p:sp>
      <p:sp>
        <p:nvSpPr>
          <p:cNvPr id="269" name="Google Shape;269;p17"/>
          <p:cNvSpPr/>
          <p:nvPr/>
        </p:nvSpPr>
        <p:spPr>
          <a:xfrm>
            <a:off x="635267" y="1102575"/>
            <a:ext cx="11174931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 Defect Report for  Employee Login Page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Defect id: 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D001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Name: 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MyASP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 Name: 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Module Name: 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 Login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Defect: 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Missing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Status: 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Priority : 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Summary: 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 Login Page Not Opening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Enter Url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Click On the Employee Login Option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Result: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 login page should get open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 Results: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 login page does not get open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Reported By: ABC Tester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To: XYZ Developer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 &amp; Time: 12/28/2019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2021-08-27T10:42:36Z</dcterms:created>
  <dc:creator>Anjali kapali</dc:creator>
</cp:coreProperties>
</file>