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51" r:id="rId6"/>
    <p:sldMasterId id="2147483669"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Lst>
  <p:sldSz cy="5143500" cx="9144000"/>
  <p:notesSz cx="6858000" cy="9144000"/>
  <p:embeddedFontLst>
    <p:embeddedFont>
      <p:font typeface="Roboto Mono"/>
      <p:regular r:id="rId34"/>
      <p:bold r:id="rId35"/>
      <p:italic r:id="rId36"/>
      <p:boldItalic r:id="rId37"/>
    </p:embeddedFont>
    <p:embeddedFont>
      <p:font typeface="Open Sans"/>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801">
          <p15:clr>
            <a:srgbClr val="A4A3A4"/>
          </p15:clr>
        </p15:guide>
        <p15:guide id="2" pos="2880">
          <p15:clr>
            <a:srgbClr val="A4A3A4"/>
          </p15:clr>
        </p15:guide>
      </p15:sldGuideLst>
    </p:ext>
    <p:ext uri="http://customooxmlschemas.google.com/">
      <go:slidesCustomData xmlns:go="http://customooxmlschemas.google.com/" r:id="rId42" roundtripDataSignature="AMtx7miYSm0R2F2axC5BF4KmB0/druW1g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A77803D-6D9F-42C1-8CF2-481F38EC8859}">
  <a:tblStyle styleId="{0A77803D-6D9F-42C1-8CF2-481F38EC8859}"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801"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italic.fntdata"/><Relationship Id="rId20" Type="http://schemas.openxmlformats.org/officeDocument/2006/relationships/slide" Target="slides/slide12.xml"/><Relationship Id="rId42" Type="http://customschemas.google.com/relationships/presentationmetadata" Target="metadata"/><Relationship Id="rId41" Type="http://schemas.openxmlformats.org/officeDocument/2006/relationships/font" Target="fonts/OpenSans-boldItalic.fntdata"/><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1.xml"/><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11" Type="http://schemas.openxmlformats.org/officeDocument/2006/relationships/slide" Target="slides/slide3.xml"/><Relationship Id="rId33" Type="http://schemas.openxmlformats.org/officeDocument/2006/relationships/slide" Target="slides/slide25.xml"/><Relationship Id="rId10" Type="http://schemas.openxmlformats.org/officeDocument/2006/relationships/slide" Target="slides/slide2.xml"/><Relationship Id="rId32" Type="http://schemas.openxmlformats.org/officeDocument/2006/relationships/slide" Target="slides/slide24.xml"/><Relationship Id="rId13" Type="http://schemas.openxmlformats.org/officeDocument/2006/relationships/slide" Target="slides/slide5.xml"/><Relationship Id="rId35" Type="http://schemas.openxmlformats.org/officeDocument/2006/relationships/font" Target="fonts/RobotoMono-bold.fntdata"/><Relationship Id="rId12" Type="http://schemas.openxmlformats.org/officeDocument/2006/relationships/slide" Target="slides/slide4.xml"/><Relationship Id="rId34" Type="http://schemas.openxmlformats.org/officeDocument/2006/relationships/font" Target="fonts/RobotoMono-regular.fntdata"/><Relationship Id="rId15" Type="http://schemas.openxmlformats.org/officeDocument/2006/relationships/slide" Target="slides/slide7.xml"/><Relationship Id="rId37" Type="http://schemas.openxmlformats.org/officeDocument/2006/relationships/font" Target="fonts/RobotoMono-boldItalic.fntdata"/><Relationship Id="rId14" Type="http://schemas.openxmlformats.org/officeDocument/2006/relationships/slide" Target="slides/slide6.xml"/><Relationship Id="rId36" Type="http://schemas.openxmlformats.org/officeDocument/2006/relationships/font" Target="fonts/RobotoMono-italic.fntdata"/><Relationship Id="rId17" Type="http://schemas.openxmlformats.org/officeDocument/2006/relationships/slide" Target="slides/slide9.xml"/><Relationship Id="rId39" Type="http://schemas.openxmlformats.org/officeDocument/2006/relationships/font" Target="fonts/OpenSans-bold.fntdata"/><Relationship Id="rId16" Type="http://schemas.openxmlformats.org/officeDocument/2006/relationships/slide" Target="slides/slide8.xml"/><Relationship Id="rId38" Type="http://schemas.openxmlformats.org/officeDocument/2006/relationships/font" Target="fonts/OpenSans-regular.fntdata"/><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indent="-228600" lvl="1" marL="9144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2pPr>
            <a:lvl3pPr indent="-228600" lvl="2" marL="13716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3pPr>
            <a:lvl4pPr indent="-228600" lvl="3" marL="18288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4pPr>
            <a:lvl5pPr indent="-228600" lvl="4" marL="22860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5pPr>
            <a:lvl6pPr indent="-228600" lvl="5" marL="27432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6pPr>
            <a:lvl7pPr indent="-228600" lvl="6" marL="32004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7pPr>
            <a:lvl8pPr indent="-228600" lvl="7" marL="36576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8pPr>
            <a:lvl9pPr indent="-228600" lvl="8" marL="41148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Malgun Gothic"/>
                <a:ea typeface="Malgun Gothic"/>
                <a:cs typeface="Malgun Gothic"/>
                <a:sym typeface="Malgun Gothic"/>
              </a:rPr>
              <a:t>‹#›</a:t>
            </a:fld>
            <a:endParaRPr b="0" i="0" sz="1200" u="none" cap="none" strike="noStrike">
              <a:solidFill>
                <a:schemeClr val="dk1"/>
              </a:solidFill>
              <a:latin typeface="Malgun Gothic"/>
              <a:ea typeface="Malgun Gothic"/>
              <a:cs typeface="Malgun Gothic"/>
              <a:sym typeface="Malgun Gothic"/>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37c6852dd7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g137c6852dd7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37c6852dd7_0_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g137c6852dd7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37c6852dd7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37c6852dd7_0_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g137c6852dd7_0_1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347b0b21ad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347b0b21ad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g1347b0b21ad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g"/><Relationship Id="rId3" Type="http://schemas.openxmlformats.org/officeDocument/2006/relationships/image" Target="../media/image9.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 Id="rId3"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jpg"/><Relationship Id="rId3" Type="http://schemas.openxmlformats.org/officeDocument/2006/relationships/image" Target="../media/image15.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3.jpg"/><Relationship Id="rId3" Type="http://schemas.openxmlformats.org/officeDocument/2006/relationships/image" Target="../media/image2.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Slide layout">
  <p:cSld name="Cover Slide layout">
    <p:bg>
      <p:bgPr>
        <a:blipFill>
          <a:blip r:embed="rId2">
            <a:alphaModFix/>
          </a:blip>
          <a:stretch>
            <a:fillRect/>
          </a:stretch>
        </a:blipFill>
      </p:bgPr>
    </p:bg>
    <p:spTree>
      <p:nvGrpSpPr>
        <p:cNvPr id="10" name="Shape 10"/>
        <p:cNvGrpSpPr/>
        <p:nvPr/>
      </p:nvGrpSpPr>
      <p:grpSpPr>
        <a:xfrm>
          <a:off x="0" y="0"/>
          <a:ext cx="0" cy="0"/>
          <a:chOff x="0" y="0"/>
          <a:chExt cx="0" cy="0"/>
        </a:xfrm>
      </p:grpSpPr>
      <p:sp>
        <p:nvSpPr>
          <p:cNvPr id="11" name="Google Shape;11;p23"/>
          <p:cNvSpPr txBox="1"/>
          <p:nvPr>
            <p:ph idx="1" type="body"/>
          </p:nvPr>
        </p:nvSpPr>
        <p:spPr>
          <a:xfrm>
            <a:off x="2649293" y="1563638"/>
            <a:ext cx="3845416" cy="1080121"/>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720"/>
              </a:spcBef>
              <a:spcAft>
                <a:spcPts val="0"/>
              </a:spcAft>
              <a:buClr>
                <a:srgbClr val="3F3F3F"/>
              </a:buClr>
              <a:buSzPts val="3600"/>
              <a:buFont typeface="Arial"/>
              <a:buNone/>
              <a:defRPr b="1" i="0" sz="3600" u="none" cap="none" strike="noStrike">
                <a:solidFill>
                  <a:srgbClr val="3F3F3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23"/>
          <p:cNvSpPr txBox="1"/>
          <p:nvPr>
            <p:ph idx="2" type="body"/>
          </p:nvPr>
        </p:nvSpPr>
        <p:spPr>
          <a:xfrm>
            <a:off x="2649145" y="2634232"/>
            <a:ext cx="3845416" cy="799934"/>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280"/>
              </a:spcBef>
              <a:spcAft>
                <a:spcPts val="0"/>
              </a:spcAft>
              <a:buClr>
                <a:srgbClr val="3F3F3F"/>
              </a:buClr>
              <a:buSzPts val="1400"/>
              <a:buFont typeface="Arial"/>
              <a:buNone/>
              <a:defRPr b="1" i="0" sz="1400" u="none" cap="none" strike="noStrike">
                <a:solidFill>
                  <a:srgbClr val="3F3F3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grpSp>
        <p:nvGrpSpPr>
          <p:cNvPr id="13" name="Google Shape;13;p23"/>
          <p:cNvGrpSpPr/>
          <p:nvPr/>
        </p:nvGrpSpPr>
        <p:grpSpPr>
          <a:xfrm>
            <a:off x="1944300" y="0"/>
            <a:ext cx="5255402" cy="5143500"/>
            <a:chOff x="1619672" y="548680"/>
            <a:chExt cx="5904656" cy="5778928"/>
          </a:xfrm>
        </p:grpSpPr>
        <p:sp>
          <p:nvSpPr>
            <p:cNvPr id="14" name="Google Shape;14;p23"/>
            <p:cNvSpPr/>
            <p:nvPr/>
          </p:nvSpPr>
          <p:spPr>
            <a:xfrm>
              <a:off x="2411760" y="1268760"/>
              <a:ext cx="4320480" cy="4320480"/>
            </a:xfrm>
            <a:prstGeom prst="ellipse">
              <a:avLst/>
            </a:prstGeom>
            <a:noFill/>
            <a:ln cap="flat" cmpd="sng" w="19050">
              <a:solidFill>
                <a:schemeClr val="lt1">
                  <a:alpha val="6980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5" name="Google Shape;15;p23"/>
            <p:cNvSpPr/>
            <p:nvPr/>
          </p:nvSpPr>
          <p:spPr>
            <a:xfrm>
              <a:off x="2483768" y="1340768"/>
              <a:ext cx="4176464" cy="4176464"/>
            </a:xfrm>
            <a:prstGeom prst="ellipse">
              <a:avLst/>
            </a:prstGeom>
            <a:noFill/>
            <a:ln cap="flat" cmpd="sng" w="19050">
              <a:solidFill>
                <a:schemeClr val="lt1">
                  <a:alpha val="6980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cxnSp>
          <p:nvCxnSpPr>
            <p:cNvPr id="16" name="Google Shape;16;p23"/>
            <p:cNvCxnSpPr/>
            <p:nvPr/>
          </p:nvCxnSpPr>
          <p:spPr>
            <a:xfrm>
              <a:off x="4572000" y="548680"/>
              <a:ext cx="0" cy="720080"/>
            </a:xfrm>
            <a:prstGeom prst="straightConnector1">
              <a:avLst/>
            </a:prstGeom>
            <a:noFill/>
            <a:ln cap="flat" cmpd="sng" w="19050">
              <a:solidFill>
                <a:schemeClr val="lt1">
                  <a:alpha val="69803"/>
                </a:schemeClr>
              </a:solidFill>
              <a:prstDash val="solid"/>
              <a:round/>
              <a:headEnd len="sm" w="sm" type="none"/>
              <a:tailEnd len="sm" w="sm" type="none"/>
            </a:ln>
          </p:spPr>
        </p:cxnSp>
        <p:cxnSp>
          <p:nvCxnSpPr>
            <p:cNvPr id="17" name="Google Shape;17;p23"/>
            <p:cNvCxnSpPr/>
            <p:nvPr/>
          </p:nvCxnSpPr>
          <p:spPr>
            <a:xfrm>
              <a:off x="4572000" y="5607528"/>
              <a:ext cx="0" cy="720080"/>
            </a:xfrm>
            <a:prstGeom prst="straightConnector1">
              <a:avLst/>
            </a:prstGeom>
            <a:noFill/>
            <a:ln cap="flat" cmpd="sng" w="19050">
              <a:solidFill>
                <a:schemeClr val="lt1">
                  <a:alpha val="69803"/>
                </a:schemeClr>
              </a:solidFill>
              <a:prstDash val="solid"/>
              <a:round/>
              <a:headEnd len="sm" w="sm" type="none"/>
              <a:tailEnd len="sm" w="sm" type="none"/>
            </a:ln>
          </p:spPr>
        </p:cxnSp>
        <p:cxnSp>
          <p:nvCxnSpPr>
            <p:cNvPr id="18" name="Google Shape;18;p23"/>
            <p:cNvCxnSpPr/>
            <p:nvPr/>
          </p:nvCxnSpPr>
          <p:spPr>
            <a:xfrm>
              <a:off x="6732240" y="3429000"/>
              <a:ext cx="792088" cy="0"/>
            </a:xfrm>
            <a:prstGeom prst="straightConnector1">
              <a:avLst/>
            </a:prstGeom>
            <a:noFill/>
            <a:ln cap="flat" cmpd="sng" w="19050">
              <a:solidFill>
                <a:schemeClr val="lt1">
                  <a:alpha val="69803"/>
                </a:schemeClr>
              </a:solidFill>
              <a:prstDash val="solid"/>
              <a:round/>
              <a:headEnd len="sm" w="sm" type="none"/>
              <a:tailEnd len="sm" w="sm" type="none"/>
            </a:ln>
          </p:spPr>
        </p:cxnSp>
        <p:cxnSp>
          <p:nvCxnSpPr>
            <p:cNvPr id="19" name="Google Shape;19;p23"/>
            <p:cNvCxnSpPr/>
            <p:nvPr/>
          </p:nvCxnSpPr>
          <p:spPr>
            <a:xfrm>
              <a:off x="1619672" y="3429000"/>
              <a:ext cx="792088" cy="0"/>
            </a:xfrm>
            <a:prstGeom prst="straightConnector1">
              <a:avLst/>
            </a:prstGeom>
            <a:noFill/>
            <a:ln cap="flat" cmpd="sng" w="19050">
              <a:solidFill>
                <a:schemeClr val="lt1">
                  <a:alpha val="69803"/>
                </a:schemeClr>
              </a:solidFill>
              <a:prstDash val="solid"/>
              <a:round/>
              <a:headEnd len="sm" w="sm" type="none"/>
              <a:tailEnd len="sm" w="sm" type="none"/>
            </a:ln>
          </p:spPr>
        </p:cxnSp>
        <p:cxnSp>
          <p:nvCxnSpPr>
            <p:cNvPr id="20" name="Google Shape;20;p23"/>
            <p:cNvCxnSpPr/>
            <p:nvPr/>
          </p:nvCxnSpPr>
          <p:spPr>
            <a:xfrm flipH="1" rot="10800000">
              <a:off x="6156176" y="2378312"/>
              <a:ext cx="792088" cy="330608"/>
            </a:xfrm>
            <a:prstGeom prst="straightConnector1">
              <a:avLst/>
            </a:prstGeom>
            <a:noFill/>
            <a:ln cap="flat" cmpd="sng" w="19050">
              <a:solidFill>
                <a:schemeClr val="lt1">
                  <a:alpha val="69803"/>
                </a:schemeClr>
              </a:solidFill>
              <a:prstDash val="solid"/>
              <a:round/>
              <a:headEnd len="sm" w="sm" type="none"/>
              <a:tailEnd len="sm" w="sm" type="none"/>
            </a:ln>
          </p:spPr>
        </p:cxnSp>
        <p:cxnSp>
          <p:nvCxnSpPr>
            <p:cNvPr id="21" name="Google Shape;21;p23"/>
            <p:cNvCxnSpPr/>
            <p:nvPr/>
          </p:nvCxnSpPr>
          <p:spPr>
            <a:xfrm flipH="1" rot="10800000">
              <a:off x="5431496" y="1124744"/>
              <a:ext cx="432048" cy="792088"/>
            </a:xfrm>
            <a:prstGeom prst="straightConnector1">
              <a:avLst/>
            </a:prstGeom>
            <a:noFill/>
            <a:ln cap="flat" cmpd="sng" w="19050">
              <a:solidFill>
                <a:schemeClr val="lt1">
                  <a:alpha val="69803"/>
                </a:schemeClr>
              </a:solidFill>
              <a:prstDash val="solid"/>
              <a:round/>
              <a:headEnd len="sm" w="sm" type="none"/>
              <a:tailEnd len="sm" w="sm" type="none"/>
            </a:ln>
          </p:spPr>
        </p:cxnSp>
        <p:cxnSp>
          <p:nvCxnSpPr>
            <p:cNvPr id="22" name="Google Shape;22;p23"/>
            <p:cNvCxnSpPr/>
            <p:nvPr/>
          </p:nvCxnSpPr>
          <p:spPr>
            <a:xfrm>
              <a:off x="3094136" y="1131624"/>
              <a:ext cx="613768" cy="785208"/>
            </a:xfrm>
            <a:prstGeom prst="straightConnector1">
              <a:avLst/>
            </a:prstGeom>
            <a:noFill/>
            <a:ln cap="flat" cmpd="sng" w="19050">
              <a:solidFill>
                <a:schemeClr val="lt1">
                  <a:alpha val="69803"/>
                </a:schemeClr>
              </a:solidFill>
              <a:prstDash val="solid"/>
              <a:round/>
              <a:headEnd len="sm" w="sm" type="none"/>
              <a:tailEnd len="sm" w="sm" type="none"/>
            </a:ln>
          </p:spPr>
        </p:cxnSp>
        <p:cxnSp>
          <p:nvCxnSpPr>
            <p:cNvPr id="23" name="Google Shape;23;p23"/>
            <p:cNvCxnSpPr/>
            <p:nvPr/>
          </p:nvCxnSpPr>
          <p:spPr>
            <a:xfrm>
              <a:off x="2195736" y="2090992"/>
              <a:ext cx="898400" cy="492240"/>
            </a:xfrm>
            <a:prstGeom prst="straightConnector1">
              <a:avLst/>
            </a:prstGeom>
            <a:noFill/>
            <a:ln cap="flat" cmpd="sng" w="19050">
              <a:solidFill>
                <a:schemeClr val="lt1">
                  <a:alpha val="69803"/>
                </a:schemeClr>
              </a:solidFill>
              <a:prstDash val="solid"/>
              <a:round/>
              <a:headEnd len="sm" w="sm" type="none"/>
              <a:tailEnd len="sm" w="sm" type="none"/>
            </a:ln>
          </p:spPr>
        </p:cxnSp>
        <p:cxnSp>
          <p:nvCxnSpPr>
            <p:cNvPr id="24" name="Google Shape;24;p23"/>
            <p:cNvCxnSpPr/>
            <p:nvPr/>
          </p:nvCxnSpPr>
          <p:spPr>
            <a:xfrm flipH="1" rot="10800000">
              <a:off x="3180984" y="4941168"/>
              <a:ext cx="526920" cy="576064"/>
            </a:xfrm>
            <a:prstGeom prst="straightConnector1">
              <a:avLst/>
            </a:prstGeom>
            <a:noFill/>
            <a:ln cap="flat" cmpd="sng" w="19050">
              <a:solidFill>
                <a:schemeClr val="lt1">
                  <a:alpha val="69803"/>
                </a:schemeClr>
              </a:solidFill>
              <a:prstDash val="solid"/>
              <a:round/>
              <a:headEnd len="sm" w="sm" type="none"/>
              <a:tailEnd len="sm" w="sm" type="none"/>
            </a:ln>
          </p:spPr>
        </p:cxnSp>
        <p:cxnSp>
          <p:nvCxnSpPr>
            <p:cNvPr id="25" name="Google Shape;25;p23"/>
            <p:cNvCxnSpPr/>
            <p:nvPr/>
          </p:nvCxnSpPr>
          <p:spPr>
            <a:xfrm flipH="1" rot="10800000">
              <a:off x="2456304" y="4329100"/>
              <a:ext cx="637832" cy="396044"/>
            </a:xfrm>
            <a:prstGeom prst="straightConnector1">
              <a:avLst/>
            </a:prstGeom>
            <a:noFill/>
            <a:ln cap="flat" cmpd="sng" w="19050">
              <a:solidFill>
                <a:schemeClr val="lt1">
                  <a:alpha val="69803"/>
                </a:schemeClr>
              </a:solidFill>
              <a:prstDash val="solid"/>
              <a:round/>
              <a:headEnd len="sm" w="sm" type="none"/>
              <a:tailEnd len="sm" w="sm" type="none"/>
            </a:ln>
          </p:spPr>
        </p:cxnSp>
        <p:cxnSp>
          <p:nvCxnSpPr>
            <p:cNvPr id="26" name="Google Shape;26;p23"/>
            <p:cNvCxnSpPr/>
            <p:nvPr/>
          </p:nvCxnSpPr>
          <p:spPr>
            <a:xfrm>
              <a:off x="5979584" y="4142812"/>
              <a:ext cx="968680" cy="510324"/>
            </a:xfrm>
            <a:prstGeom prst="straightConnector1">
              <a:avLst/>
            </a:prstGeom>
            <a:noFill/>
            <a:ln cap="flat" cmpd="sng" w="19050">
              <a:solidFill>
                <a:schemeClr val="lt1">
                  <a:alpha val="69803"/>
                </a:schemeClr>
              </a:solidFill>
              <a:prstDash val="solid"/>
              <a:round/>
              <a:headEnd len="sm" w="sm" type="none"/>
              <a:tailEnd len="sm" w="sm" type="none"/>
            </a:ln>
          </p:spPr>
        </p:cxnSp>
        <p:cxnSp>
          <p:nvCxnSpPr>
            <p:cNvPr id="27" name="Google Shape;27;p23"/>
            <p:cNvCxnSpPr/>
            <p:nvPr/>
          </p:nvCxnSpPr>
          <p:spPr>
            <a:xfrm>
              <a:off x="5431496" y="4875464"/>
              <a:ext cx="490068" cy="732064"/>
            </a:xfrm>
            <a:prstGeom prst="straightConnector1">
              <a:avLst/>
            </a:prstGeom>
            <a:noFill/>
            <a:ln cap="flat" cmpd="sng" w="19050">
              <a:solidFill>
                <a:schemeClr val="lt1">
                  <a:alpha val="69803"/>
                </a:schemeClr>
              </a:solidFill>
              <a:prstDash val="solid"/>
              <a:round/>
              <a:headEnd len="sm" w="sm" type="none"/>
              <a:tailEnd len="sm" w="sm" type="none"/>
            </a:ln>
          </p:spPr>
        </p:cxn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s and Contents Layout">
  <p:cSld name="Images and Contents Layout">
    <p:spTree>
      <p:nvGrpSpPr>
        <p:cNvPr id="67" name="Shape 67"/>
        <p:cNvGrpSpPr/>
        <p:nvPr/>
      </p:nvGrpSpPr>
      <p:grpSpPr>
        <a:xfrm>
          <a:off x="0" y="0"/>
          <a:ext cx="0" cy="0"/>
          <a:chOff x="0" y="0"/>
          <a:chExt cx="0" cy="0"/>
        </a:xfrm>
      </p:grpSpPr>
      <p:sp>
        <p:nvSpPr>
          <p:cNvPr id="68" name="Google Shape;68;p35"/>
          <p:cNvSpPr/>
          <p:nvPr>
            <p:ph idx="2" type="pic"/>
          </p:nvPr>
        </p:nvSpPr>
        <p:spPr>
          <a:xfrm>
            <a:off x="533116" y="843558"/>
            <a:ext cx="8077768" cy="2160240"/>
          </a:xfrm>
          <a:prstGeom prst="rect">
            <a:avLst/>
          </a:prstGeom>
          <a:solidFill>
            <a:srgbClr val="F2F2F2"/>
          </a:solidFill>
          <a:ln>
            <a:noFill/>
          </a:ln>
        </p:spPr>
      </p:sp>
      <p:sp>
        <p:nvSpPr>
          <p:cNvPr id="69" name="Google Shape;69;p35"/>
          <p:cNvSpPr/>
          <p:nvPr>
            <p:ph idx="3" type="pic"/>
          </p:nvPr>
        </p:nvSpPr>
        <p:spPr>
          <a:xfrm>
            <a:off x="4031416" y="2475359"/>
            <a:ext cx="1062118" cy="1062118"/>
          </a:xfrm>
          <a:prstGeom prst="ellipse">
            <a:avLst/>
          </a:prstGeom>
          <a:solidFill>
            <a:srgbClr val="F2F2F2"/>
          </a:solidFill>
          <a:ln cap="flat" cmpd="sng" w="38100">
            <a:solidFill>
              <a:schemeClr val="accent1"/>
            </a:solidFill>
            <a:prstDash val="solid"/>
            <a:round/>
            <a:headEnd len="sm" w="sm" type="none"/>
            <a:tailEnd len="sm" w="sm" type="none"/>
          </a:ln>
        </p:spPr>
      </p:sp>
      <p:sp>
        <p:nvSpPr>
          <p:cNvPr id="70" name="Google Shape;70;p35"/>
          <p:cNvSpPr txBox="1"/>
          <p:nvPr>
            <p:ph idx="1" type="body"/>
          </p:nvPr>
        </p:nvSpPr>
        <p:spPr>
          <a:xfrm>
            <a:off x="0" y="180628"/>
            <a:ext cx="9144000" cy="576064"/>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Images and Contents Layout">
  <p:cSld name="1_Images and Contents Layout">
    <p:spTree>
      <p:nvGrpSpPr>
        <p:cNvPr id="71" name="Shape 71"/>
        <p:cNvGrpSpPr/>
        <p:nvPr/>
      </p:nvGrpSpPr>
      <p:grpSpPr>
        <a:xfrm>
          <a:off x="0" y="0"/>
          <a:ext cx="0" cy="0"/>
          <a:chOff x="0" y="0"/>
          <a:chExt cx="0" cy="0"/>
        </a:xfrm>
      </p:grpSpPr>
      <p:sp>
        <p:nvSpPr>
          <p:cNvPr id="72" name="Google Shape;72;p36"/>
          <p:cNvSpPr/>
          <p:nvPr/>
        </p:nvSpPr>
        <p:spPr>
          <a:xfrm>
            <a:off x="6012160" y="0"/>
            <a:ext cx="3131840" cy="51435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3" name="Google Shape;73;p36"/>
          <p:cNvSpPr/>
          <p:nvPr>
            <p:ph idx="2" type="pic"/>
          </p:nvPr>
        </p:nvSpPr>
        <p:spPr>
          <a:xfrm>
            <a:off x="3131840" y="0"/>
            <a:ext cx="2880320" cy="5143500"/>
          </a:xfrm>
          <a:prstGeom prst="rect">
            <a:avLst/>
          </a:prstGeom>
          <a:solidFill>
            <a:srgbClr val="F2F2F2"/>
          </a:solid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Images and Contents Layout">
  <p:cSld name="2_Images and Contents Layout">
    <p:spTree>
      <p:nvGrpSpPr>
        <p:cNvPr id="74" name="Shape 74"/>
        <p:cNvGrpSpPr/>
        <p:nvPr/>
      </p:nvGrpSpPr>
      <p:grpSpPr>
        <a:xfrm>
          <a:off x="0" y="0"/>
          <a:ext cx="0" cy="0"/>
          <a:chOff x="0" y="0"/>
          <a:chExt cx="0" cy="0"/>
        </a:xfrm>
      </p:grpSpPr>
      <p:sp>
        <p:nvSpPr>
          <p:cNvPr id="75" name="Google Shape;75;p37"/>
          <p:cNvSpPr/>
          <p:nvPr/>
        </p:nvSpPr>
        <p:spPr>
          <a:xfrm>
            <a:off x="8244000" y="0"/>
            <a:ext cx="900000" cy="51435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6" name="Google Shape;76;p37"/>
          <p:cNvSpPr/>
          <p:nvPr>
            <p:ph idx="2" type="pic"/>
          </p:nvPr>
        </p:nvSpPr>
        <p:spPr>
          <a:xfrm>
            <a:off x="5811908" y="0"/>
            <a:ext cx="2448000" cy="5143500"/>
          </a:xfrm>
          <a:prstGeom prst="rect">
            <a:avLst/>
          </a:prstGeom>
          <a:solidFill>
            <a:srgbClr val="F2F2F2"/>
          </a:solidFill>
          <a:ln>
            <a:noFill/>
          </a:ln>
        </p:spPr>
      </p:sp>
      <p:sp>
        <p:nvSpPr>
          <p:cNvPr id="77" name="Google Shape;77;p37"/>
          <p:cNvSpPr/>
          <p:nvPr>
            <p:ph idx="3" type="pic"/>
          </p:nvPr>
        </p:nvSpPr>
        <p:spPr>
          <a:xfrm>
            <a:off x="2477595" y="0"/>
            <a:ext cx="2448000" cy="5143500"/>
          </a:xfrm>
          <a:prstGeom prst="rect">
            <a:avLst/>
          </a:prstGeom>
          <a:solidFill>
            <a:srgbClr val="F2F2F2"/>
          </a:solidFill>
          <a:ln>
            <a:noFill/>
          </a:ln>
        </p:spPr>
      </p:sp>
      <p:sp>
        <p:nvSpPr>
          <p:cNvPr id="78" name="Google Shape;78;p37"/>
          <p:cNvSpPr/>
          <p:nvPr/>
        </p:nvSpPr>
        <p:spPr>
          <a:xfrm>
            <a:off x="4916268" y="0"/>
            <a:ext cx="900000" cy="51435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Images and Contents Layout">
  <p:cSld name="3_Images and Contents Layout">
    <p:spTree>
      <p:nvGrpSpPr>
        <p:cNvPr id="79" name="Shape 79"/>
        <p:cNvGrpSpPr/>
        <p:nvPr/>
      </p:nvGrpSpPr>
      <p:grpSpPr>
        <a:xfrm>
          <a:off x="0" y="0"/>
          <a:ext cx="0" cy="0"/>
          <a:chOff x="0" y="0"/>
          <a:chExt cx="0" cy="0"/>
        </a:xfrm>
      </p:grpSpPr>
      <p:sp>
        <p:nvSpPr>
          <p:cNvPr id="80" name="Google Shape;80;p38"/>
          <p:cNvSpPr/>
          <p:nvPr>
            <p:ph idx="2" type="pic"/>
          </p:nvPr>
        </p:nvSpPr>
        <p:spPr>
          <a:xfrm>
            <a:off x="429444" y="915566"/>
            <a:ext cx="4104456" cy="1872000"/>
          </a:xfrm>
          <a:prstGeom prst="rect">
            <a:avLst/>
          </a:prstGeom>
          <a:solidFill>
            <a:srgbClr val="F2F2F2"/>
          </a:solidFill>
          <a:ln>
            <a:noFill/>
          </a:ln>
        </p:spPr>
      </p:sp>
      <p:sp>
        <p:nvSpPr>
          <p:cNvPr id="81" name="Google Shape;81;p38"/>
          <p:cNvSpPr/>
          <p:nvPr>
            <p:ph idx="3" type="pic"/>
          </p:nvPr>
        </p:nvSpPr>
        <p:spPr>
          <a:xfrm>
            <a:off x="4644008" y="915566"/>
            <a:ext cx="4104456" cy="1872000"/>
          </a:xfrm>
          <a:prstGeom prst="rect">
            <a:avLst/>
          </a:prstGeom>
          <a:solidFill>
            <a:srgbClr val="F2F2F2"/>
          </a:solidFill>
          <a:ln>
            <a:noFill/>
          </a:ln>
        </p:spPr>
      </p:sp>
      <p:sp>
        <p:nvSpPr>
          <p:cNvPr id="82" name="Google Shape;82;p38"/>
          <p:cNvSpPr/>
          <p:nvPr>
            <p:ph idx="4" type="pic"/>
          </p:nvPr>
        </p:nvSpPr>
        <p:spPr>
          <a:xfrm>
            <a:off x="429444" y="2912740"/>
            <a:ext cx="4104456" cy="1872000"/>
          </a:xfrm>
          <a:prstGeom prst="rect">
            <a:avLst/>
          </a:prstGeom>
          <a:solidFill>
            <a:srgbClr val="F2F2F2"/>
          </a:solidFill>
          <a:ln>
            <a:noFill/>
          </a:ln>
        </p:spPr>
      </p:sp>
      <p:sp>
        <p:nvSpPr>
          <p:cNvPr id="83" name="Google Shape;83;p38"/>
          <p:cNvSpPr txBox="1"/>
          <p:nvPr>
            <p:ph idx="1" type="body"/>
          </p:nvPr>
        </p:nvSpPr>
        <p:spPr>
          <a:xfrm>
            <a:off x="0" y="180628"/>
            <a:ext cx="9144000" cy="576064"/>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72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84" name="Google Shape;84;p38"/>
          <p:cNvSpPr/>
          <p:nvPr/>
        </p:nvSpPr>
        <p:spPr>
          <a:xfrm>
            <a:off x="4644464" y="2912740"/>
            <a:ext cx="4104000" cy="1872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Images and Contents Layout">
  <p:cSld name="4_Images and Contents Layout">
    <p:spTree>
      <p:nvGrpSpPr>
        <p:cNvPr id="85" name="Shape 85"/>
        <p:cNvGrpSpPr/>
        <p:nvPr/>
      </p:nvGrpSpPr>
      <p:grpSpPr>
        <a:xfrm>
          <a:off x="0" y="0"/>
          <a:ext cx="0" cy="0"/>
          <a:chOff x="0" y="0"/>
          <a:chExt cx="0" cy="0"/>
        </a:xfrm>
      </p:grpSpPr>
      <p:sp>
        <p:nvSpPr>
          <p:cNvPr id="86" name="Google Shape;86;p39"/>
          <p:cNvSpPr/>
          <p:nvPr/>
        </p:nvSpPr>
        <p:spPr>
          <a:xfrm>
            <a:off x="4583048" y="0"/>
            <a:ext cx="2286000" cy="51435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7" name="Google Shape;87;p39"/>
          <p:cNvSpPr/>
          <p:nvPr>
            <p:ph idx="2" type="pic"/>
          </p:nvPr>
        </p:nvSpPr>
        <p:spPr>
          <a:xfrm>
            <a:off x="6858000" y="698778"/>
            <a:ext cx="2286000" cy="1872208"/>
          </a:xfrm>
          <a:prstGeom prst="rect">
            <a:avLst/>
          </a:prstGeom>
          <a:solidFill>
            <a:srgbClr val="F2F2F2"/>
          </a:solidFill>
          <a:ln>
            <a:noFill/>
          </a:ln>
        </p:spPr>
      </p:sp>
      <p:sp>
        <p:nvSpPr>
          <p:cNvPr id="88" name="Google Shape;88;p39"/>
          <p:cNvSpPr/>
          <p:nvPr>
            <p:ph idx="3" type="pic"/>
          </p:nvPr>
        </p:nvSpPr>
        <p:spPr>
          <a:xfrm>
            <a:off x="4583048" y="2578606"/>
            <a:ext cx="2286000" cy="1872208"/>
          </a:xfrm>
          <a:prstGeom prst="rect">
            <a:avLst/>
          </a:prstGeom>
          <a:solidFill>
            <a:srgbClr val="F2F2F2"/>
          </a:solidFill>
          <a:ln>
            <a:noFill/>
          </a:ln>
        </p:spPr>
      </p:sp>
      <p:sp>
        <p:nvSpPr>
          <p:cNvPr id="89" name="Google Shape;89;p39"/>
          <p:cNvSpPr/>
          <p:nvPr>
            <p:ph idx="4" type="pic"/>
          </p:nvPr>
        </p:nvSpPr>
        <p:spPr>
          <a:xfrm>
            <a:off x="2298953" y="699542"/>
            <a:ext cx="2286000" cy="1872208"/>
          </a:xfrm>
          <a:prstGeom prst="rect">
            <a:avLst/>
          </a:prstGeom>
          <a:solidFill>
            <a:srgbClr val="F2F2F2"/>
          </a:solidFill>
          <a:ln>
            <a:noFill/>
          </a:ln>
        </p:spPr>
      </p:sp>
      <p:sp>
        <p:nvSpPr>
          <p:cNvPr id="90" name="Google Shape;90;p39"/>
          <p:cNvSpPr/>
          <p:nvPr>
            <p:ph idx="5" type="pic"/>
          </p:nvPr>
        </p:nvSpPr>
        <p:spPr>
          <a:xfrm>
            <a:off x="0" y="2579370"/>
            <a:ext cx="2286000" cy="1872208"/>
          </a:xfrm>
          <a:prstGeom prst="rect">
            <a:avLst/>
          </a:prstGeom>
          <a:solidFill>
            <a:srgbClr val="F2F2F2"/>
          </a:solid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Images and Contents Layout">
  <p:cSld name="5_Images and Contents Layout">
    <p:spTree>
      <p:nvGrpSpPr>
        <p:cNvPr id="91" name="Shape 91"/>
        <p:cNvGrpSpPr/>
        <p:nvPr/>
      </p:nvGrpSpPr>
      <p:grpSpPr>
        <a:xfrm>
          <a:off x="0" y="0"/>
          <a:ext cx="0" cy="0"/>
          <a:chOff x="0" y="0"/>
          <a:chExt cx="0" cy="0"/>
        </a:xfrm>
      </p:grpSpPr>
      <p:sp>
        <p:nvSpPr>
          <p:cNvPr id="92" name="Google Shape;92;p40"/>
          <p:cNvSpPr/>
          <p:nvPr>
            <p:ph idx="2" type="pic"/>
          </p:nvPr>
        </p:nvSpPr>
        <p:spPr>
          <a:xfrm>
            <a:off x="323528" y="248444"/>
            <a:ext cx="3294112" cy="1512168"/>
          </a:xfrm>
          <a:prstGeom prst="rect">
            <a:avLst/>
          </a:prstGeom>
          <a:solidFill>
            <a:srgbClr val="F2F2F2"/>
          </a:solidFill>
          <a:ln>
            <a:noFill/>
          </a:ln>
        </p:spPr>
      </p:sp>
      <p:sp>
        <p:nvSpPr>
          <p:cNvPr id="93" name="Google Shape;93;p40"/>
          <p:cNvSpPr/>
          <p:nvPr>
            <p:ph idx="3" type="pic"/>
          </p:nvPr>
        </p:nvSpPr>
        <p:spPr>
          <a:xfrm>
            <a:off x="3671560" y="1832620"/>
            <a:ext cx="1512000" cy="1512168"/>
          </a:xfrm>
          <a:prstGeom prst="rect">
            <a:avLst/>
          </a:prstGeom>
          <a:solidFill>
            <a:srgbClr val="F2F2F2"/>
          </a:solidFill>
          <a:ln>
            <a:noFill/>
          </a:ln>
        </p:spPr>
      </p:sp>
      <p:sp>
        <p:nvSpPr>
          <p:cNvPr id="94" name="Google Shape;94;p40"/>
          <p:cNvSpPr/>
          <p:nvPr>
            <p:ph idx="4" type="pic"/>
          </p:nvPr>
        </p:nvSpPr>
        <p:spPr>
          <a:xfrm>
            <a:off x="2105640" y="3416796"/>
            <a:ext cx="3077920" cy="1512168"/>
          </a:xfrm>
          <a:prstGeom prst="rect">
            <a:avLst/>
          </a:prstGeom>
          <a:solidFill>
            <a:srgbClr val="F2F2F2"/>
          </a:solidFill>
          <a:ln>
            <a:noFill/>
          </a:ln>
        </p:spPr>
      </p:sp>
      <p:sp>
        <p:nvSpPr>
          <p:cNvPr id="95" name="Google Shape;95;p40"/>
          <p:cNvSpPr/>
          <p:nvPr>
            <p:ph idx="5" type="pic"/>
          </p:nvPr>
        </p:nvSpPr>
        <p:spPr>
          <a:xfrm>
            <a:off x="323528" y="1832620"/>
            <a:ext cx="1728192" cy="3096344"/>
          </a:xfrm>
          <a:prstGeom prst="rect">
            <a:avLst/>
          </a:prstGeom>
          <a:solidFill>
            <a:srgbClr val="F2F2F2"/>
          </a:solidFill>
          <a:ln>
            <a:noFill/>
          </a:ln>
        </p:spPr>
      </p:sp>
      <p:sp>
        <p:nvSpPr>
          <p:cNvPr id="96" name="Google Shape;96;p40"/>
          <p:cNvSpPr/>
          <p:nvPr>
            <p:ph idx="6" type="pic"/>
          </p:nvPr>
        </p:nvSpPr>
        <p:spPr>
          <a:xfrm>
            <a:off x="2105640" y="1832049"/>
            <a:ext cx="1512000" cy="1512168"/>
          </a:xfrm>
          <a:prstGeom prst="rect">
            <a:avLst/>
          </a:prstGeom>
          <a:solidFill>
            <a:srgbClr val="F2F2F2"/>
          </a:solidFill>
          <a:ln>
            <a:noFill/>
          </a:ln>
        </p:spPr>
      </p:sp>
      <p:sp>
        <p:nvSpPr>
          <p:cNvPr id="97" name="Google Shape;97;p40"/>
          <p:cNvSpPr/>
          <p:nvPr>
            <p:ph idx="7" type="pic"/>
          </p:nvPr>
        </p:nvSpPr>
        <p:spPr>
          <a:xfrm>
            <a:off x="3671560" y="248444"/>
            <a:ext cx="1512000" cy="1512168"/>
          </a:xfrm>
          <a:prstGeom prst="rect">
            <a:avLst/>
          </a:prstGeom>
          <a:solidFill>
            <a:srgbClr val="F2F2F2"/>
          </a:solid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Basic Layout">
  <p:cSld name="6_Basic Layout">
    <p:bg>
      <p:bgPr>
        <a:blipFill>
          <a:blip r:embed="rId2">
            <a:alphaModFix/>
          </a:blip>
          <a:stretch>
            <a:fillRect/>
          </a:stretch>
        </a:blipFill>
      </p:bgPr>
    </p:bg>
    <p:spTree>
      <p:nvGrpSpPr>
        <p:cNvPr id="98" name="Shape 98"/>
        <p:cNvGrpSpPr/>
        <p:nvPr/>
      </p:nvGrpSpPr>
      <p:grpSpPr>
        <a:xfrm>
          <a:off x="0" y="0"/>
          <a:ext cx="0" cy="0"/>
          <a:chOff x="0" y="0"/>
          <a:chExt cx="0" cy="0"/>
        </a:xfrm>
      </p:grpSpPr>
      <p:sp>
        <p:nvSpPr>
          <p:cNvPr id="99" name="Google Shape;99;p41"/>
          <p:cNvSpPr txBox="1"/>
          <p:nvPr>
            <p:ph idx="1" type="body"/>
          </p:nvPr>
        </p:nvSpPr>
        <p:spPr>
          <a:xfrm>
            <a:off x="467544" y="195486"/>
            <a:ext cx="8424936" cy="576064"/>
          </a:xfrm>
          <a:prstGeom prst="rect">
            <a:avLst/>
          </a:prstGeom>
          <a:noFill/>
          <a:ln>
            <a:noFill/>
          </a:ln>
        </p:spPr>
        <p:txBody>
          <a:bodyPr anchorCtr="0" anchor="ctr" bIns="45700" lIns="91425" spcFirstLastPara="1" rIns="91425" wrap="square" tIns="45700">
            <a:noAutofit/>
          </a:bodyPr>
          <a:lstStyle>
            <a:lvl1pPr indent="-228600" lvl="0" marL="457200" marR="0" rtl="0" algn="l">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00" name="Google Shape;100;p41"/>
          <p:cNvSpPr txBox="1"/>
          <p:nvPr>
            <p:ph idx="2" type="body"/>
          </p:nvPr>
        </p:nvSpPr>
        <p:spPr>
          <a:xfrm>
            <a:off x="467544" y="771550"/>
            <a:ext cx="8424936" cy="288032"/>
          </a:xfrm>
          <a:prstGeom prst="rect">
            <a:avLst/>
          </a:prstGeom>
          <a:noFill/>
          <a:ln>
            <a:noFill/>
          </a:ln>
        </p:spPr>
        <p:txBody>
          <a:bodyPr anchorCtr="0" anchor="ctr" bIns="45700" lIns="91425" spcFirstLastPara="1" rIns="91425" wrap="square" tIns="45700">
            <a:noAutofit/>
          </a:bodyPr>
          <a:lstStyle>
            <a:lvl1pPr indent="-228600" lvl="0" marL="457200" marR="0" rtl="0" algn="l">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pic>
        <p:nvPicPr>
          <p:cNvPr descr="D:\Fullppt\005-PNG이미지\노트북.png" id="101" name="Google Shape;101;p41"/>
          <p:cNvPicPr preferRelativeResize="0"/>
          <p:nvPr/>
        </p:nvPicPr>
        <p:blipFill rotWithShape="1">
          <a:blip r:embed="rId3">
            <a:alphaModFix/>
          </a:blip>
          <a:srcRect b="0" l="0" r="0" t="0"/>
          <a:stretch/>
        </p:blipFill>
        <p:spPr>
          <a:xfrm>
            <a:off x="3635896" y="1019175"/>
            <a:ext cx="6011911" cy="3057758"/>
          </a:xfrm>
          <a:prstGeom prst="rect">
            <a:avLst/>
          </a:prstGeom>
          <a:noFill/>
          <a:ln>
            <a:noFill/>
          </a:ln>
        </p:spPr>
      </p:pic>
      <p:sp>
        <p:nvSpPr>
          <p:cNvPr id="102" name="Google Shape;102;p41"/>
          <p:cNvSpPr/>
          <p:nvPr>
            <p:ph idx="3" type="pic"/>
          </p:nvPr>
        </p:nvSpPr>
        <p:spPr>
          <a:xfrm>
            <a:off x="5283453" y="1415430"/>
            <a:ext cx="2834003" cy="2114211"/>
          </a:xfrm>
          <a:prstGeom prst="rect">
            <a:avLst/>
          </a:prstGeom>
          <a:solidFill>
            <a:srgbClr val="F2F2F2"/>
          </a:solid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Images and Contents Layout">
  <p:cSld name="8_Images and Contents Layout">
    <p:bg>
      <p:bgPr>
        <a:blipFill>
          <a:blip r:embed="rId2">
            <a:alphaModFix/>
          </a:blip>
          <a:stretch>
            <a:fillRect/>
          </a:stretch>
        </a:blipFill>
      </p:bgPr>
    </p:bg>
    <p:spTree>
      <p:nvGrpSpPr>
        <p:cNvPr id="103" name="Shape 103"/>
        <p:cNvGrpSpPr/>
        <p:nvPr/>
      </p:nvGrpSpPr>
      <p:grpSpPr>
        <a:xfrm>
          <a:off x="0" y="0"/>
          <a:ext cx="0" cy="0"/>
          <a:chOff x="0" y="0"/>
          <a:chExt cx="0" cy="0"/>
        </a:xfrm>
      </p:grpSpPr>
      <p:pic>
        <p:nvPicPr>
          <p:cNvPr descr="D:\Fullppt\005-PNG이미지\모니터.png" id="104" name="Google Shape;104;p42"/>
          <p:cNvPicPr preferRelativeResize="0"/>
          <p:nvPr/>
        </p:nvPicPr>
        <p:blipFill rotWithShape="1">
          <a:blip r:embed="rId3">
            <a:alphaModFix/>
          </a:blip>
          <a:srcRect b="0" l="0" r="0" t="0"/>
          <a:stretch/>
        </p:blipFill>
        <p:spPr>
          <a:xfrm>
            <a:off x="1648247" y="1275606"/>
            <a:ext cx="2526010" cy="2518619"/>
          </a:xfrm>
          <a:prstGeom prst="rect">
            <a:avLst/>
          </a:prstGeom>
          <a:noFill/>
          <a:ln>
            <a:noFill/>
          </a:ln>
        </p:spPr>
      </p:pic>
      <p:pic>
        <p:nvPicPr>
          <p:cNvPr descr="D:\Fullppt\005-PNG이미지\모니터.png" id="105" name="Google Shape;105;p42"/>
          <p:cNvPicPr preferRelativeResize="0"/>
          <p:nvPr/>
        </p:nvPicPr>
        <p:blipFill rotWithShape="1">
          <a:blip r:embed="rId3">
            <a:alphaModFix/>
          </a:blip>
          <a:srcRect b="0" l="0" r="0" t="0"/>
          <a:stretch/>
        </p:blipFill>
        <p:spPr>
          <a:xfrm>
            <a:off x="4888607" y="1275606"/>
            <a:ext cx="2526010" cy="2518619"/>
          </a:xfrm>
          <a:prstGeom prst="rect">
            <a:avLst/>
          </a:prstGeom>
          <a:noFill/>
          <a:ln>
            <a:noFill/>
          </a:ln>
        </p:spPr>
      </p:pic>
      <p:sp>
        <p:nvSpPr>
          <p:cNvPr id="106" name="Google Shape;106;p42"/>
          <p:cNvSpPr/>
          <p:nvPr>
            <p:ph idx="2" type="pic"/>
          </p:nvPr>
        </p:nvSpPr>
        <p:spPr>
          <a:xfrm>
            <a:off x="1748616" y="1374406"/>
            <a:ext cx="2319328" cy="1584833"/>
          </a:xfrm>
          <a:prstGeom prst="rect">
            <a:avLst/>
          </a:prstGeom>
          <a:solidFill>
            <a:srgbClr val="F2F2F2"/>
          </a:solidFill>
          <a:ln>
            <a:noFill/>
          </a:ln>
        </p:spPr>
      </p:sp>
      <p:sp>
        <p:nvSpPr>
          <p:cNvPr id="107" name="Google Shape;107;p42"/>
          <p:cNvSpPr/>
          <p:nvPr>
            <p:ph idx="3" type="pic"/>
          </p:nvPr>
        </p:nvSpPr>
        <p:spPr>
          <a:xfrm>
            <a:off x="4986924" y="1374406"/>
            <a:ext cx="2319328" cy="1584833"/>
          </a:xfrm>
          <a:prstGeom prst="rect">
            <a:avLst/>
          </a:prstGeom>
          <a:solidFill>
            <a:srgbClr val="F2F2F2"/>
          </a:solidFill>
          <a:ln>
            <a:noFill/>
          </a:ln>
        </p:spPr>
      </p:sp>
      <p:sp>
        <p:nvSpPr>
          <p:cNvPr id="108" name="Google Shape;108;p42"/>
          <p:cNvSpPr txBox="1"/>
          <p:nvPr>
            <p:ph idx="1" type="body"/>
          </p:nvPr>
        </p:nvSpPr>
        <p:spPr>
          <a:xfrm>
            <a:off x="467544" y="195486"/>
            <a:ext cx="8424936" cy="576064"/>
          </a:xfrm>
          <a:prstGeom prst="rect">
            <a:avLst/>
          </a:prstGeom>
          <a:noFill/>
          <a:ln>
            <a:noFill/>
          </a:ln>
        </p:spPr>
        <p:txBody>
          <a:bodyPr anchorCtr="0" anchor="ctr" bIns="45700" lIns="91425" spcFirstLastPara="1" rIns="91425" wrap="square" tIns="45700">
            <a:noAutofit/>
          </a:bodyPr>
          <a:lstStyle>
            <a:lvl1pPr indent="-228600" lvl="0" marL="457200" marR="0" rtl="0" algn="l">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09" name="Google Shape;109;p42"/>
          <p:cNvSpPr txBox="1"/>
          <p:nvPr>
            <p:ph idx="4" type="body"/>
          </p:nvPr>
        </p:nvSpPr>
        <p:spPr>
          <a:xfrm>
            <a:off x="467544" y="771550"/>
            <a:ext cx="8424936" cy="288032"/>
          </a:xfrm>
          <a:prstGeom prst="rect">
            <a:avLst/>
          </a:prstGeom>
          <a:noFill/>
          <a:ln>
            <a:noFill/>
          </a:ln>
        </p:spPr>
        <p:txBody>
          <a:bodyPr anchorCtr="0" anchor="ctr" bIns="45700" lIns="91425" spcFirstLastPara="1" rIns="91425" wrap="square" tIns="45700">
            <a:noAutofit/>
          </a:bodyPr>
          <a:lstStyle>
            <a:lvl1pPr indent="-228600" lvl="0" marL="457200" marR="0" rtl="0" algn="l">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Images and Contents Layout">
  <p:cSld name="7_Images and Contents Layout">
    <p:bg>
      <p:bgPr>
        <a:blipFill>
          <a:blip r:embed="rId2">
            <a:alphaModFix/>
          </a:blip>
          <a:stretch>
            <a:fillRect/>
          </a:stretch>
        </a:blipFill>
      </p:bgPr>
    </p:bg>
    <p:spTree>
      <p:nvGrpSpPr>
        <p:cNvPr id="110" name="Shape 110"/>
        <p:cNvGrpSpPr/>
        <p:nvPr/>
      </p:nvGrpSpPr>
      <p:grpSpPr>
        <a:xfrm>
          <a:off x="0" y="0"/>
          <a:ext cx="0" cy="0"/>
          <a:chOff x="0" y="0"/>
          <a:chExt cx="0" cy="0"/>
        </a:xfrm>
      </p:grpSpPr>
      <p:pic>
        <p:nvPicPr>
          <p:cNvPr descr="D:\Fullppt\PNG이미지\핸드폰2.png" id="111" name="Google Shape;111;p43"/>
          <p:cNvPicPr preferRelativeResize="0"/>
          <p:nvPr/>
        </p:nvPicPr>
        <p:blipFill rotWithShape="1">
          <a:blip r:embed="rId3">
            <a:alphaModFix/>
          </a:blip>
          <a:srcRect b="0" l="0" r="0" t="0"/>
          <a:stretch/>
        </p:blipFill>
        <p:spPr>
          <a:xfrm>
            <a:off x="5940152" y="1023301"/>
            <a:ext cx="3024336" cy="3662411"/>
          </a:xfrm>
          <a:prstGeom prst="rect">
            <a:avLst/>
          </a:prstGeom>
          <a:noFill/>
          <a:ln>
            <a:noFill/>
          </a:ln>
        </p:spPr>
      </p:pic>
      <p:sp>
        <p:nvSpPr>
          <p:cNvPr id="112" name="Google Shape;112;p43"/>
          <p:cNvSpPr/>
          <p:nvPr>
            <p:ph idx="2" type="pic"/>
          </p:nvPr>
        </p:nvSpPr>
        <p:spPr>
          <a:xfrm>
            <a:off x="6687664" y="1164297"/>
            <a:ext cx="1744194" cy="2694244"/>
          </a:xfrm>
          <a:prstGeom prst="rect">
            <a:avLst/>
          </a:prstGeom>
          <a:solidFill>
            <a:srgbClr val="F2F2F2"/>
          </a:solidFill>
          <a:ln>
            <a:noFill/>
          </a:ln>
        </p:spPr>
      </p:sp>
      <p:sp>
        <p:nvSpPr>
          <p:cNvPr id="113" name="Google Shape;113;p43"/>
          <p:cNvSpPr/>
          <p:nvPr>
            <p:ph idx="3" type="pic"/>
          </p:nvPr>
        </p:nvSpPr>
        <p:spPr>
          <a:xfrm>
            <a:off x="5196830" y="1426241"/>
            <a:ext cx="1744194" cy="2694244"/>
          </a:xfrm>
          <a:prstGeom prst="rect">
            <a:avLst/>
          </a:prstGeom>
          <a:solidFill>
            <a:srgbClr val="F2F2F2"/>
          </a:solidFill>
          <a:ln>
            <a:noFill/>
          </a:ln>
        </p:spPr>
      </p:sp>
      <p:sp>
        <p:nvSpPr>
          <p:cNvPr id="114" name="Google Shape;114;p43"/>
          <p:cNvSpPr txBox="1"/>
          <p:nvPr>
            <p:ph idx="1" type="body"/>
          </p:nvPr>
        </p:nvSpPr>
        <p:spPr>
          <a:xfrm>
            <a:off x="467544" y="195486"/>
            <a:ext cx="8424936" cy="576064"/>
          </a:xfrm>
          <a:prstGeom prst="rect">
            <a:avLst/>
          </a:prstGeom>
          <a:noFill/>
          <a:ln>
            <a:noFill/>
          </a:ln>
        </p:spPr>
        <p:txBody>
          <a:bodyPr anchorCtr="0" anchor="ctr" bIns="45700" lIns="91425" spcFirstLastPara="1" rIns="91425" wrap="square" tIns="45700">
            <a:noAutofit/>
          </a:bodyPr>
          <a:lstStyle>
            <a:lvl1pPr indent="-228600" lvl="0" marL="457200" marR="0" rtl="0" algn="l">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15" name="Google Shape;115;p43"/>
          <p:cNvSpPr txBox="1"/>
          <p:nvPr>
            <p:ph idx="4" type="body"/>
          </p:nvPr>
        </p:nvSpPr>
        <p:spPr>
          <a:xfrm>
            <a:off x="467544" y="771550"/>
            <a:ext cx="8424936" cy="288032"/>
          </a:xfrm>
          <a:prstGeom prst="rect">
            <a:avLst/>
          </a:prstGeom>
          <a:noFill/>
          <a:ln>
            <a:noFill/>
          </a:ln>
        </p:spPr>
        <p:txBody>
          <a:bodyPr anchorCtr="0" anchor="ctr" bIns="45700" lIns="91425" spcFirstLastPara="1" rIns="91425" wrap="square" tIns="45700">
            <a:noAutofit/>
          </a:bodyPr>
          <a:lstStyle>
            <a:lvl1pPr indent="-228600" lvl="0" marL="457200" marR="0" rtl="0" algn="l">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con sets layout">
  <p:cSld name="icon sets layout">
    <p:spTree>
      <p:nvGrpSpPr>
        <p:cNvPr id="116" name="Shape 116"/>
        <p:cNvGrpSpPr/>
        <p:nvPr/>
      </p:nvGrpSpPr>
      <p:grpSpPr>
        <a:xfrm>
          <a:off x="0" y="0"/>
          <a:ext cx="0" cy="0"/>
          <a:chOff x="0" y="0"/>
          <a:chExt cx="0" cy="0"/>
        </a:xfrm>
      </p:grpSpPr>
      <p:sp>
        <p:nvSpPr>
          <p:cNvPr id="117" name="Google Shape;117;p44"/>
          <p:cNvSpPr txBox="1"/>
          <p:nvPr>
            <p:ph idx="1" type="body"/>
          </p:nvPr>
        </p:nvSpPr>
        <p:spPr>
          <a:xfrm>
            <a:off x="0" y="123478"/>
            <a:ext cx="9144000" cy="576064"/>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grpSp>
        <p:nvGrpSpPr>
          <p:cNvPr id="118" name="Google Shape;118;p44"/>
          <p:cNvGrpSpPr/>
          <p:nvPr/>
        </p:nvGrpSpPr>
        <p:grpSpPr>
          <a:xfrm>
            <a:off x="354008" y="1131589"/>
            <a:ext cx="2849840" cy="3649171"/>
            <a:chOff x="354008" y="1131589"/>
            <a:chExt cx="2849840" cy="3649171"/>
          </a:xfrm>
        </p:grpSpPr>
        <p:sp>
          <p:nvSpPr>
            <p:cNvPr id="119" name="Google Shape;119;p44"/>
            <p:cNvSpPr/>
            <p:nvPr/>
          </p:nvSpPr>
          <p:spPr>
            <a:xfrm>
              <a:off x="354008" y="1131589"/>
              <a:ext cx="2849840" cy="3649171"/>
            </a:xfrm>
            <a:prstGeom prst="roundRect">
              <a:avLst>
                <a:gd fmla="val 3968" name="adj"/>
              </a:avLst>
            </a:prstGeom>
            <a:blipFill rotWithShape="1">
              <a:blip r:embed="rId2">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0" name="Google Shape;120;p44"/>
            <p:cNvSpPr/>
            <p:nvPr/>
          </p:nvSpPr>
          <p:spPr>
            <a:xfrm>
              <a:off x="531932" y="1347500"/>
              <a:ext cx="108520" cy="3240473"/>
            </a:xfrm>
            <a:prstGeom prst="roundRect">
              <a:avLst>
                <a:gd fmla="val 50000" name="adj"/>
              </a:avLst>
            </a:prstGeom>
            <a:solidFill>
              <a:schemeClr val="lt1">
                <a:alpha val="40784"/>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1" name="Google Shape;121;p44"/>
            <p:cNvSpPr/>
            <p:nvPr/>
          </p:nvSpPr>
          <p:spPr>
            <a:xfrm rot="5400000">
              <a:off x="2592642" y="1238201"/>
              <a:ext cx="502331" cy="502331"/>
            </a:xfrm>
            <a:prstGeom prst="halfFrame">
              <a:avLst>
                <a:gd fmla="val 23728" name="adj1"/>
                <a:gd fmla="val 24642" name="adj2"/>
              </a:avLst>
            </a:prstGeom>
            <a:solidFill>
              <a:schemeClr val="lt1">
                <a:alpha val="2274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Slide Layout">
  <p:cSld name="End Slide Layout">
    <p:bg>
      <p:bgPr>
        <a:blipFill>
          <a:blip r:embed="rId2">
            <a:alphaModFix/>
          </a:blip>
          <a:stretch>
            <a:fillRect/>
          </a:stretch>
        </a:blipFill>
      </p:bgPr>
    </p:bg>
    <p:spTree>
      <p:nvGrpSpPr>
        <p:cNvPr id="28" name="Shape 28"/>
        <p:cNvGrpSpPr/>
        <p:nvPr/>
      </p:nvGrpSpPr>
      <p:grpSpPr>
        <a:xfrm>
          <a:off x="0" y="0"/>
          <a:ext cx="0" cy="0"/>
          <a:chOff x="0" y="0"/>
          <a:chExt cx="0" cy="0"/>
        </a:xfrm>
      </p:grpSpPr>
      <p:sp>
        <p:nvSpPr>
          <p:cNvPr id="29" name="Google Shape;29;p29"/>
          <p:cNvSpPr/>
          <p:nvPr/>
        </p:nvSpPr>
        <p:spPr>
          <a:xfrm>
            <a:off x="0" y="0"/>
            <a:ext cx="9144000" cy="5143500"/>
          </a:xfrm>
          <a:prstGeom prst="rect">
            <a:avLst/>
          </a:prstGeom>
          <a:solidFill>
            <a:schemeClr val="dk1">
              <a:alpha val="6666"/>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30" name="Google Shape;30;p29"/>
          <p:cNvGrpSpPr/>
          <p:nvPr/>
        </p:nvGrpSpPr>
        <p:grpSpPr>
          <a:xfrm>
            <a:off x="1944300" y="0"/>
            <a:ext cx="5255402" cy="5143500"/>
            <a:chOff x="1619672" y="548680"/>
            <a:chExt cx="5904656" cy="5778928"/>
          </a:xfrm>
        </p:grpSpPr>
        <p:sp>
          <p:nvSpPr>
            <p:cNvPr id="31" name="Google Shape;31;p29"/>
            <p:cNvSpPr/>
            <p:nvPr/>
          </p:nvSpPr>
          <p:spPr>
            <a:xfrm>
              <a:off x="2411760" y="1268760"/>
              <a:ext cx="4320480" cy="4320480"/>
            </a:xfrm>
            <a:prstGeom prst="ellipse">
              <a:avLst/>
            </a:prstGeom>
            <a:noFill/>
            <a:ln cap="flat" cmpd="sng" w="19050">
              <a:solidFill>
                <a:schemeClr val="lt1">
                  <a:alpha val="6980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2" name="Google Shape;32;p29"/>
            <p:cNvSpPr/>
            <p:nvPr/>
          </p:nvSpPr>
          <p:spPr>
            <a:xfrm>
              <a:off x="2483768" y="1340768"/>
              <a:ext cx="4176464" cy="4176464"/>
            </a:xfrm>
            <a:prstGeom prst="ellipse">
              <a:avLst/>
            </a:prstGeom>
            <a:blipFill rotWithShape="1">
              <a:blip r:embed="rId2">
                <a:alphaModFix/>
              </a:blip>
              <a:stretch>
                <a:fillRect b="0" l="0" r="0" t="0"/>
              </a:stretch>
            </a:blipFill>
            <a:ln cap="flat" cmpd="sng" w="19050">
              <a:solidFill>
                <a:schemeClr val="lt1">
                  <a:alpha val="6980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33" name="Google Shape;33;p29"/>
            <p:cNvCxnSpPr/>
            <p:nvPr/>
          </p:nvCxnSpPr>
          <p:spPr>
            <a:xfrm>
              <a:off x="4572000" y="548680"/>
              <a:ext cx="0" cy="720080"/>
            </a:xfrm>
            <a:prstGeom prst="straightConnector1">
              <a:avLst/>
            </a:prstGeom>
            <a:noFill/>
            <a:ln cap="flat" cmpd="sng" w="19050">
              <a:solidFill>
                <a:schemeClr val="lt1">
                  <a:alpha val="69803"/>
                </a:schemeClr>
              </a:solidFill>
              <a:prstDash val="solid"/>
              <a:round/>
              <a:headEnd len="sm" w="sm" type="none"/>
              <a:tailEnd len="sm" w="sm" type="none"/>
            </a:ln>
          </p:spPr>
        </p:cxnSp>
        <p:cxnSp>
          <p:nvCxnSpPr>
            <p:cNvPr id="34" name="Google Shape;34;p29"/>
            <p:cNvCxnSpPr/>
            <p:nvPr/>
          </p:nvCxnSpPr>
          <p:spPr>
            <a:xfrm>
              <a:off x="4572000" y="5607528"/>
              <a:ext cx="0" cy="720080"/>
            </a:xfrm>
            <a:prstGeom prst="straightConnector1">
              <a:avLst/>
            </a:prstGeom>
            <a:noFill/>
            <a:ln cap="flat" cmpd="sng" w="19050">
              <a:solidFill>
                <a:schemeClr val="lt1">
                  <a:alpha val="69803"/>
                </a:schemeClr>
              </a:solidFill>
              <a:prstDash val="solid"/>
              <a:round/>
              <a:headEnd len="sm" w="sm" type="none"/>
              <a:tailEnd len="sm" w="sm" type="none"/>
            </a:ln>
          </p:spPr>
        </p:cxnSp>
        <p:cxnSp>
          <p:nvCxnSpPr>
            <p:cNvPr id="35" name="Google Shape;35;p29"/>
            <p:cNvCxnSpPr/>
            <p:nvPr/>
          </p:nvCxnSpPr>
          <p:spPr>
            <a:xfrm>
              <a:off x="6732240" y="3429000"/>
              <a:ext cx="792088" cy="0"/>
            </a:xfrm>
            <a:prstGeom prst="straightConnector1">
              <a:avLst/>
            </a:prstGeom>
            <a:noFill/>
            <a:ln cap="flat" cmpd="sng" w="19050">
              <a:solidFill>
                <a:schemeClr val="lt1">
                  <a:alpha val="69803"/>
                </a:schemeClr>
              </a:solidFill>
              <a:prstDash val="solid"/>
              <a:round/>
              <a:headEnd len="sm" w="sm" type="none"/>
              <a:tailEnd len="sm" w="sm" type="none"/>
            </a:ln>
          </p:spPr>
        </p:cxnSp>
        <p:cxnSp>
          <p:nvCxnSpPr>
            <p:cNvPr id="36" name="Google Shape;36;p29"/>
            <p:cNvCxnSpPr/>
            <p:nvPr/>
          </p:nvCxnSpPr>
          <p:spPr>
            <a:xfrm>
              <a:off x="1619672" y="3429000"/>
              <a:ext cx="792088" cy="0"/>
            </a:xfrm>
            <a:prstGeom prst="straightConnector1">
              <a:avLst/>
            </a:prstGeom>
            <a:noFill/>
            <a:ln cap="flat" cmpd="sng" w="19050">
              <a:solidFill>
                <a:schemeClr val="lt1">
                  <a:alpha val="69803"/>
                </a:schemeClr>
              </a:solidFill>
              <a:prstDash val="solid"/>
              <a:round/>
              <a:headEnd len="sm" w="sm" type="none"/>
              <a:tailEnd len="sm" w="sm" type="none"/>
            </a:ln>
          </p:spPr>
        </p:cxnSp>
        <p:cxnSp>
          <p:nvCxnSpPr>
            <p:cNvPr id="37" name="Google Shape;37;p29"/>
            <p:cNvCxnSpPr/>
            <p:nvPr/>
          </p:nvCxnSpPr>
          <p:spPr>
            <a:xfrm flipH="1" rot="10800000">
              <a:off x="6156176" y="2378312"/>
              <a:ext cx="792088" cy="330608"/>
            </a:xfrm>
            <a:prstGeom prst="straightConnector1">
              <a:avLst/>
            </a:prstGeom>
            <a:noFill/>
            <a:ln cap="flat" cmpd="sng" w="19050">
              <a:solidFill>
                <a:schemeClr val="lt1">
                  <a:alpha val="69803"/>
                </a:schemeClr>
              </a:solidFill>
              <a:prstDash val="solid"/>
              <a:round/>
              <a:headEnd len="sm" w="sm" type="none"/>
              <a:tailEnd len="sm" w="sm" type="none"/>
            </a:ln>
          </p:spPr>
        </p:cxnSp>
        <p:cxnSp>
          <p:nvCxnSpPr>
            <p:cNvPr id="38" name="Google Shape;38;p29"/>
            <p:cNvCxnSpPr/>
            <p:nvPr/>
          </p:nvCxnSpPr>
          <p:spPr>
            <a:xfrm flipH="1" rot="10800000">
              <a:off x="5431496" y="1124744"/>
              <a:ext cx="432048" cy="792088"/>
            </a:xfrm>
            <a:prstGeom prst="straightConnector1">
              <a:avLst/>
            </a:prstGeom>
            <a:noFill/>
            <a:ln cap="flat" cmpd="sng" w="19050">
              <a:solidFill>
                <a:schemeClr val="lt1">
                  <a:alpha val="69803"/>
                </a:schemeClr>
              </a:solidFill>
              <a:prstDash val="solid"/>
              <a:round/>
              <a:headEnd len="sm" w="sm" type="none"/>
              <a:tailEnd len="sm" w="sm" type="none"/>
            </a:ln>
          </p:spPr>
        </p:cxnSp>
        <p:cxnSp>
          <p:nvCxnSpPr>
            <p:cNvPr id="39" name="Google Shape;39;p29"/>
            <p:cNvCxnSpPr/>
            <p:nvPr/>
          </p:nvCxnSpPr>
          <p:spPr>
            <a:xfrm>
              <a:off x="3094136" y="1131624"/>
              <a:ext cx="613768" cy="785208"/>
            </a:xfrm>
            <a:prstGeom prst="straightConnector1">
              <a:avLst/>
            </a:prstGeom>
            <a:noFill/>
            <a:ln cap="flat" cmpd="sng" w="19050">
              <a:solidFill>
                <a:schemeClr val="lt1">
                  <a:alpha val="69803"/>
                </a:schemeClr>
              </a:solidFill>
              <a:prstDash val="solid"/>
              <a:round/>
              <a:headEnd len="sm" w="sm" type="none"/>
              <a:tailEnd len="sm" w="sm" type="none"/>
            </a:ln>
          </p:spPr>
        </p:cxnSp>
        <p:cxnSp>
          <p:nvCxnSpPr>
            <p:cNvPr id="40" name="Google Shape;40;p29"/>
            <p:cNvCxnSpPr/>
            <p:nvPr/>
          </p:nvCxnSpPr>
          <p:spPr>
            <a:xfrm>
              <a:off x="2195736" y="2090992"/>
              <a:ext cx="898400" cy="492240"/>
            </a:xfrm>
            <a:prstGeom prst="straightConnector1">
              <a:avLst/>
            </a:prstGeom>
            <a:noFill/>
            <a:ln cap="flat" cmpd="sng" w="19050">
              <a:solidFill>
                <a:schemeClr val="lt1">
                  <a:alpha val="69803"/>
                </a:schemeClr>
              </a:solidFill>
              <a:prstDash val="solid"/>
              <a:round/>
              <a:headEnd len="sm" w="sm" type="none"/>
              <a:tailEnd len="sm" w="sm" type="none"/>
            </a:ln>
          </p:spPr>
        </p:cxnSp>
        <p:cxnSp>
          <p:nvCxnSpPr>
            <p:cNvPr id="41" name="Google Shape;41;p29"/>
            <p:cNvCxnSpPr/>
            <p:nvPr/>
          </p:nvCxnSpPr>
          <p:spPr>
            <a:xfrm flipH="1" rot="10800000">
              <a:off x="3180984" y="4941168"/>
              <a:ext cx="526920" cy="576064"/>
            </a:xfrm>
            <a:prstGeom prst="straightConnector1">
              <a:avLst/>
            </a:prstGeom>
            <a:noFill/>
            <a:ln cap="flat" cmpd="sng" w="19050">
              <a:solidFill>
                <a:schemeClr val="lt1">
                  <a:alpha val="69803"/>
                </a:schemeClr>
              </a:solidFill>
              <a:prstDash val="solid"/>
              <a:round/>
              <a:headEnd len="sm" w="sm" type="none"/>
              <a:tailEnd len="sm" w="sm" type="none"/>
            </a:ln>
          </p:spPr>
        </p:cxnSp>
        <p:cxnSp>
          <p:nvCxnSpPr>
            <p:cNvPr id="42" name="Google Shape;42;p29"/>
            <p:cNvCxnSpPr/>
            <p:nvPr/>
          </p:nvCxnSpPr>
          <p:spPr>
            <a:xfrm flipH="1" rot="10800000">
              <a:off x="2456304" y="4329100"/>
              <a:ext cx="637832" cy="396044"/>
            </a:xfrm>
            <a:prstGeom prst="straightConnector1">
              <a:avLst/>
            </a:prstGeom>
            <a:noFill/>
            <a:ln cap="flat" cmpd="sng" w="19050">
              <a:solidFill>
                <a:schemeClr val="lt1">
                  <a:alpha val="69803"/>
                </a:schemeClr>
              </a:solidFill>
              <a:prstDash val="solid"/>
              <a:round/>
              <a:headEnd len="sm" w="sm" type="none"/>
              <a:tailEnd len="sm" w="sm" type="none"/>
            </a:ln>
          </p:spPr>
        </p:cxnSp>
        <p:cxnSp>
          <p:nvCxnSpPr>
            <p:cNvPr id="43" name="Google Shape;43;p29"/>
            <p:cNvCxnSpPr/>
            <p:nvPr/>
          </p:nvCxnSpPr>
          <p:spPr>
            <a:xfrm>
              <a:off x="5979584" y="4142812"/>
              <a:ext cx="968680" cy="510324"/>
            </a:xfrm>
            <a:prstGeom prst="straightConnector1">
              <a:avLst/>
            </a:prstGeom>
            <a:noFill/>
            <a:ln cap="flat" cmpd="sng" w="19050">
              <a:solidFill>
                <a:schemeClr val="lt1">
                  <a:alpha val="69803"/>
                </a:schemeClr>
              </a:solidFill>
              <a:prstDash val="solid"/>
              <a:round/>
              <a:headEnd len="sm" w="sm" type="none"/>
              <a:tailEnd len="sm" w="sm" type="none"/>
            </a:ln>
          </p:spPr>
        </p:cxnSp>
        <p:cxnSp>
          <p:nvCxnSpPr>
            <p:cNvPr id="44" name="Google Shape;44;p29"/>
            <p:cNvCxnSpPr/>
            <p:nvPr/>
          </p:nvCxnSpPr>
          <p:spPr>
            <a:xfrm>
              <a:off x="5431496" y="4875464"/>
              <a:ext cx="490068" cy="732064"/>
            </a:xfrm>
            <a:prstGeom prst="straightConnector1">
              <a:avLst/>
            </a:prstGeom>
            <a:noFill/>
            <a:ln cap="flat" cmpd="sng" w="19050">
              <a:solidFill>
                <a:schemeClr val="lt1">
                  <a:alpha val="69803"/>
                </a:schemeClr>
              </a:solidFill>
              <a:prstDash val="solid"/>
              <a:round/>
              <a:headEnd len="sm" w="sm" type="none"/>
              <a:tailEnd len="sm" w="sm" type="none"/>
            </a:ln>
          </p:spPr>
        </p:cxnSp>
      </p:grpSp>
      <p:sp>
        <p:nvSpPr>
          <p:cNvPr id="45" name="Google Shape;45;p29"/>
          <p:cNvSpPr txBox="1"/>
          <p:nvPr>
            <p:ph idx="1" type="body"/>
          </p:nvPr>
        </p:nvSpPr>
        <p:spPr>
          <a:xfrm>
            <a:off x="0" y="2105794"/>
            <a:ext cx="9144000" cy="576063"/>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46" name="Google Shape;46;p29"/>
          <p:cNvSpPr txBox="1"/>
          <p:nvPr>
            <p:ph idx="2" type="body"/>
          </p:nvPr>
        </p:nvSpPr>
        <p:spPr>
          <a:xfrm>
            <a:off x="-148" y="2681858"/>
            <a:ext cx="9144000" cy="288032"/>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reak Layout">
  <p:cSld name="Section Break Layout">
    <p:bg>
      <p:bgPr>
        <a:blipFill>
          <a:blip r:embed="rId2">
            <a:alphaModFix/>
          </a:blip>
          <a:stretch>
            <a:fillRect/>
          </a:stretch>
        </a:blipFill>
      </p:bgPr>
    </p:bg>
    <p:spTree>
      <p:nvGrpSpPr>
        <p:cNvPr id="123" name="Shape 123"/>
        <p:cNvGrpSpPr/>
        <p:nvPr/>
      </p:nvGrpSpPr>
      <p:grpSpPr>
        <a:xfrm>
          <a:off x="0" y="0"/>
          <a:ext cx="0" cy="0"/>
          <a:chOff x="0" y="0"/>
          <a:chExt cx="0" cy="0"/>
        </a:xfrm>
      </p:grpSpPr>
      <p:sp>
        <p:nvSpPr>
          <p:cNvPr id="124" name="Google Shape;124;p27"/>
          <p:cNvSpPr txBox="1"/>
          <p:nvPr>
            <p:ph idx="1" type="body"/>
          </p:nvPr>
        </p:nvSpPr>
        <p:spPr>
          <a:xfrm>
            <a:off x="3995936" y="2253238"/>
            <a:ext cx="5148064" cy="473576"/>
          </a:xfrm>
          <a:prstGeom prst="rect">
            <a:avLst/>
          </a:prstGeom>
          <a:noFill/>
          <a:ln>
            <a:noFill/>
          </a:ln>
        </p:spPr>
        <p:txBody>
          <a:bodyPr anchorCtr="0" anchor="ctr" bIns="45700" lIns="91425" spcFirstLastPara="1" rIns="91425" wrap="square" tIns="45700">
            <a:noAutofit/>
          </a:bodyPr>
          <a:lstStyle>
            <a:lvl1pPr indent="-228600" lvl="0" marL="457200" marR="0" rtl="0" algn="l">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5" name="Google Shape;125;p27"/>
          <p:cNvSpPr txBox="1"/>
          <p:nvPr>
            <p:ph idx="2" type="body"/>
          </p:nvPr>
        </p:nvSpPr>
        <p:spPr>
          <a:xfrm>
            <a:off x="3995936" y="2726814"/>
            <a:ext cx="5148064" cy="288032"/>
          </a:xfrm>
          <a:prstGeom prst="rect">
            <a:avLst/>
          </a:prstGeom>
          <a:noFill/>
          <a:ln>
            <a:noFill/>
          </a:ln>
        </p:spPr>
        <p:txBody>
          <a:bodyPr anchorCtr="0" anchor="ctr" bIns="45700" lIns="91425" spcFirstLastPara="1" rIns="91425" wrap="square" tIns="45700">
            <a:noAutofit/>
          </a:bodyPr>
          <a:lstStyle>
            <a:lvl1pPr indent="-228600" lvl="0" marL="457200" marR="0" rtl="0" algn="l">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grpSp>
        <p:nvGrpSpPr>
          <p:cNvPr id="126" name="Google Shape;126;p27"/>
          <p:cNvGrpSpPr/>
          <p:nvPr/>
        </p:nvGrpSpPr>
        <p:grpSpPr>
          <a:xfrm>
            <a:off x="941932" y="1244876"/>
            <a:ext cx="2693964" cy="2636602"/>
            <a:chOff x="1619672" y="548680"/>
            <a:chExt cx="5904656" cy="5778928"/>
          </a:xfrm>
        </p:grpSpPr>
        <p:sp>
          <p:nvSpPr>
            <p:cNvPr id="127" name="Google Shape;127;p27"/>
            <p:cNvSpPr/>
            <p:nvPr/>
          </p:nvSpPr>
          <p:spPr>
            <a:xfrm>
              <a:off x="2411760" y="1268760"/>
              <a:ext cx="4320480" cy="4320480"/>
            </a:xfrm>
            <a:prstGeom prst="ellipse">
              <a:avLst/>
            </a:prstGeom>
            <a:noFill/>
            <a:ln cap="flat" cmpd="sng" w="19050">
              <a:solidFill>
                <a:srgbClr val="C8FBF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8" name="Google Shape;128;p27"/>
            <p:cNvSpPr/>
            <p:nvPr/>
          </p:nvSpPr>
          <p:spPr>
            <a:xfrm>
              <a:off x="2483768" y="1340768"/>
              <a:ext cx="4176464" cy="4176464"/>
            </a:xfrm>
            <a:prstGeom prst="ellipse">
              <a:avLst/>
            </a:prstGeom>
            <a:blipFill rotWithShape="1">
              <a:blip r:embed="rId3">
                <a:alphaModFix/>
              </a:blip>
              <a:stretch>
                <a:fillRect b="0" l="0" r="0" t="0"/>
              </a:stretch>
            </a:blipFill>
            <a:ln cap="flat" cmpd="sng" w="19050">
              <a:solidFill>
                <a:srgbClr val="C8FBF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cxnSp>
          <p:nvCxnSpPr>
            <p:cNvPr id="129" name="Google Shape;129;p27"/>
            <p:cNvCxnSpPr/>
            <p:nvPr/>
          </p:nvCxnSpPr>
          <p:spPr>
            <a:xfrm>
              <a:off x="4572000" y="548680"/>
              <a:ext cx="0" cy="720080"/>
            </a:xfrm>
            <a:prstGeom prst="straightConnector1">
              <a:avLst/>
            </a:prstGeom>
            <a:noFill/>
            <a:ln cap="flat" cmpd="sng" w="19050">
              <a:solidFill>
                <a:srgbClr val="C8FBFC"/>
              </a:solidFill>
              <a:prstDash val="solid"/>
              <a:round/>
              <a:headEnd len="sm" w="sm" type="none"/>
              <a:tailEnd len="sm" w="sm" type="none"/>
            </a:ln>
          </p:spPr>
        </p:cxnSp>
        <p:cxnSp>
          <p:nvCxnSpPr>
            <p:cNvPr id="130" name="Google Shape;130;p27"/>
            <p:cNvCxnSpPr/>
            <p:nvPr/>
          </p:nvCxnSpPr>
          <p:spPr>
            <a:xfrm>
              <a:off x="4572000" y="5607528"/>
              <a:ext cx="0" cy="720080"/>
            </a:xfrm>
            <a:prstGeom prst="straightConnector1">
              <a:avLst/>
            </a:prstGeom>
            <a:noFill/>
            <a:ln cap="flat" cmpd="sng" w="19050">
              <a:solidFill>
                <a:srgbClr val="C8FBFC"/>
              </a:solidFill>
              <a:prstDash val="solid"/>
              <a:round/>
              <a:headEnd len="sm" w="sm" type="none"/>
              <a:tailEnd len="sm" w="sm" type="none"/>
            </a:ln>
          </p:spPr>
        </p:cxnSp>
        <p:cxnSp>
          <p:nvCxnSpPr>
            <p:cNvPr id="131" name="Google Shape;131;p27"/>
            <p:cNvCxnSpPr/>
            <p:nvPr/>
          </p:nvCxnSpPr>
          <p:spPr>
            <a:xfrm>
              <a:off x="6732240" y="3429000"/>
              <a:ext cx="792088" cy="0"/>
            </a:xfrm>
            <a:prstGeom prst="straightConnector1">
              <a:avLst/>
            </a:prstGeom>
            <a:noFill/>
            <a:ln cap="flat" cmpd="sng" w="19050">
              <a:solidFill>
                <a:srgbClr val="C8FBFC"/>
              </a:solidFill>
              <a:prstDash val="solid"/>
              <a:round/>
              <a:headEnd len="sm" w="sm" type="none"/>
              <a:tailEnd len="sm" w="sm" type="none"/>
            </a:ln>
          </p:spPr>
        </p:cxnSp>
        <p:cxnSp>
          <p:nvCxnSpPr>
            <p:cNvPr id="132" name="Google Shape;132;p27"/>
            <p:cNvCxnSpPr/>
            <p:nvPr/>
          </p:nvCxnSpPr>
          <p:spPr>
            <a:xfrm>
              <a:off x="1619672" y="3429000"/>
              <a:ext cx="792088" cy="0"/>
            </a:xfrm>
            <a:prstGeom prst="straightConnector1">
              <a:avLst/>
            </a:prstGeom>
            <a:noFill/>
            <a:ln cap="flat" cmpd="sng" w="19050">
              <a:solidFill>
                <a:srgbClr val="C8FBFC"/>
              </a:solidFill>
              <a:prstDash val="solid"/>
              <a:round/>
              <a:headEnd len="sm" w="sm" type="none"/>
              <a:tailEnd len="sm" w="sm" type="none"/>
            </a:ln>
          </p:spPr>
        </p:cxnSp>
        <p:cxnSp>
          <p:nvCxnSpPr>
            <p:cNvPr id="133" name="Google Shape;133;p27"/>
            <p:cNvCxnSpPr/>
            <p:nvPr/>
          </p:nvCxnSpPr>
          <p:spPr>
            <a:xfrm flipH="1" rot="10800000">
              <a:off x="6156176" y="2378312"/>
              <a:ext cx="792088" cy="330608"/>
            </a:xfrm>
            <a:prstGeom prst="straightConnector1">
              <a:avLst/>
            </a:prstGeom>
            <a:noFill/>
            <a:ln cap="flat" cmpd="sng" w="19050">
              <a:solidFill>
                <a:srgbClr val="C8FBFC"/>
              </a:solidFill>
              <a:prstDash val="solid"/>
              <a:round/>
              <a:headEnd len="sm" w="sm" type="none"/>
              <a:tailEnd len="sm" w="sm" type="none"/>
            </a:ln>
          </p:spPr>
        </p:cxnSp>
        <p:cxnSp>
          <p:nvCxnSpPr>
            <p:cNvPr id="134" name="Google Shape;134;p27"/>
            <p:cNvCxnSpPr/>
            <p:nvPr/>
          </p:nvCxnSpPr>
          <p:spPr>
            <a:xfrm flipH="1" rot="10800000">
              <a:off x="5431496" y="1124744"/>
              <a:ext cx="432048" cy="792088"/>
            </a:xfrm>
            <a:prstGeom prst="straightConnector1">
              <a:avLst/>
            </a:prstGeom>
            <a:noFill/>
            <a:ln cap="flat" cmpd="sng" w="19050">
              <a:solidFill>
                <a:srgbClr val="C8FBFC"/>
              </a:solidFill>
              <a:prstDash val="solid"/>
              <a:round/>
              <a:headEnd len="sm" w="sm" type="none"/>
              <a:tailEnd len="sm" w="sm" type="none"/>
            </a:ln>
          </p:spPr>
        </p:cxnSp>
        <p:cxnSp>
          <p:nvCxnSpPr>
            <p:cNvPr id="135" name="Google Shape;135;p27"/>
            <p:cNvCxnSpPr/>
            <p:nvPr/>
          </p:nvCxnSpPr>
          <p:spPr>
            <a:xfrm>
              <a:off x="3094136" y="1131624"/>
              <a:ext cx="613768" cy="785208"/>
            </a:xfrm>
            <a:prstGeom prst="straightConnector1">
              <a:avLst/>
            </a:prstGeom>
            <a:noFill/>
            <a:ln cap="flat" cmpd="sng" w="19050">
              <a:solidFill>
                <a:srgbClr val="C8FBFC"/>
              </a:solidFill>
              <a:prstDash val="solid"/>
              <a:round/>
              <a:headEnd len="sm" w="sm" type="none"/>
              <a:tailEnd len="sm" w="sm" type="none"/>
            </a:ln>
          </p:spPr>
        </p:cxnSp>
        <p:cxnSp>
          <p:nvCxnSpPr>
            <p:cNvPr id="136" name="Google Shape;136;p27"/>
            <p:cNvCxnSpPr/>
            <p:nvPr/>
          </p:nvCxnSpPr>
          <p:spPr>
            <a:xfrm>
              <a:off x="2195736" y="2090992"/>
              <a:ext cx="898400" cy="492240"/>
            </a:xfrm>
            <a:prstGeom prst="straightConnector1">
              <a:avLst/>
            </a:prstGeom>
            <a:noFill/>
            <a:ln cap="flat" cmpd="sng" w="19050">
              <a:solidFill>
                <a:srgbClr val="C8FBFC"/>
              </a:solidFill>
              <a:prstDash val="solid"/>
              <a:round/>
              <a:headEnd len="sm" w="sm" type="none"/>
              <a:tailEnd len="sm" w="sm" type="none"/>
            </a:ln>
          </p:spPr>
        </p:cxnSp>
        <p:cxnSp>
          <p:nvCxnSpPr>
            <p:cNvPr id="137" name="Google Shape;137;p27"/>
            <p:cNvCxnSpPr/>
            <p:nvPr/>
          </p:nvCxnSpPr>
          <p:spPr>
            <a:xfrm flipH="1" rot="10800000">
              <a:off x="3180984" y="4941168"/>
              <a:ext cx="526920" cy="576064"/>
            </a:xfrm>
            <a:prstGeom prst="straightConnector1">
              <a:avLst/>
            </a:prstGeom>
            <a:noFill/>
            <a:ln cap="flat" cmpd="sng" w="19050">
              <a:solidFill>
                <a:srgbClr val="C8FBFC"/>
              </a:solidFill>
              <a:prstDash val="solid"/>
              <a:round/>
              <a:headEnd len="sm" w="sm" type="none"/>
              <a:tailEnd len="sm" w="sm" type="none"/>
            </a:ln>
          </p:spPr>
        </p:cxnSp>
        <p:cxnSp>
          <p:nvCxnSpPr>
            <p:cNvPr id="138" name="Google Shape;138;p27"/>
            <p:cNvCxnSpPr/>
            <p:nvPr/>
          </p:nvCxnSpPr>
          <p:spPr>
            <a:xfrm flipH="1" rot="10800000">
              <a:off x="2456304" y="4329100"/>
              <a:ext cx="637832" cy="396044"/>
            </a:xfrm>
            <a:prstGeom prst="straightConnector1">
              <a:avLst/>
            </a:prstGeom>
            <a:noFill/>
            <a:ln cap="flat" cmpd="sng" w="19050">
              <a:solidFill>
                <a:srgbClr val="C8FBFC"/>
              </a:solidFill>
              <a:prstDash val="solid"/>
              <a:round/>
              <a:headEnd len="sm" w="sm" type="none"/>
              <a:tailEnd len="sm" w="sm" type="none"/>
            </a:ln>
          </p:spPr>
        </p:cxnSp>
        <p:cxnSp>
          <p:nvCxnSpPr>
            <p:cNvPr id="139" name="Google Shape;139;p27"/>
            <p:cNvCxnSpPr/>
            <p:nvPr/>
          </p:nvCxnSpPr>
          <p:spPr>
            <a:xfrm>
              <a:off x="5979584" y="4142812"/>
              <a:ext cx="968680" cy="510324"/>
            </a:xfrm>
            <a:prstGeom prst="straightConnector1">
              <a:avLst/>
            </a:prstGeom>
            <a:noFill/>
            <a:ln cap="flat" cmpd="sng" w="19050">
              <a:solidFill>
                <a:srgbClr val="C8FBFC"/>
              </a:solidFill>
              <a:prstDash val="solid"/>
              <a:round/>
              <a:headEnd len="sm" w="sm" type="none"/>
              <a:tailEnd len="sm" w="sm" type="none"/>
            </a:ln>
          </p:spPr>
        </p:cxnSp>
        <p:cxnSp>
          <p:nvCxnSpPr>
            <p:cNvPr id="140" name="Google Shape;140;p27"/>
            <p:cNvCxnSpPr/>
            <p:nvPr/>
          </p:nvCxnSpPr>
          <p:spPr>
            <a:xfrm>
              <a:off x="5431496" y="4875464"/>
              <a:ext cx="490068" cy="732064"/>
            </a:xfrm>
            <a:prstGeom prst="straightConnector1">
              <a:avLst/>
            </a:prstGeom>
            <a:noFill/>
            <a:ln cap="flat" cmpd="sng" w="19050">
              <a:solidFill>
                <a:srgbClr val="C8FBFC"/>
              </a:solidFill>
              <a:prstDash val="solid"/>
              <a:round/>
              <a:headEnd len="sm" w="sm" type="none"/>
              <a:tailEnd len="sm" w="sm" type="none"/>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Layout">
  <p:cSld name="Agenda Layout">
    <p:bg>
      <p:bgPr>
        <a:blipFill>
          <a:blip r:embed="rId2">
            <a:alphaModFix/>
          </a:blip>
          <a:stretch>
            <a:fillRect/>
          </a:stretch>
        </a:blipFill>
      </p:bgPr>
    </p:bg>
    <p:spTree>
      <p:nvGrpSpPr>
        <p:cNvPr id="48" name="Shape 48"/>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ic Layout">
  <p:cSld name="Basic Layout">
    <p:bg>
      <p:bgPr>
        <a:blipFill>
          <a:blip r:embed="rId2">
            <a:alphaModFix/>
          </a:blip>
          <a:stretch>
            <a:fillRect/>
          </a:stretch>
        </a:blipFill>
      </p:bgPr>
    </p:bg>
    <p:spTree>
      <p:nvGrpSpPr>
        <p:cNvPr id="49" name="Shape 49"/>
        <p:cNvGrpSpPr/>
        <p:nvPr/>
      </p:nvGrpSpPr>
      <p:grpSpPr>
        <a:xfrm>
          <a:off x="0" y="0"/>
          <a:ext cx="0" cy="0"/>
          <a:chOff x="0" y="0"/>
          <a:chExt cx="0" cy="0"/>
        </a:xfrm>
      </p:grpSpPr>
      <p:sp>
        <p:nvSpPr>
          <p:cNvPr id="50" name="Google Shape;50;p28"/>
          <p:cNvSpPr txBox="1"/>
          <p:nvPr>
            <p:ph idx="1" type="body"/>
          </p:nvPr>
        </p:nvSpPr>
        <p:spPr>
          <a:xfrm>
            <a:off x="0" y="123478"/>
            <a:ext cx="9144000" cy="576064"/>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51" name="Google Shape;51;p28"/>
          <p:cNvSpPr txBox="1"/>
          <p:nvPr>
            <p:ph idx="2" type="body"/>
          </p:nvPr>
        </p:nvSpPr>
        <p:spPr>
          <a:xfrm>
            <a:off x="0" y="699542"/>
            <a:ext cx="9144000" cy="288032"/>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Basic Layout">
  <p:cSld name="4_Basic Layout">
    <p:bg>
      <p:bgPr>
        <a:blipFill>
          <a:blip r:embed="rId2">
            <a:alphaModFix/>
          </a:blip>
          <a:stretch>
            <a:fillRect/>
          </a:stretch>
        </a:blipFill>
      </p:bgPr>
    </p:bg>
    <p:spTree>
      <p:nvGrpSpPr>
        <p:cNvPr id="52" name="Shape 52"/>
        <p:cNvGrpSpPr/>
        <p:nvPr/>
      </p:nvGrpSpPr>
      <p:grpSpPr>
        <a:xfrm>
          <a:off x="0" y="0"/>
          <a:ext cx="0" cy="0"/>
          <a:chOff x="0" y="0"/>
          <a:chExt cx="0" cy="0"/>
        </a:xfrm>
      </p:grpSpPr>
      <p:sp>
        <p:nvSpPr>
          <p:cNvPr id="53" name="Google Shape;53;p30"/>
          <p:cNvSpPr txBox="1"/>
          <p:nvPr>
            <p:ph idx="1" type="body"/>
          </p:nvPr>
        </p:nvSpPr>
        <p:spPr>
          <a:xfrm>
            <a:off x="0" y="123478"/>
            <a:ext cx="9144000" cy="576064"/>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54" name="Google Shape;54;p30"/>
          <p:cNvSpPr txBox="1"/>
          <p:nvPr>
            <p:ph idx="2" type="body"/>
          </p:nvPr>
        </p:nvSpPr>
        <p:spPr>
          <a:xfrm>
            <a:off x="0" y="699542"/>
            <a:ext cx="9144000" cy="288032"/>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asic Layout">
  <p:cSld name="1_Basic Layout">
    <p:bg>
      <p:bgPr>
        <a:blipFill>
          <a:blip r:embed="rId2">
            <a:alphaModFix/>
          </a:blip>
          <a:stretch>
            <a:fillRect/>
          </a:stretch>
        </a:blipFill>
      </p:bgPr>
    </p:bg>
    <p:spTree>
      <p:nvGrpSpPr>
        <p:cNvPr id="55" name="Shape 55"/>
        <p:cNvGrpSpPr/>
        <p:nvPr/>
      </p:nvGrpSpPr>
      <p:grpSpPr>
        <a:xfrm>
          <a:off x="0" y="0"/>
          <a:ext cx="0" cy="0"/>
          <a:chOff x="0" y="0"/>
          <a:chExt cx="0" cy="0"/>
        </a:xfrm>
      </p:grpSpPr>
      <p:sp>
        <p:nvSpPr>
          <p:cNvPr id="56" name="Google Shape;56;p31"/>
          <p:cNvSpPr txBox="1"/>
          <p:nvPr>
            <p:ph idx="1" type="body"/>
          </p:nvPr>
        </p:nvSpPr>
        <p:spPr>
          <a:xfrm>
            <a:off x="467544" y="195486"/>
            <a:ext cx="8424936" cy="576064"/>
          </a:xfrm>
          <a:prstGeom prst="rect">
            <a:avLst/>
          </a:prstGeom>
          <a:noFill/>
          <a:ln>
            <a:noFill/>
          </a:ln>
        </p:spPr>
        <p:txBody>
          <a:bodyPr anchorCtr="0" anchor="ctr" bIns="45700" lIns="91425" spcFirstLastPara="1" rIns="91425" wrap="square" tIns="45700">
            <a:noAutofit/>
          </a:bodyPr>
          <a:lstStyle>
            <a:lvl1pPr indent="-228600" lvl="0" marL="457200" marR="0" rtl="0" algn="l">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57" name="Google Shape;57;p31"/>
          <p:cNvSpPr txBox="1"/>
          <p:nvPr>
            <p:ph idx="2" type="body"/>
          </p:nvPr>
        </p:nvSpPr>
        <p:spPr>
          <a:xfrm>
            <a:off x="467544" y="771550"/>
            <a:ext cx="8424936" cy="288032"/>
          </a:xfrm>
          <a:prstGeom prst="rect">
            <a:avLst/>
          </a:prstGeom>
          <a:noFill/>
          <a:ln>
            <a:noFill/>
          </a:ln>
        </p:spPr>
        <p:txBody>
          <a:bodyPr anchorCtr="0" anchor="ctr" bIns="45700" lIns="91425" spcFirstLastPara="1" rIns="91425" wrap="square" tIns="45700">
            <a:noAutofit/>
          </a:bodyPr>
          <a:lstStyle>
            <a:lvl1pPr indent="-228600" lvl="0" marL="457200" marR="0" rtl="0" algn="l">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Basic Layout">
  <p:cSld name="2_Basic Layout">
    <p:bg>
      <p:bgPr>
        <a:blipFill>
          <a:blip r:embed="rId2">
            <a:alphaModFix/>
          </a:blip>
          <a:stretch>
            <a:fillRect/>
          </a:stretch>
        </a:blipFill>
      </p:bgPr>
    </p:bg>
    <p:spTree>
      <p:nvGrpSpPr>
        <p:cNvPr id="58" name="Shape 58"/>
        <p:cNvGrpSpPr/>
        <p:nvPr/>
      </p:nvGrpSpPr>
      <p:grpSpPr>
        <a:xfrm>
          <a:off x="0" y="0"/>
          <a:ext cx="0" cy="0"/>
          <a:chOff x="0" y="0"/>
          <a:chExt cx="0" cy="0"/>
        </a:xfrm>
      </p:grpSpPr>
      <p:sp>
        <p:nvSpPr>
          <p:cNvPr id="59" name="Google Shape;59;p32"/>
          <p:cNvSpPr txBox="1"/>
          <p:nvPr>
            <p:ph idx="1" type="body"/>
          </p:nvPr>
        </p:nvSpPr>
        <p:spPr>
          <a:xfrm>
            <a:off x="0" y="180628"/>
            <a:ext cx="9144000" cy="576064"/>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72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Basic Layout">
  <p:cSld name="3_Basic Layout">
    <p:bg>
      <p:bgPr>
        <a:blipFill>
          <a:blip r:embed="rId2">
            <a:alphaModFix/>
          </a:blip>
          <a:stretch>
            <a:fillRect/>
          </a:stretch>
        </a:blipFill>
      </p:bgPr>
    </p:bg>
    <p:spTree>
      <p:nvGrpSpPr>
        <p:cNvPr id="60" name="Shape 60"/>
        <p:cNvGrpSpPr/>
        <p:nvPr/>
      </p:nvGrpSpPr>
      <p:grpSpPr>
        <a:xfrm>
          <a:off x="0" y="0"/>
          <a:ext cx="0" cy="0"/>
          <a:chOff x="0" y="0"/>
          <a:chExt cx="0" cy="0"/>
        </a:xfrm>
      </p:grpSpPr>
      <p:sp>
        <p:nvSpPr>
          <p:cNvPr id="61" name="Google Shape;61;p33"/>
          <p:cNvSpPr txBox="1"/>
          <p:nvPr>
            <p:ph idx="1" type="body"/>
          </p:nvPr>
        </p:nvSpPr>
        <p:spPr>
          <a:xfrm>
            <a:off x="1691680" y="123478"/>
            <a:ext cx="7452320" cy="576064"/>
          </a:xfrm>
          <a:prstGeom prst="rect">
            <a:avLst/>
          </a:prstGeom>
          <a:noFill/>
          <a:ln>
            <a:noFill/>
          </a:ln>
        </p:spPr>
        <p:txBody>
          <a:bodyPr anchorCtr="0" anchor="ctr" bIns="45700" lIns="91425" spcFirstLastPara="1" rIns="91425" wrap="square" tIns="45700">
            <a:noAutofit/>
          </a:bodyPr>
          <a:lstStyle>
            <a:lvl1pPr indent="-228600" lvl="0" marL="457200" marR="0" rtl="0" algn="l">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62" name="Google Shape;62;p33"/>
          <p:cNvSpPr txBox="1"/>
          <p:nvPr>
            <p:ph idx="2" type="body"/>
          </p:nvPr>
        </p:nvSpPr>
        <p:spPr>
          <a:xfrm>
            <a:off x="1691680" y="699542"/>
            <a:ext cx="7452320" cy="288032"/>
          </a:xfrm>
          <a:prstGeom prst="rect">
            <a:avLst/>
          </a:prstGeom>
          <a:noFill/>
          <a:ln>
            <a:noFill/>
          </a:ln>
        </p:spPr>
        <p:txBody>
          <a:bodyPr anchorCtr="0" anchor="ctr" bIns="45700" lIns="91425" spcFirstLastPara="1" rIns="91425" wrap="square" tIns="45700">
            <a:noAutofit/>
          </a:bodyPr>
          <a:lstStyle>
            <a:lvl1pPr indent="-228600" lvl="0" marL="457200" marR="0" rtl="0" algn="l">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Basic Layout">
  <p:cSld name="5_Basic Layout">
    <p:bg>
      <p:bgPr>
        <a:blipFill>
          <a:blip r:embed="rId2">
            <a:alphaModFix/>
          </a:blip>
          <a:stretch>
            <a:fillRect/>
          </a:stretch>
        </a:blipFill>
      </p:bgPr>
    </p:bg>
    <p:spTree>
      <p:nvGrpSpPr>
        <p:cNvPr id="63" name="Shape 63"/>
        <p:cNvGrpSpPr/>
        <p:nvPr/>
      </p:nvGrpSpPr>
      <p:grpSpPr>
        <a:xfrm>
          <a:off x="0" y="0"/>
          <a:ext cx="0" cy="0"/>
          <a:chOff x="0" y="0"/>
          <a:chExt cx="0" cy="0"/>
        </a:xfrm>
      </p:grpSpPr>
      <p:sp>
        <p:nvSpPr>
          <p:cNvPr id="64" name="Google Shape;64;p34"/>
          <p:cNvSpPr/>
          <p:nvPr>
            <p:ph idx="2" type="pic"/>
          </p:nvPr>
        </p:nvSpPr>
        <p:spPr>
          <a:xfrm>
            <a:off x="2700934" y="322499"/>
            <a:ext cx="1583034" cy="1385155"/>
          </a:xfrm>
          <a:prstGeom prst="rect">
            <a:avLst/>
          </a:prstGeom>
          <a:solidFill>
            <a:srgbClr val="F2F2F2"/>
          </a:solidFill>
          <a:ln cap="flat" cmpd="sng" w="19050">
            <a:solidFill>
              <a:schemeClr val="accent2"/>
            </a:solidFill>
            <a:prstDash val="solid"/>
            <a:round/>
            <a:headEnd len="sm" w="sm" type="none"/>
            <a:tailEnd len="sm" w="sm" type="none"/>
          </a:ln>
        </p:spPr>
      </p:sp>
      <p:sp>
        <p:nvSpPr>
          <p:cNvPr id="65" name="Google Shape;65;p34"/>
          <p:cNvSpPr/>
          <p:nvPr>
            <p:ph idx="3" type="pic"/>
          </p:nvPr>
        </p:nvSpPr>
        <p:spPr>
          <a:xfrm>
            <a:off x="2700934" y="1898609"/>
            <a:ext cx="1583034" cy="1385155"/>
          </a:xfrm>
          <a:prstGeom prst="rect">
            <a:avLst/>
          </a:prstGeom>
          <a:solidFill>
            <a:srgbClr val="F2F2F2"/>
          </a:solidFill>
          <a:ln cap="flat" cmpd="sng" w="19050">
            <a:solidFill>
              <a:schemeClr val="accent3"/>
            </a:solidFill>
            <a:prstDash val="solid"/>
            <a:round/>
            <a:headEnd len="sm" w="sm" type="none"/>
            <a:tailEnd len="sm" w="sm" type="none"/>
          </a:ln>
        </p:spPr>
      </p:sp>
      <p:sp>
        <p:nvSpPr>
          <p:cNvPr id="66" name="Google Shape;66;p34"/>
          <p:cNvSpPr/>
          <p:nvPr>
            <p:ph idx="4" type="pic"/>
          </p:nvPr>
        </p:nvSpPr>
        <p:spPr>
          <a:xfrm>
            <a:off x="2700934" y="3474719"/>
            <a:ext cx="1583034" cy="1385155"/>
          </a:xfrm>
          <a:prstGeom prst="rect">
            <a:avLst/>
          </a:prstGeom>
          <a:solidFill>
            <a:srgbClr val="F2F2F2"/>
          </a:solidFill>
          <a:ln cap="flat" cmpd="sng" w="19050">
            <a:solidFill>
              <a:schemeClr val="accent4"/>
            </a:solidFill>
            <a:prstDash val="solid"/>
            <a:round/>
            <a:headEnd len="sm" w="sm" type="none"/>
            <a:tailEnd len="sm" w="sm" type="none"/>
          </a:ln>
        </p:spPr>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3.xml"/><Relationship Id="rId10" Type="http://schemas.openxmlformats.org/officeDocument/2006/relationships/slideLayout" Target="../slideLayouts/slideLayout12.xml"/><Relationship Id="rId13" Type="http://schemas.openxmlformats.org/officeDocument/2006/relationships/slideLayout" Target="../slideLayouts/slideLayout15.xml"/><Relationship Id="rId12" Type="http://schemas.openxmlformats.org/officeDocument/2006/relationships/slideLayout" Target="../slideLayouts/slideLayout14.xml"/><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9" Type="http://schemas.openxmlformats.org/officeDocument/2006/relationships/slideLayout" Target="../slideLayouts/slideLayout11.xml"/><Relationship Id="rId15" Type="http://schemas.openxmlformats.org/officeDocument/2006/relationships/slideLayout" Target="../slideLayouts/slideLayout17.xml"/><Relationship Id="rId14" Type="http://schemas.openxmlformats.org/officeDocument/2006/relationships/slideLayout" Target="../slideLayouts/slideLayout16.xml"/><Relationship Id="rId17" Type="http://schemas.openxmlformats.org/officeDocument/2006/relationships/slideLayout" Target="../slideLayouts/slideLayout19.xml"/><Relationship Id="rId16" Type="http://schemas.openxmlformats.org/officeDocument/2006/relationships/slideLayout" Target="../slideLayouts/slideLayout18.xml"/><Relationship Id="rId5" Type="http://schemas.openxmlformats.org/officeDocument/2006/relationships/slideLayout" Target="../slideLayouts/slideLayout7.xml"/><Relationship Id="rId6" Type="http://schemas.openxmlformats.org/officeDocument/2006/relationships/slideLayout" Target="../slideLayouts/slideLayout8.xml"/><Relationship Id="rId18" Type="http://schemas.openxmlformats.org/officeDocument/2006/relationships/theme" Target="../theme/theme4.xml"/><Relationship Id="rId7" Type="http://schemas.openxmlformats.org/officeDocument/2006/relationships/slideLayout" Target="../slideLayouts/slideLayout9.xml"/><Relationship Id="rId8"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7" name="Shape 47"/>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6" r:id="rId15"/>
    <p:sldLayoutId id="2147483667" r:id="rId16"/>
    <p:sldLayoutId id="2147483668"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2" name="Shape 122"/>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70"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www.free-powerpoint-templates-design.com/" TargetMode="External"/><Relationship Id="rId4" Type="http://schemas.openxmlformats.org/officeDocument/2006/relationships/image" Target="../media/image1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hyperlink" Target="http://dummy.restapiexample.com/" TargetMode="External"/><Relationship Id="rId4" Type="http://schemas.openxmlformats.org/officeDocument/2006/relationships/hyperlink" Target="https://reqres.in/"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hyperlink" Target="https://developer.mozilla.org/en-US/docs/Web/HTTP/Authentica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hyperlink" Target="https://petstore.swagger.io/" TargetMode="External"/><Relationship Id="rId4" Type="http://schemas.openxmlformats.org/officeDocument/2006/relationships/hyperlink" Target="https://petstore.swagger.io/" TargetMode="External"/><Relationship Id="rId5" Type="http://schemas.openxmlformats.org/officeDocument/2006/relationships/hyperlink" Target="https://idratherbewriting.com/learnapidoc/pubapis_swagger.html"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hyperlink" Target="https://www.guru99.com/api-testing.html" TargetMode="External"/><Relationship Id="rId4" Type="http://schemas.openxmlformats.org/officeDocument/2006/relationships/hyperlink" Target="https://www.guru99.com/postman-tutorial.html"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xml"/><Relationship Id="rId3"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
            <a:hlinkClick r:id="rId3"/>
          </p:cNvPr>
          <p:cNvSpPr txBox="1"/>
          <p:nvPr/>
        </p:nvSpPr>
        <p:spPr>
          <a:xfrm>
            <a:off x="0" y="4844068"/>
            <a:ext cx="9144000"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100" u="none" cap="none" strike="noStrike">
                <a:solidFill>
                  <a:schemeClr val="dk1"/>
                </a:solidFill>
                <a:latin typeface="Arial"/>
                <a:ea typeface="Arial"/>
                <a:cs typeface="Arial"/>
                <a:sym typeface="Arial"/>
              </a:rPr>
              <a:t>Presented by: Subina Maharjan</a:t>
            </a:r>
            <a:endParaRPr b="0" i="0" sz="1100" u="none" cap="none" strike="noStrike">
              <a:solidFill>
                <a:schemeClr val="dk1"/>
              </a:solidFill>
              <a:latin typeface="Arial"/>
              <a:ea typeface="Arial"/>
              <a:cs typeface="Arial"/>
              <a:sym typeface="Arial"/>
            </a:endParaRPr>
          </a:p>
        </p:txBody>
      </p:sp>
      <p:sp>
        <p:nvSpPr>
          <p:cNvPr id="146" name="Google Shape;146;p1"/>
          <p:cNvSpPr txBox="1"/>
          <p:nvPr>
            <p:ph idx="1" type="body"/>
          </p:nvPr>
        </p:nvSpPr>
        <p:spPr>
          <a:xfrm>
            <a:off x="2649293" y="1563638"/>
            <a:ext cx="3845416" cy="1080121"/>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3F3F3F"/>
              </a:buClr>
              <a:buSzPts val="3600"/>
              <a:buNone/>
            </a:pPr>
            <a:r>
              <a:rPr lang="en-US" sz="3200"/>
              <a:t>Chapter 6</a:t>
            </a:r>
            <a:br>
              <a:rPr lang="en-US"/>
            </a:br>
            <a:r>
              <a:rPr lang="en-US" sz="3800"/>
              <a:t>API Testing</a:t>
            </a:r>
            <a:endParaRPr sz="3800"/>
          </a:p>
        </p:txBody>
      </p:sp>
      <p:sp>
        <p:nvSpPr>
          <p:cNvPr id="147" name="Google Shape;147;p1"/>
          <p:cNvSpPr txBox="1"/>
          <p:nvPr>
            <p:ph idx="2" type="body"/>
          </p:nvPr>
        </p:nvSpPr>
        <p:spPr>
          <a:xfrm>
            <a:off x="2649145" y="2634232"/>
            <a:ext cx="3845416" cy="799934"/>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3F3F3F"/>
              </a:buClr>
              <a:buSzPts val="1400"/>
              <a:buNone/>
            </a:pPr>
            <a:r>
              <a:rPr lang="en-US"/>
              <a:t>Needful Information on API and ways to Test it</a:t>
            </a:r>
            <a:endParaRPr/>
          </a:p>
        </p:txBody>
      </p:sp>
      <p:pic>
        <p:nvPicPr>
          <p:cNvPr id="148" name="Google Shape;148;p1"/>
          <p:cNvPicPr preferRelativeResize="0"/>
          <p:nvPr/>
        </p:nvPicPr>
        <p:blipFill rotWithShape="1">
          <a:blip r:embed="rId4">
            <a:alphaModFix/>
          </a:blip>
          <a:srcRect b="0" l="0" r="0" t="0"/>
          <a:stretch/>
        </p:blipFill>
        <p:spPr>
          <a:xfrm>
            <a:off x="3779912" y="3286472"/>
            <a:ext cx="1675800" cy="94146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0"/>
          <p:cNvSpPr txBox="1"/>
          <p:nvPr>
            <p:ph idx="1" type="body"/>
          </p:nvPr>
        </p:nvSpPr>
        <p:spPr>
          <a:xfrm>
            <a:off x="-252536" y="267494"/>
            <a:ext cx="9144000" cy="57606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3F3F3F"/>
              </a:buClr>
              <a:buSzPts val="2000"/>
              <a:buNone/>
            </a:pPr>
            <a:r>
              <a:rPr b="1" lang="en-US" sz="2000"/>
              <a:t>Types of API Testing</a:t>
            </a:r>
            <a:endParaRPr b="1" sz="2000"/>
          </a:p>
        </p:txBody>
      </p:sp>
      <p:sp>
        <p:nvSpPr>
          <p:cNvPr id="217" name="Google Shape;217;p10"/>
          <p:cNvSpPr txBox="1"/>
          <p:nvPr/>
        </p:nvSpPr>
        <p:spPr>
          <a:xfrm>
            <a:off x="467544" y="872841"/>
            <a:ext cx="8208912" cy="3970318"/>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Arial"/>
                <a:ea typeface="Arial"/>
                <a:cs typeface="Arial"/>
                <a:sym typeface="Arial"/>
              </a:rPr>
              <a:t>1. Functional Testing: </a:t>
            </a:r>
            <a:r>
              <a:rPr lang="en-US" sz="1400">
                <a:solidFill>
                  <a:schemeClr val="dk1"/>
                </a:solidFill>
                <a:latin typeface="Arial"/>
                <a:ea typeface="Arial"/>
                <a:cs typeface="Arial"/>
                <a:sym typeface="Arial"/>
              </a:rPr>
              <a:t>To make sure that all the API endpoints are up and working and doing what exactly they are supposed to so.</a:t>
            </a:r>
            <a:endParaRPr/>
          </a:p>
          <a:p>
            <a:pPr indent="0" lvl="0" marL="0" marR="0" rtl="0" algn="l">
              <a:spcBef>
                <a:spcPts val="0"/>
              </a:spcBef>
              <a:spcAft>
                <a:spcPts val="0"/>
              </a:spcAft>
              <a:buNone/>
            </a:pPr>
            <a:r>
              <a:t/>
            </a:r>
            <a:endParaRPr sz="1400">
              <a:solidFill>
                <a:schemeClr val="dk1"/>
              </a:solidFill>
              <a:latin typeface="Arial"/>
              <a:ea typeface="Arial"/>
              <a:cs typeface="Arial"/>
              <a:sym typeface="Arial"/>
            </a:endParaRPr>
          </a:p>
          <a:p>
            <a:pPr indent="0" lvl="0" marL="0" marR="0" rtl="0" algn="l">
              <a:spcBef>
                <a:spcPts val="0"/>
              </a:spcBef>
              <a:spcAft>
                <a:spcPts val="0"/>
              </a:spcAft>
              <a:buNone/>
            </a:pPr>
            <a:r>
              <a:rPr b="1" lang="en-US" sz="1400">
                <a:solidFill>
                  <a:schemeClr val="dk1"/>
                </a:solidFill>
                <a:latin typeface="Arial"/>
                <a:ea typeface="Arial"/>
                <a:cs typeface="Arial"/>
                <a:sym typeface="Arial"/>
              </a:rPr>
              <a:t>2. Reliability Testing:</a:t>
            </a:r>
            <a:r>
              <a:rPr lang="en-US" sz="1400">
                <a:solidFill>
                  <a:schemeClr val="dk1"/>
                </a:solidFill>
                <a:latin typeface="Arial"/>
                <a:ea typeface="Arial"/>
                <a:cs typeface="Arial"/>
                <a:sym typeface="Arial"/>
              </a:rPr>
              <a:t> Making sure that the API works in case of connecting it to various devices and don’t just get disconnected any time.</a:t>
            </a:r>
            <a:endParaRPr/>
          </a:p>
          <a:p>
            <a:pPr indent="0" lvl="0" marL="0" marR="0" rtl="0" algn="l">
              <a:spcBef>
                <a:spcPts val="0"/>
              </a:spcBef>
              <a:spcAft>
                <a:spcPts val="0"/>
              </a:spcAft>
              <a:buNone/>
            </a:pPr>
            <a:r>
              <a:t/>
            </a:r>
            <a:endParaRPr sz="1400">
              <a:solidFill>
                <a:schemeClr val="dk1"/>
              </a:solidFill>
              <a:latin typeface="Arial"/>
              <a:ea typeface="Arial"/>
              <a:cs typeface="Arial"/>
              <a:sym typeface="Arial"/>
            </a:endParaRPr>
          </a:p>
          <a:p>
            <a:pPr indent="0" lvl="0" marL="0" marR="0" rtl="0" algn="l">
              <a:spcBef>
                <a:spcPts val="0"/>
              </a:spcBef>
              <a:spcAft>
                <a:spcPts val="0"/>
              </a:spcAft>
              <a:buNone/>
            </a:pPr>
            <a:r>
              <a:rPr b="1" lang="en-US" sz="1400">
                <a:solidFill>
                  <a:schemeClr val="dk1"/>
                </a:solidFill>
                <a:latin typeface="Arial"/>
                <a:ea typeface="Arial"/>
                <a:cs typeface="Arial"/>
                <a:sym typeface="Arial"/>
              </a:rPr>
              <a:t>3. Load Testing:</a:t>
            </a:r>
            <a:r>
              <a:rPr lang="en-US" sz="1400">
                <a:solidFill>
                  <a:schemeClr val="dk1"/>
                </a:solidFill>
                <a:latin typeface="Arial"/>
                <a:ea typeface="Arial"/>
                <a:cs typeface="Arial"/>
                <a:sym typeface="Arial"/>
              </a:rPr>
              <a:t> When various servers sends request to an API, it is necessary to make sure that the API responds to all of them.</a:t>
            </a:r>
            <a:endParaRPr/>
          </a:p>
          <a:p>
            <a:pPr indent="0" lvl="0" marL="0" marR="0" rtl="0" algn="l">
              <a:spcBef>
                <a:spcPts val="0"/>
              </a:spcBef>
              <a:spcAft>
                <a:spcPts val="0"/>
              </a:spcAft>
              <a:buNone/>
            </a:pPr>
            <a:r>
              <a:t/>
            </a:r>
            <a:endParaRPr sz="1400">
              <a:solidFill>
                <a:schemeClr val="dk1"/>
              </a:solidFill>
              <a:latin typeface="Arial"/>
              <a:ea typeface="Arial"/>
              <a:cs typeface="Arial"/>
              <a:sym typeface="Arial"/>
            </a:endParaRPr>
          </a:p>
          <a:p>
            <a:pPr indent="0" lvl="0" marL="0" marR="0" rtl="0" algn="l">
              <a:spcBef>
                <a:spcPts val="0"/>
              </a:spcBef>
              <a:spcAft>
                <a:spcPts val="0"/>
              </a:spcAft>
              <a:buNone/>
            </a:pPr>
            <a:r>
              <a:rPr b="1" lang="en-US" sz="1400">
                <a:solidFill>
                  <a:schemeClr val="dk1"/>
                </a:solidFill>
                <a:latin typeface="Arial"/>
                <a:ea typeface="Arial"/>
                <a:cs typeface="Arial"/>
                <a:sym typeface="Arial"/>
              </a:rPr>
              <a:t>4. Security Testing:</a:t>
            </a:r>
            <a:r>
              <a:rPr lang="en-US" sz="1400">
                <a:solidFill>
                  <a:schemeClr val="dk1"/>
                </a:solidFill>
                <a:latin typeface="Arial"/>
                <a:ea typeface="Arial"/>
                <a:cs typeface="Arial"/>
                <a:sym typeface="Arial"/>
              </a:rPr>
              <a:t> While giving authentication, it is important to make sure that no security breaches happen in between. No more than required data is shared. Have appropriate authentications, permissions, and access controls.</a:t>
            </a:r>
            <a:endParaRPr/>
          </a:p>
          <a:p>
            <a:pPr indent="0" lvl="0" marL="0" marR="0" rtl="0" algn="l">
              <a:spcBef>
                <a:spcPts val="0"/>
              </a:spcBef>
              <a:spcAft>
                <a:spcPts val="0"/>
              </a:spcAft>
              <a:buNone/>
            </a:pPr>
            <a:r>
              <a:t/>
            </a:r>
            <a:endParaRPr sz="1400">
              <a:solidFill>
                <a:schemeClr val="dk1"/>
              </a:solidFill>
              <a:latin typeface="Arial"/>
              <a:ea typeface="Arial"/>
              <a:cs typeface="Arial"/>
              <a:sym typeface="Arial"/>
            </a:endParaRPr>
          </a:p>
          <a:p>
            <a:pPr indent="0" lvl="0" marL="0" marR="0" rtl="0" algn="l">
              <a:spcBef>
                <a:spcPts val="0"/>
              </a:spcBef>
              <a:spcAft>
                <a:spcPts val="0"/>
              </a:spcAft>
              <a:buNone/>
            </a:pPr>
            <a:r>
              <a:rPr b="1" lang="en-US" sz="1400">
                <a:solidFill>
                  <a:schemeClr val="dk1"/>
                </a:solidFill>
                <a:latin typeface="Arial"/>
                <a:ea typeface="Arial"/>
                <a:cs typeface="Arial"/>
                <a:sym typeface="Arial"/>
              </a:rPr>
              <a:t>5. Integration Testing: </a:t>
            </a:r>
            <a:r>
              <a:rPr lang="en-US" sz="1400">
                <a:solidFill>
                  <a:schemeClr val="dk1"/>
                </a:solidFill>
                <a:latin typeface="Arial"/>
                <a:ea typeface="Arial"/>
                <a:cs typeface="Arial"/>
                <a:sym typeface="Arial"/>
              </a:rPr>
              <a:t>All the APIs connected to each other communicate properly. And addition of features in the API do not cause addition of some bugs in other API modules.</a:t>
            </a:r>
            <a:endParaRPr/>
          </a:p>
          <a:p>
            <a:pPr indent="0" lvl="0" marL="0" marR="0" rtl="0" algn="l">
              <a:spcBef>
                <a:spcPts val="0"/>
              </a:spcBef>
              <a:spcAft>
                <a:spcPts val="0"/>
              </a:spcAft>
              <a:buNone/>
            </a:pPr>
            <a:r>
              <a:t/>
            </a:r>
            <a:endParaRPr sz="1400">
              <a:solidFill>
                <a:schemeClr val="dk1"/>
              </a:solidFill>
              <a:latin typeface="Arial"/>
              <a:ea typeface="Arial"/>
              <a:cs typeface="Arial"/>
              <a:sym typeface="Arial"/>
            </a:endParaRPr>
          </a:p>
          <a:p>
            <a:pPr indent="0" lvl="0" marL="0" marR="0" rtl="0" algn="l">
              <a:spcBef>
                <a:spcPts val="0"/>
              </a:spcBef>
              <a:spcAft>
                <a:spcPts val="0"/>
              </a:spcAft>
              <a:buNone/>
            </a:pPr>
            <a:r>
              <a:rPr b="1" lang="en-US" sz="1400">
                <a:solidFill>
                  <a:schemeClr val="dk1"/>
                </a:solidFill>
                <a:latin typeface="Arial"/>
                <a:ea typeface="Arial"/>
                <a:cs typeface="Arial"/>
                <a:sym typeface="Arial"/>
              </a:rPr>
              <a:t>6. Usability Testing:</a:t>
            </a:r>
            <a:r>
              <a:rPr lang="en-US" sz="1400">
                <a:solidFill>
                  <a:schemeClr val="dk1"/>
                </a:solidFill>
                <a:latin typeface="Arial"/>
                <a:ea typeface="Arial"/>
                <a:cs typeface="Arial"/>
                <a:sym typeface="Arial"/>
              </a:rPr>
              <a:t> The API is functional and on the top of it, user-friendly.</a:t>
            </a:r>
            <a:endParaRPr/>
          </a:p>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1"/>
          <p:cNvSpPr txBox="1"/>
          <p:nvPr>
            <p:ph idx="1" type="body"/>
          </p:nvPr>
        </p:nvSpPr>
        <p:spPr>
          <a:xfrm>
            <a:off x="0" y="123478"/>
            <a:ext cx="9144000" cy="57606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3F3F3F"/>
              </a:buClr>
              <a:buSzPts val="3600"/>
              <a:buNone/>
            </a:pPr>
            <a:r>
              <a:rPr lang="en-US"/>
              <a:t>Importance of API Testing</a:t>
            </a:r>
            <a:endParaRPr/>
          </a:p>
        </p:txBody>
      </p:sp>
      <p:sp>
        <p:nvSpPr>
          <p:cNvPr id="223" name="Google Shape;223;p11"/>
          <p:cNvSpPr txBox="1"/>
          <p:nvPr>
            <p:ph idx="2" type="body"/>
          </p:nvPr>
        </p:nvSpPr>
        <p:spPr>
          <a:xfrm>
            <a:off x="899592" y="915566"/>
            <a:ext cx="7344816" cy="295232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3F3F3F"/>
              </a:buClr>
              <a:buSzPts val="1400"/>
              <a:buNone/>
            </a:pPr>
            <a:r>
              <a:rPr lang="en-US"/>
              <a:t>– To ensure the </a:t>
            </a:r>
            <a:r>
              <a:rPr b="1" i="1" lang="en-US"/>
              <a:t>APIs work as expected</a:t>
            </a:r>
            <a:endParaRPr/>
          </a:p>
          <a:p>
            <a:pPr indent="0" lvl="0" marL="0" rtl="0" algn="l">
              <a:spcBef>
                <a:spcPts val="280"/>
              </a:spcBef>
              <a:spcAft>
                <a:spcPts val="0"/>
              </a:spcAft>
              <a:buClr>
                <a:srgbClr val="3F3F3F"/>
              </a:buClr>
              <a:buSzPts val="1400"/>
              <a:buNone/>
            </a:pPr>
            <a:r>
              <a:rPr lang="en-US"/>
              <a:t>– To specify and ensure the application can handle the </a:t>
            </a:r>
            <a:r>
              <a:rPr b="1" i="1" lang="en-US"/>
              <a:t>desired load</a:t>
            </a:r>
            <a:endParaRPr/>
          </a:p>
          <a:p>
            <a:pPr indent="0" lvl="0" marL="0" rtl="0" algn="l">
              <a:spcBef>
                <a:spcPts val="280"/>
              </a:spcBef>
              <a:spcAft>
                <a:spcPts val="0"/>
              </a:spcAft>
              <a:buClr>
                <a:srgbClr val="3F3F3F"/>
              </a:buClr>
              <a:buSzPts val="1400"/>
              <a:buNone/>
            </a:pPr>
            <a:r>
              <a:rPr lang="en-US"/>
              <a:t>– To establish the APIs work seamlessly through the operating systems and devices</a:t>
            </a:r>
            <a:endParaRPr/>
          </a:p>
          <a:p>
            <a:pPr indent="0" lvl="0" marL="0" rtl="0" algn="l">
              <a:spcBef>
                <a:spcPts val="280"/>
              </a:spcBef>
              <a:spcAft>
                <a:spcPts val="0"/>
              </a:spcAft>
              <a:buClr>
                <a:srgbClr val="3F3F3F"/>
              </a:buClr>
              <a:buSzPts val="1400"/>
              <a:buNone/>
            </a:pPr>
            <a:r>
              <a:rPr lang="en-US"/>
              <a:t>– To ensure the data that passes through the API is instead of </a:t>
            </a:r>
            <a:r>
              <a:rPr b="1" i="1" lang="en-US"/>
              <a:t>compliance &amp; security</a:t>
            </a:r>
            <a:endParaRPr/>
          </a:p>
          <a:p>
            <a:pPr indent="0" lvl="0" marL="0" rtl="0" algn="l">
              <a:spcBef>
                <a:spcPts val="280"/>
              </a:spcBef>
              <a:spcAft>
                <a:spcPts val="0"/>
              </a:spcAft>
              <a:buClr>
                <a:srgbClr val="3F3F3F"/>
              </a:buClr>
              <a:buSzPts val="1400"/>
              <a:buNone/>
            </a:pPr>
            <a:r>
              <a:rPr lang="en-US"/>
              <a:t>– To make sure all the business rules have been correctly implemented at the API level</a:t>
            </a:r>
            <a:endParaRPr/>
          </a:p>
          <a:p>
            <a:pPr indent="0" lvl="0" marL="0" rtl="0" algn="l">
              <a:spcBef>
                <a:spcPts val="280"/>
              </a:spcBef>
              <a:spcAft>
                <a:spcPts val="0"/>
              </a:spcAft>
              <a:buClr>
                <a:srgbClr val="3F3F3F"/>
              </a:buClr>
              <a:buSzPts val="1400"/>
              <a:buNone/>
            </a:pPr>
            <a:r>
              <a:rPr lang="en-US"/>
              <a:t>– To enable a better user experience</a:t>
            </a:r>
            <a:endParaRPr/>
          </a:p>
          <a:p>
            <a:pPr indent="0" lvl="0" marL="0" rtl="0" algn="l">
              <a:spcBef>
                <a:spcPts val="280"/>
              </a:spcBef>
              <a:spcAft>
                <a:spcPts val="0"/>
              </a:spcAft>
              <a:buClr>
                <a:srgbClr val="3F3F3F"/>
              </a:buClr>
              <a:buSzPts val="1400"/>
              <a:buNone/>
            </a:pPr>
            <a:r>
              <a:rPr lang="en-US"/>
              <a:t>– To ensure easier expansion of applications</a:t>
            </a:r>
            <a:endParaRPr/>
          </a:p>
          <a:p>
            <a:pPr indent="0" lvl="0" marL="0" rtl="0" algn="l">
              <a:spcBef>
                <a:spcPts val="280"/>
              </a:spcBef>
              <a:spcAft>
                <a:spcPts val="0"/>
              </a:spcAft>
              <a:buClr>
                <a:srgbClr val="3F3F3F"/>
              </a:buClr>
              <a:buSzPts val="1400"/>
              <a:buNone/>
            </a:pPr>
            <a:r>
              <a:rPr lang="en-US"/>
              <a:t>– To make sure the API provides the </a:t>
            </a:r>
            <a:r>
              <a:rPr b="1" i="1" lang="en-US"/>
              <a:t>required functionality</a:t>
            </a:r>
            <a:endParaRPr/>
          </a:p>
          <a:p>
            <a:pPr indent="0" lvl="0" marL="0" rtl="0" algn="l">
              <a:spcBef>
                <a:spcPts val="280"/>
              </a:spcBef>
              <a:spcAft>
                <a:spcPts val="0"/>
              </a:spcAft>
              <a:buClr>
                <a:srgbClr val="3F3F3F"/>
              </a:buClr>
              <a:buSzPts val="1400"/>
              <a:buNone/>
            </a:pPr>
            <a:r>
              <a:rPr lang="en-US"/>
              <a:t> </a:t>
            </a:r>
            <a:endParaRPr/>
          </a:p>
          <a:p>
            <a:pPr indent="0" lvl="0" marL="0" rtl="0" algn="l">
              <a:spcBef>
                <a:spcPts val="280"/>
              </a:spcBef>
              <a:spcAft>
                <a:spcPts val="0"/>
              </a:spcAft>
              <a:buClr>
                <a:srgbClr val="3F3F3F"/>
              </a:buClr>
              <a:buSzPts val="14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2"/>
          <p:cNvSpPr txBox="1"/>
          <p:nvPr>
            <p:ph idx="1" type="body"/>
          </p:nvPr>
        </p:nvSpPr>
        <p:spPr>
          <a:xfrm>
            <a:off x="0" y="123478"/>
            <a:ext cx="9144000" cy="57606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3F3F3F"/>
              </a:buClr>
              <a:buSzPts val="3600"/>
              <a:buNone/>
            </a:pPr>
            <a:r>
              <a:rPr lang="en-US"/>
              <a:t>Type of API’s</a:t>
            </a:r>
            <a:endParaRPr/>
          </a:p>
        </p:txBody>
      </p:sp>
      <p:sp>
        <p:nvSpPr>
          <p:cNvPr id="229" name="Google Shape;229;p12"/>
          <p:cNvSpPr txBox="1"/>
          <p:nvPr>
            <p:ph idx="2" type="body"/>
          </p:nvPr>
        </p:nvSpPr>
        <p:spPr>
          <a:xfrm>
            <a:off x="827584" y="843558"/>
            <a:ext cx="7488832" cy="3240360"/>
          </a:xfrm>
          <a:prstGeom prst="rect">
            <a:avLst/>
          </a:prstGeom>
          <a:noFill/>
          <a:ln>
            <a:noFill/>
          </a:ln>
        </p:spPr>
        <p:txBody>
          <a:bodyPr anchorCtr="0" anchor="ctr" bIns="45700" lIns="91425" spcFirstLastPara="1" rIns="91425" wrap="square" tIns="45700">
            <a:noAutofit/>
          </a:bodyPr>
          <a:lstStyle/>
          <a:p>
            <a:pPr indent="-285750" lvl="0" marL="285750" rtl="0" algn="l">
              <a:spcBef>
                <a:spcPts val="0"/>
              </a:spcBef>
              <a:spcAft>
                <a:spcPts val="0"/>
              </a:spcAft>
              <a:buClr>
                <a:srgbClr val="3F3F3F"/>
              </a:buClr>
              <a:buSzPts val="1400"/>
              <a:buFont typeface="Arial"/>
              <a:buChar char="•"/>
            </a:pPr>
            <a:r>
              <a:rPr b="1" lang="en-US"/>
              <a:t>SOAP</a:t>
            </a:r>
            <a:endParaRPr b="1"/>
          </a:p>
          <a:p>
            <a:pPr indent="-285750" lvl="0" marL="285750" rtl="0" algn="l">
              <a:spcBef>
                <a:spcPts val="280"/>
              </a:spcBef>
              <a:spcAft>
                <a:spcPts val="0"/>
              </a:spcAft>
              <a:buClr>
                <a:srgbClr val="3F3F3F"/>
              </a:buClr>
              <a:buSzPts val="1400"/>
              <a:buFont typeface="Arial"/>
              <a:buChar char="•"/>
            </a:pPr>
            <a:r>
              <a:rPr b="1" lang="en-US"/>
              <a:t>REST</a:t>
            </a:r>
            <a:endParaRPr b="1"/>
          </a:p>
          <a:p>
            <a:pPr indent="-285750" lvl="0" marL="285750" rtl="0" algn="l">
              <a:spcBef>
                <a:spcPts val="280"/>
              </a:spcBef>
              <a:spcAft>
                <a:spcPts val="0"/>
              </a:spcAft>
              <a:buClr>
                <a:srgbClr val="3F3F3F"/>
              </a:buClr>
              <a:buSzPts val="1400"/>
              <a:buFont typeface="Arial"/>
              <a:buChar char="•"/>
            </a:pPr>
            <a:r>
              <a:rPr b="1" lang="en-US"/>
              <a:t>SOAP</a:t>
            </a:r>
            <a:r>
              <a:rPr lang="en-US"/>
              <a:t> stands for </a:t>
            </a:r>
            <a:r>
              <a:rPr b="1" lang="en-US"/>
              <a:t>S</a:t>
            </a:r>
            <a:r>
              <a:rPr lang="en-US"/>
              <a:t>imple </a:t>
            </a:r>
            <a:r>
              <a:rPr b="1" lang="en-US"/>
              <a:t>O</a:t>
            </a:r>
            <a:r>
              <a:rPr lang="en-US"/>
              <a:t>bject </a:t>
            </a:r>
            <a:r>
              <a:rPr b="1" lang="en-US"/>
              <a:t>A</a:t>
            </a:r>
            <a:r>
              <a:rPr lang="en-US"/>
              <a:t>ccess </a:t>
            </a:r>
            <a:r>
              <a:rPr b="1" lang="en-US"/>
              <a:t>P</a:t>
            </a:r>
            <a:r>
              <a:rPr lang="en-US"/>
              <a:t>rotocol and REST stands for </a:t>
            </a:r>
            <a:r>
              <a:rPr b="1" lang="en-US"/>
              <a:t>Representational</a:t>
            </a:r>
            <a:r>
              <a:rPr lang="en-US"/>
              <a:t> </a:t>
            </a:r>
            <a:r>
              <a:rPr b="1" lang="en-US"/>
              <a:t>S</a:t>
            </a:r>
            <a:r>
              <a:rPr lang="en-US"/>
              <a:t>tate </a:t>
            </a:r>
            <a:r>
              <a:rPr b="1" lang="en-US"/>
              <a:t>T</a:t>
            </a:r>
            <a:r>
              <a:rPr lang="en-US"/>
              <a:t>ransfer.</a:t>
            </a:r>
            <a:endParaRPr/>
          </a:p>
          <a:p>
            <a:pPr indent="-285750" lvl="0" marL="285750" rtl="0" algn="l">
              <a:spcBef>
                <a:spcPts val="280"/>
              </a:spcBef>
              <a:spcAft>
                <a:spcPts val="0"/>
              </a:spcAft>
              <a:buClr>
                <a:srgbClr val="3F3F3F"/>
              </a:buClr>
              <a:buSzPts val="1400"/>
              <a:buFont typeface="Arial"/>
              <a:buChar char="•"/>
            </a:pPr>
            <a:r>
              <a:rPr lang="en-US"/>
              <a:t>Since SOAP is a protocol, it follows a strict standard to allow communication between the client and the server whereas REST is an architectural style that doesn’t follow any strict standard</a:t>
            </a:r>
            <a:endParaRPr/>
          </a:p>
          <a:p>
            <a:pPr indent="-285750" lvl="0" marL="285750" rtl="0" algn="l">
              <a:spcBef>
                <a:spcPts val="280"/>
              </a:spcBef>
              <a:spcAft>
                <a:spcPts val="0"/>
              </a:spcAft>
              <a:buClr>
                <a:srgbClr val="3F3F3F"/>
              </a:buClr>
              <a:buSzPts val="1400"/>
              <a:buFont typeface="Arial"/>
              <a:buChar char="•"/>
            </a:pPr>
            <a:r>
              <a:rPr lang="en-US"/>
              <a:t>SOAP uses only XML for exchanging information in its message format whereas REST is not restricted to XML and its the choice of implementer which Media-Type to use like XML, JSON, Plain-text. </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3"/>
          <p:cNvSpPr txBox="1"/>
          <p:nvPr>
            <p:ph idx="1" type="body"/>
          </p:nvPr>
        </p:nvSpPr>
        <p:spPr>
          <a:xfrm>
            <a:off x="0" y="123478"/>
            <a:ext cx="9144000" cy="57606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3F3F3F"/>
              </a:buClr>
              <a:buSzPts val="3600"/>
              <a:buNone/>
            </a:pPr>
            <a:r>
              <a:rPr lang="en-US"/>
              <a:t>Soap API(XML)</a:t>
            </a:r>
            <a:endParaRPr/>
          </a:p>
        </p:txBody>
      </p:sp>
      <p:sp>
        <p:nvSpPr>
          <p:cNvPr id="235" name="Google Shape;235;p13"/>
          <p:cNvSpPr txBox="1"/>
          <p:nvPr>
            <p:ph idx="2" type="body"/>
          </p:nvPr>
        </p:nvSpPr>
        <p:spPr>
          <a:xfrm>
            <a:off x="827584" y="843558"/>
            <a:ext cx="7488832" cy="324036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3F3F3F"/>
              </a:buClr>
              <a:buSzPts val="1400"/>
              <a:buNone/>
            </a:pPr>
            <a:r>
              <a:rPr lang="en-US"/>
              <a:t>&lt;note&gt;</a:t>
            </a:r>
            <a:endParaRPr/>
          </a:p>
          <a:p>
            <a:pPr indent="0" lvl="0" marL="0" rtl="0" algn="l">
              <a:spcBef>
                <a:spcPts val="280"/>
              </a:spcBef>
              <a:spcAft>
                <a:spcPts val="0"/>
              </a:spcAft>
              <a:buClr>
                <a:srgbClr val="3F3F3F"/>
              </a:buClr>
              <a:buSzPts val="1400"/>
              <a:buNone/>
            </a:pPr>
            <a:r>
              <a:rPr lang="en-US"/>
              <a:t>&lt;link type="text/css" rel="stylesheet" id="dark-mode-general-link"/&gt;</a:t>
            </a:r>
            <a:endParaRPr/>
          </a:p>
          <a:p>
            <a:pPr indent="0" lvl="0" marL="0" rtl="0" algn="l">
              <a:spcBef>
                <a:spcPts val="280"/>
              </a:spcBef>
              <a:spcAft>
                <a:spcPts val="0"/>
              </a:spcAft>
              <a:buClr>
                <a:srgbClr val="3F3F3F"/>
              </a:buClr>
              <a:buSzPts val="1400"/>
              <a:buNone/>
            </a:pPr>
            <a:r>
              <a:rPr lang="en-US"/>
              <a:t>&lt;link type="text/css" rel="stylesheet" id="dark-mode-custom-link"/&gt;</a:t>
            </a:r>
            <a:endParaRPr/>
          </a:p>
          <a:p>
            <a:pPr indent="0" lvl="0" marL="0" rtl="0" algn="l">
              <a:spcBef>
                <a:spcPts val="280"/>
              </a:spcBef>
              <a:spcAft>
                <a:spcPts val="0"/>
              </a:spcAft>
              <a:buClr>
                <a:srgbClr val="3F3F3F"/>
              </a:buClr>
              <a:buSzPts val="1400"/>
              <a:buNone/>
            </a:pPr>
            <a:r>
              <a:rPr lang="en-US"/>
              <a:t>&lt;style type="text/css" id="dark-mode-custom-style"/&gt;</a:t>
            </a:r>
            <a:endParaRPr/>
          </a:p>
          <a:p>
            <a:pPr indent="0" lvl="0" marL="0" rtl="0" algn="l">
              <a:spcBef>
                <a:spcPts val="280"/>
              </a:spcBef>
              <a:spcAft>
                <a:spcPts val="0"/>
              </a:spcAft>
              <a:buClr>
                <a:srgbClr val="3F3F3F"/>
              </a:buClr>
              <a:buSzPts val="1400"/>
              <a:buNone/>
            </a:pPr>
            <a:r>
              <a:rPr lang="en-US"/>
              <a:t>&lt;to&gt;Tove&lt;/to&gt;</a:t>
            </a:r>
            <a:endParaRPr/>
          </a:p>
          <a:p>
            <a:pPr indent="0" lvl="0" marL="0" rtl="0" algn="l">
              <a:spcBef>
                <a:spcPts val="280"/>
              </a:spcBef>
              <a:spcAft>
                <a:spcPts val="0"/>
              </a:spcAft>
              <a:buClr>
                <a:srgbClr val="3F3F3F"/>
              </a:buClr>
              <a:buSzPts val="1400"/>
              <a:buNone/>
            </a:pPr>
            <a:r>
              <a:rPr lang="en-US"/>
              <a:t>&lt;from&gt;Jani&lt;/from&gt;</a:t>
            </a:r>
            <a:endParaRPr/>
          </a:p>
          <a:p>
            <a:pPr indent="0" lvl="0" marL="0" rtl="0" algn="l">
              <a:spcBef>
                <a:spcPts val="280"/>
              </a:spcBef>
              <a:spcAft>
                <a:spcPts val="0"/>
              </a:spcAft>
              <a:buClr>
                <a:srgbClr val="3F3F3F"/>
              </a:buClr>
              <a:buSzPts val="1400"/>
              <a:buNone/>
            </a:pPr>
            <a:r>
              <a:rPr lang="en-US"/>
              <a:t>&lt;heading&gt;Reminder&lt;/heading&gt;</a:t>
            </a:r>
            <a:endParaRPr/>
          </a:p>
          <a:p>
            <a:pPr indent="0" lvl="0" marL="0" rtl="0" algn="l">
              <a:spcBef>
                <a:spcPts val="280"/>
              </a:spcBef>
              <a:spcAft>
                <a:spcPts val="0"/>
              </a:spcAft>
              <a:buClr>
                <a:srgbClr val="3F3F3F"/>
              </a:buClr>
              <a:buSzPts val="1400"/>
              <a:buNone/>
            </a:pPr>
            <a:r>
              <a:rPr lang="en-US"/>
              <a:t>&lt;body&gt;Don't forget me this weekend!&lt;/body&gt;</a:t>
            </a:r>
            <a:endParaRPr/>
          </a:p>
          <a:p>
            <a:pPr indent="0" lvl="0" marL="0" rtl="0" algn="l">
              <a:spcBef>
                <a:spcPts val="280"/>
              </a:spcBef>
              <a:spcAft>
                <a:spcPts val="0"/>
              </a:spcAft>
              <a:buClr>
                <a:srgbClr val="3F3F3F"/>
              </a:buClr>
              <a:buSzPts val="1400"/>
              <a:buNone/>
            </a:pPr>
            <a:r>
              <a:rPr lang="en-US"/>
              <a:t>&lt;/note&gt;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4"/>
          <p:cNvSpPr txBox="1"/>
          <p:nvPr>
            <p:ph idx="1" type="body"/>
          </p:nvPr>
        </p:nvSpPr>
        <p:spPr>
          <a:xfrm>
            <a:off x="0" y="123478"/>
            <a:ext cx="9144000" cy="57606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3F3F3F"/>
              </a:buClr>
              <a:buSzPts val="3600"/>
              <a:buNone/>
            </a:pPr>
            <a:r>
              <a:rPr lang="en-US"/>
              <a:t>Rest API(Json)</a:t>
            </a:r>
            <a:endParaRPr/>
          </a:p>
        </p:txBody>
      </p:sp>
      <p:pic>
        <p:nvPicPr>
          <p:cNvPr id="241" name="Google Shape;241;p14"/>
          <p:cNvPicPr preferRelativeResize="0"/>
          <p:nvPr/>
        </p:nvPicPr>
        <p:blipFill rotWithShape="1">
          <a:blip r:embed="rId3">
            <a:alphaModFix/>
          </a:blip>
          <a:srcRect b="0" l="0" r="0" t="0"/>
          <a:stretch/>
        </p:blipFill>
        <p:spPr>
          <a:xfrm>
            <a:off x="1619672" y="699542"/>
            <a:ext cx="5111140" cy="417646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15"/>
          <p:cNvSpPr txBox="1"/>
          <p:nvPr>
            <p:ph idx="1" type="body"/>
          </p:nvPr>
        </p:nvSpPr>
        <p:spPr>
          <a:xfrm>
            <a:off x="-108520" y="267494"/>
            <a:ext cx="9144000" cy="57606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3F3F3F"/>
              </a:buClr>
              <a:buSzPts val="2000"/>
              <a:buNone/>
            </a:pPr>
            <a:r>
              <a:rPr b="1" lang="en-US" sz="2000"/>
              <a:t>How Does a REST Request Work</a:t>
            </a:r>
            <a:endParaRPr/>
          </a:p>
          <a:p>
            <a:pPr indent="0" lvl="0" marL="0" rtl="0" algn="ctr">
              <a:spcBef>
                <a:spcPts val="400"/>
              </a:spcBef>
              <a:spcAft>
                <a:spcPts val="0"/>
              </a:spcAft>
              <a:buClr>
                <a:srgbClr val="3F3F3F"/>
              </a:buClr>
              <a:buSzPts val="2000"/>
              <a:buNone/>
            </a:pPr>
            <a:r>
              <a:t/>
            </a:r>
            <a:endParaRPr b="1" sz="2000"/>
          </a:p>
        </p:txBody>
      </p:sp>
      <p:sp>
        <p:nvSpPr>
          <p:cNvPr id="247" name="Google Shape;247;p15"/>
          <p:cNvSpPr txBox="1"/>
          <p:nvPr>
            <p:ph idx="2" type="body"/>
          </p:nvPr>
        </p:nvSpPr>
        <p:spPr>
          <a:xfrm>
            <a:off x="827584" y="843558"/>
            <a:ext cx="7488832" cy="324036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3F3F3F"/>
              </a:buClr>
              <a:buSzPts val="1400"/>
              <a:buNone/>
            </a:pPr>
            <a:r>
              <a:rPr lang="en-US"/>
              <a:t>A REST request is made up of the following parts:</a:t>
            </a:r>
            <a:endParaRPr/>
          </a:p>
          <a:p>
            <a:pPr indent="0" lvl="0" marL="0" rtl="0" algn="l">
              <a:spcBef>
                <a:spcPts val="280"/>
              </a:spcBef>
              <a:spcAft>
                <a:spcPts val="0"/>
              </a:spcAft>
              <a:buClr>
                <a:srgbClr val="3F3F3F"/>
              </a:buClr>
              <a:buSzPts val="1400"/>
              <a:buNone/>
            </a:pPr>
            <a:r>
              <a:rPr lang="en-US"/>
              <a:t>An </a:t>
            </a:r>
            <a:r>
              <a:rPr b="1" i="1" lang="en-US"/>
              <a:t>HTTP verb</a:t>
            </a:r>
            <a:r>
              <a:rPr lang="en-US"/>
              <a:t> that describes what action should be taken</a:t>
            </a:r>
            <a:endParaRPr/>
          </a:p>
          <a:p>
            <a:pPr indent="0" lvl="0" marL="0" rtl="0" algn="l">
              <a:spcBef>
                <a:spcPts val="280"/>
              </a:spcBef>
              <a:spcAft>
                <a:spcPts val="0"/>
              </a:spcAft>
              <a:buClr>
                <a:srgbClr val="3F3F3F"/>
              </a:buClr>
              <a:buSzPts val="1400"/>
              <a:buNone/>
            </a:pPr>
            <a:r>
              <a:rPr lang="en-US"/>
              <a:t>A </a:t>
            </a:r>
            <a:r>
              <a:rPr b="1" i="1" lang="en-US"/>
              <a:t>Uniform Resource Locator (URL)</a:t>
            </a:r>
            <a:r>
              <a:rPr lang="en-US"/>
              <a:t> that defines the location of the request</a:t>
            </a:r>
            <a:endParaRPr/>
          </a:p>
          <a:p>
            <a:pPr indent="0" lvl="0" marL="0" rtl="0" algn="l">
              <a:spcBef>
                <a:spcPts val="280"/>
              </a:spcBef>
              <a:spcAft>
                <a:spcPts val="0"/>
              </a:spcAft>
              <a:buClr>
                <a:srgbClr val="3F3F3F"/>
              </a:buClr>
              <a:buSzPts val="1400"/>
              <a:buNone/>
            </a:pPr>
            <a:r>
              <a:rPr b="1" i="1" lang="en-US"/>
              <a:t>HTTP headers</a:t>
            </a:r>
            <a:r>
              <a:rPr lang="en-US"/>
              <a:t> that provide information to the server about the request</a:t>
            </a:r>
            <a:endParaRPr/>
          </a:p>
          <a:p>
            <a:pPr indent="0" lvl="0" marL="0" rtl="0" algn="l">
              <a:spcBef>
                <a:spcPts val="280"/>
              </a:spcBef>
              <a:spcAft>
                <a:spcPts val="0"/>
              </a:spcAft>
              <a:buClr>
                <a:srgbClr val="3F3F3F"/>
              </a:buClr>
              <a:buSzPts val="1400"/>
              <a:buNone/>
            </a:pPr>
            <a:r>
              <a:rPr lang="en-US"/>
              <a:t>A </a:t>
            </a:r>
            <a:r>
              <a:rPr b="1" i="1" lang="en-US"/>
              <a:t>request body</a:t>
            </a:r>
            <a:r>
              <a:rPr lang="en-US"/>
              <a:t> that provides further details for the request (this can sometimes be empty)</a:t>
            </a:r>
            <a:br>
              <a:rPr lang="en-US"/>
            </a:br>
            <a:endParaRPr/>
          </a:p>
          <a:p>
            <a:pPr indent="0" lvl="0" marL="0" rtl="0" algn="l">
              <a:spcBef>
                <a:spcPts val="280"/>
              </a:spcBef>
              <a:spcAft>
                <a:spcPts val="0"/>
              </a:spcAft>
              <a:buClr>
                <a:srgbClr val="3F3F3F"/>
              </a:buClr>
              <a:buSzPts val="1400"/>
              <a:buNone/>
            </a:pPr>
            <a:r>
              <a:rPr lang="en-US"/>
              <a:t>Here are the most common HTTP verbs/Methods:</a:t>
            </a:r>
            <a:endParaRPr/>
          </a:p>
          <a:p>
            <a:pPr indent="0" lvl="0" marL="0" rtl="0" algn="l">
              <a:spcBef>
                <a:spcPts val="280"/>
              </a:spcBef>
              <a:spcAft>
                <a:spcPts val="0"/>
              </a:spcAft>
              <a:buClr>
                <a:srgbClr val="3F3F3F"/>
              </a:buClr>
              <a:buSzPts val="1400"/>
              <a:buNone/>
            </a:pPr>
            <a:r>
              <a:rPr lang="en-US"/>
              <a:t>A </a:t>
            </a:r>
            <a:r>
              <a:rPr b="1" i="1" lang="en-US"/>
              <a:t>GET</a:t>
            </a:r>
            <a:r>
              <a:rPr lang="en-US"/>
              <a:t> request fetches a record from a database</a:t>
            </a:r>
            <a:endParaRPr/>
          </a:p>
          <a:p>
            <a:pPr indent="0" lvl="0" marL="0" rtl="0" algn="l">
              <a:spcBef>
                <a:spcPts val="280"/>
              </a:spcBef>
              <a:spcAft>
                <a:spcPts val="0"/>
              </a:spcAft>
              <a:buClr>
                <a:srgbClr val="3F3F3F"/>
              </a:buClr>
              <a:buSzPts val="1400"/>
              <a:buNone/>
            </a:pPr>
            <a:r>
              <a:rPr lang="en-US"/>
              <a:t>A </a:t>
            </a:r>
            <a:r>
              <a:rPr b="1" i="1" lang="en-US"/>
              <a:t>POST</a:t>
            </a:r>
            <a:r>
              <a:rPr lang="en-US"/>
              <a:t> request adds a new record to a database</a:t>
            </a:r>
            <a:endParaRPr/>
          </a:p>
          <a:p>
            <a:pPr indent="0" lvl="0" marL="0" rtl="0" algn="l">
              <a:spcBef>
                <a:spcPts val="280"/>
              </a:spcBef>
              <a:spcAft>
                <a:spcPts val="0"/>
              </a:spcAft>
              <a:buClr>
                <a:srgbClr val="3F3F3F"/>
              </a:buClr>
              <a:buSzPts val="1400"/>
              <a:buNone/>
            </a:pPr>
            <a:r>
              <a:rPr lang="en-US"/>
              <a:t>A </a:t>
            </a:r>
            <a:r>
              <a:rPr b="1" i="1" lang="en-US"/>
              <a:t>PUT</a:t>
            </a:r>
            <a:r>
              <a:rPr lang="en-US"/>
              <a:t> request replaces a record with a new one</a:t>
            </a:r>
            <a:endParaRPr/>
          </a:p>
          <a:p>
            <a:pPr indent="0" lvl="0" marL="0" rtl="0" algn="l">
              <a:spcBef>
                <a:spcPts val="280"/>
              </a:spcBef>
              <a:spcAft>
                <a:spcPts val="0"/>
              </a:spcAft>
              <a:buClr>
                <a:srgbClr val="3F3F3F"/>
              </a:buClr>
              <a:buSzPts val="1400"/>
              <a:buNone/>
            </a:pPr>
            <a:r>
              <a:rPr lang="en-US"/>
              <a:t>A </a:t>
            </a:r>
            <a:r>
              <a:rPr b="1" i="1" lang="en-US"/>
              <a:t>PATCH</a:t>
            </a:r>
            <a:r>
              <a:rPr lang="en-US"/>
              <a:t> request replaces part of a record with new information</a:t>
            </a:r>
            <a:endParaRPr/>
          </a:p>
          <a:p>
            <a:pPr indent="0" lvl="0" marL="0" rtl="0" algn="l">
              <a:spcBef>
                <a:spcPts val="280"/>
              </a:spcBef>
              <a:spcAft>
                <a:spcPts val="0"/>
              </a:spcAft>
              <a:buClr>
                <a:srgbClr val="3F3F3F"/>
              </a:buClr>
              <a:buSzPts val="1400"/>
              <a:buNone/>
            </a:pPr>
            <a:r>
              <a:rPr lang="en-US"/>
              <a:t>A </a:t>
            </a:r>
            <a:r>
              <a:rPr b="1" i="1" lang="en-US"/>
              <a:t>DELETE</a:t>
            </a:r>
            <a:r>
              <a:rPr lang="en-US"/>
              <a:t> request removes a record from a database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16"/>
          <p:cNvSpPr txBox="1"/>
          <p:nvPr>
            <p:ph idx="1" type="body"/>
          </p:nvPr>
        </p:nvSpPr>
        <p:spPr>
          <a:xfrm>
            <a:off x="-108520" y="267494"/>
            <a:ext cx="9144000" cy="57606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3F3F3F"/>
              </a:buClr>
              <a:buSzPts val="2000"/>
              <a:buNone/>
            </a:pPr>
            <a:r>
              <a:rPr b="1" lang="en-US" sz="2000"/>
              <a:t>How Does a REST Request Work</a:t>
            </a:r>
            <a:endParaRPr/>
          </a:p>
          <a:p>
            <a:pPr indent="0" lvl="0" marL="0" rtl="0" algn="ctr">
              <a:spcBef>
                <a:spcPts val="400"/>
              </a:spcBef>
              <a:spcAft>
                <a:spcPts val="0"/>
              </a:spcAft>
              <a:buClr>
                <a:srgbClr val="3F3F3F"/>
              </a:buClr>
              <a:buSzPts val="2000"/>
              <a:buNone/>
            </a:pPr>
            <a:r>
              <a:t/>
            </a:r>
            <a:endParaRPr b="1" sz="2000"/>
          </a:p>
        </p:txBody>
      </p:sp>
      <p:sp>
        <p:nvSpPr>
          <p:cNvPr id="253" name="Google Shape;253;p16"/>
          <p:cNvSpPr txBox="1"/>
          <p:nvPr>
            <p:ph idx="2" type="body"/>
          </p:nvPr>
        </p:nvSpPr>
        <p:spPr>
          <a:xfrm>
            <a:off x="899592" y="8481"/>
            <a:ext cx="7344816" cy="280831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3F3F3F"/>
              </a:buClr>
              <a:buSzPts val="1400"/>
              <a:buNone/>
            </a:pPr>
            <a:r>
              <a:rPr lang="en-US"/>
              <a:t>HTTP headers can provide information to the server such as:</a:t>
            </a:r>
            <a:endParaRPr/>
          </a:p>
          <a:p>
            <a:pPr indent="0" lvl="0" marL="0" rtl="0" algn="l">
              <a:spcBef>
                <a:spcPts val="280"/>
              </a:spcBef>
              <a:spcAft>
                <a:spcPts val="0"/>
              </a:spcAft>
              <a:buClr>
                <a:srgbClr val="3F3F3F"/>
              </a:buClr>
              <a:buSzPts val="1400"/>
              <a:buNone/>
            </a:pPr>
            <a:r>
              <a:rPr lang="en-US"/>
              <a:t>The </a:t>
            </a:r>
            <a:r>
              <a:rPr b="1" i="1" lang="en-US"/>
              <a:t>Host</a:t>
            </a:r>
            <a:r>
              <a:rPr lang="en-US"/>
              <a:t>: the domain and port number of the user making the request</a:t>
            </a:r>
            <a:endParaRPr/>
          </a:p>
          <a:p>
            <a:pPr indent="0" lvl="0" marL="0" rtl="0" algn="l">
              <a:spcBef>
                <a:spcPts val="280"/>
              </a:spcBef>
              <a:spcAft>
                <a:spcPts val="0"/>
              </a:spcAft>
              <a:buClr>
                <a:srgbClr val="3F3F3F"/>
              </a:buClr>
              <a:buSzPts val="1400"/>
              <a:buNone/>
            </a:pPr>
            <a:r>
              <a:rPr b="1" i="1" lang="en-US"/>
              <a:t>Authorization</a:t>
            </a:r>
            <a:r>
              <a:rPr lang="en-US"/>
              <a:t>: the credentials of the user making the request</a:t>
            </a:r>
            <a:endParaRPr/>
          </a:p>
          <a:p>
            <a:pPr indent="0" lvl="0" marL="0" rtl="0" algn="l">
              <a:spcBef>
                <a:spcPts val="280"/>
              </a:spcBef>
              <a:spcAft>
                <a:spcPts val="0"/>
              </a:spcAft>
              <a:buClr>
                <a:srgbClr val="3F3F3F"/>
              </a:buClr>
              <a:buSzPts val="1400"/>
              <a:buNone/>
            </a:pPr>
            <a:r>
              <a:rPr lang="en-US"/>
              <a:t>The </a:t>
            </a:r>
            <a:r>
              <a:rPr b="1" i="1" lang="en-US"/>
              <a:t>Content-Type</a:t>
            </a:r>
            <a:r>
              <a:rPr lang="en-US"/>
              <a:t>: the format of the information provided in the body of the request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7"/>
          <p:cNvSpPr txBox="1"/>
          <p:nvPr>
            <p:ph idx="1" type="body"/>
          </p:nvPr>
        </p:nvSpPr>
        <p:spPr>
          <a:xfrm>
            <a:off x="-74168" y="231490"/>
            <a:ext cx="9144000" cy="57606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3F3F3F"/>
              </a:buClr>
              <a:buSzPts val="2000"/>
              <a:buNone/>
            </a:pPr>
            <a:r>
              <a:rPr b="1" lang="en-US" sz="2000"/>
              <a:t>Response Codes</a:t>
            </a:r>
            <a:endParaRPr b="1" sz="2000"/>
          </a:p>
        </p:txBody>
      </p:sp>
      <p:sp>
        <p:nvSpPr>
          <p:cNvPr id="259" name="Google Shape;259;p17"/>
          <p:cNvSpPr txBox="1"/>
          <p:nvPr>
            <p:ph idx="2" type="body"/>
          </p:nvPr>
        </p:nvSpPr>
        <p:spPr>
          <a:xfrm>
            <a:off x="825424" y="339502"/>
            <a:ext cx="7344816" cy="280831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3F3F3F"/>
              </a:buClr>
              <a:buSzPts val="1400"/>
              <a:buNone/>
            </a:pPr>
            <a:r>
              <a:rPr lang="en-US"/>
              <a:t>Response codes are three-digit codes used to describe the result of the REST request. </a:t>
            </a:r>
            <a:endParaRPr/>
          </a:p>
          <a:p>
            <a:pPr indent="0" lvl="0" marL="0" rtl="0" algn="l">
              <a:spcBef>
                <a:spcPts val="280"/>
              </a:spcBef>
              <a:spcAft>
                <a:spcPts val="0"/>
              </a:spcAft>
              <a:buClr>
                <a:srgbClr val="3F3F3F"/>
              </a:buClr>
              <a:buSzPts val="1400"/>
              <a:buNone/>
            </a:pPr>
            <a:r>
              <a:t/>
            </a:r>
            <a:endParaRPr/>
          </a:p>
          <a:p>
            <a:pPr indent="0" lvl="0" marL="0" rtl="0" algn="l">
              <a:spcBef>
                <a:spcPts val="280"/>
              </a:spcBef>
              <a:spcAft>
                <a:spcPts val="0"/>
              </a:spcAft>
              <a:buClr>
                <a:srgbClr val="3F3F3F"/>
              </a:buClr>
              <a:buSzPts val="1400"/>
              <a:buNone/>
            </a:pPr>
            <a:r>
              <a:t/>
            </a:r>
            <a:endParaRPr/>
          </a:p>
          <a:p>
            <a:pPr indent="0" lvl="0" marL="0" rtl="0" algn="l">
              <a:spcBef>
                <a:spcPts val="280"/>
              </a:spcBef>
              <a:spcAft>
                <a:spcPts val="0"/>
              </a:spcAft>
              <a:buClr>
                <a:srgbClr val="3F3F3F"/>
              </a:buClr>
              <a:buSzPts val="1400"/>
              <a:buNone/>
            </a:pPr>
            <a:r>
              <a:t/>
            </a:r>
            <a:endParaRPr/>
          </a:p>
          <a:p>
            <a:pPr indent="0" lvl="0" marL="0" rtl="0" algn="l">
              <a:spcBef>
                <a:spcPts val="280"/>
              </a:spcBef>
              <a:spcAft>
                <a:spcPts val="0"/>
              </a:spcAft>
              <a:buClr>
                <a:srgbClr val="3F3F3F"/>
              </a:buClr>
              <a:buSzPts val="1400"/>
              <a:buNone/>
            </a:pPr>
            <a:r>
              <a:t/>
            </a:r>
            <a:endParaRPr/>
          </a:p>
          <a:p>
            <a:pPr indent="0" lvl="0" marL="0" rtl="0" algn="l">
              <a:spcBef>
                <a:spcPts val="280"/>
              </a:spcBef>
              <a:spcAft>
                <a:spcPts val="0"/>
              </a:spcAft>
              <a:buClr>
                <a:srgbClr val="3F3F3F"/>
              </a:buClr>
              <a:buSzPts val="1400"/>
              <a:buNone/>
            </a:pPr>
            <a:r>
              <a:t/>
            </a:r>
            <a:endParaRPr/>
          </a:p>
          <a:p>
            <a:pPr indent="0" lvl="0" marL="0" rtl="0" algn="l">
              <a:spcBef>
                <a:spcPts val="280"/>
              </a:spcBef>
              <a:spcAft>
                <a:spcPts val="0"/>
              </a:spcAft>
              <a:buClr>
                <a:srgbClr val="3F3F3F"/>
              </a:buClr>
              <a:buSzPts val="1400"/>
              <a:buNone/>
            </a:pPr>
            <a:r>
              <a:t/>
            </a:r>
            <a:endParaRPr/>
          </a:p>
        </p:txBody>
      </p:sp>
      <p:graphicFrame>
        <p:nvGraphicFramePr>
          <p:cNvPr id="260" name="Google Shape;260;p17"/>
          <p:cNvGraphicFramePr/>
          <p:nvPr/>
        </p:nvGraphicFramePr>
        <p:xfrm>
          <a:off x="395536" y="1203598"/>
          <a:ext cx="3000000" cy="3000000"/>
        </p:xfrm>
        <a:graphic>
          <a:graphicData uri="http://schemas.openxmlformats.org/drawingml/2006/table">
            <a:tbl>
              <a:tblPr>
                <a:noFill/>
                <a:tableStyleId>{0A77803D-6D9F-42C1-8CF2-481F38EC8859}</a:tableStyleId>
              </a:tblPr>
              <a:tblGrid>
                <a:gridCol w="1080125"/>
                <a:gridCol w="1944225"/>
                <a:gridCol w="5472600"/>
              </a:tblGrid>
              <a:tr h="208450">
                <a:tc>
                  <a:txBody>
                    <a:bodyPr/>
                    <a:lstStyle/>
                    <a:p>
                      <a:pPr indent="0" lvl="0" marL="0" marR="0" rtl="0" algn="ctr">
                        <a:spcBef>
                          <a:spcPts val="0"/>
                        </a:spcBef>
                        <a:spcAft>
                          <a:spcPts val="0"/>
                        </a:spcAft>
                        <a:buNone/>
                      </a:pPr>
                      <a:r>
                        <a:rPr b="1" lang="en-US" sz="1400" u="none" cap="none" strike="noStrike"/>
                        <a:t>Code</a:t>
                      </a:r>
                      <a:endParaRPr/>
                    </a:p>
                  </a:txBody>
                  <a:tcPr marT="17275" marB="17275" marR="17275" marL="17275" anchor="ctr">
                    <a:lnL cap="flat" cmpd="sng" w="9525">
                      <a:solidFill>
                        <a:srgbClr val="E1E1E1"/>
                      </a:solidFill>
                      <a:prstDash val="solid"/>
                      <a:round/>
                      <a:headEnd len="sm" w="sm" type="none"/>
                      <a:tailEnd len="sm" w="sm" type="none"/>
                    </a:lnL>
                    <a:lnR cap="flat" cmpd="sng" w="9525">
                      <a:solidFill>
                        <a:srgbClr val="E1E1E1"/>
                      </a:solidFill>
                      <a:prstDash val="solid"/>
                      <a:round/>
                      <a:headEnd len="sm" w="sm" type="none"/>
                      <a:tailEnd len="sm" w="sm" type="none"/>
                    </a:lnR>
                    <a:lnT cap="flat" cmpd="sng" w="9525">
                      <a:solidFill>
                        <a:srgbClr val="E1E1E1"/>
                      </a:solidFill>
                      <a:prstDash val="solid"/>
                      <a:round/>
                      <a:headEnd len="sm" w="sm" type="none"/>
                      <a:tailEnd len="sm" w="sm" type="none"/>
                    </a:lnT>
                    <a:lnB cap="flat" cmpd="sng" w="9525">
                      <a:solidFill>
                        <a:srgbClr val="E1E1E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US" sz="1400" u="none" cap="none" strike="noStrike"/>
                        <a:t>Status</a:t>
                      </a:r>
                      <a:endParaRPr/>
                    </a:p>
                  </a:txBody>
                  <a:tcPr marT="17275" marB="17275" marR="17275" marL="17275" anchor="ctr">
                    <a:lnL cap="flat" cmpd="sng" w="9525">
                      <a:solidFill>
                        <a:srgbClr val="E1E1E1"/>
                      </a:solidFill>
                      <a:prstDash val="solid"/>
                      <a:round/>
                      <a:headEnd len="sm" w="sm" type="none"/>
                      <a:tailEnd len="sm" w="sm" type="none"/>
                    </a:lnL>
                    <a:lnR cap="flat" cmpd="sng" w="9525">
                      <a:solidFill>
                        <a:srgbClr val="E1E1E1"/>
                      </a:solidFill>
                      <a:prstDash val="solid"/>
                      <a:round/>
                      <a:headEnd len="sm" w="sm" type="none"/>
                      <a:tailEnd len="sm" w="sm" type="none"/>
                    </a:lnR>
                    <a:lnT cap="flat" cmpd="sng" w="9525">
                      <a:solidFill>
                        <a:srgbClr val="E1E1E1"/>
                      </a:solidFill>
                      <a:prstDash val="solid"/>
                      <a:round/>
                      <a:headEnd len="sm" w="sm" type="none"/>
                      <a:tailEnd len="sm" w="sm" type="none"/>
                    </a:lnT>
                    <a:lnB cap="flat" cmpd="sng" w="9525">
                      <a:solidFill>
                        <a:srgbClr val="E1E1E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US" sz="1400" u="none" cap="none" strike="noStrike"/>
                        <a:t>Description</a:t>
                      </a:r>
                      <a:endParaRPr/>
                    </a:p>
                  </a:txBody>
                  <a:tcPr marT="17275" marB="17275" marR="17275" marL="17275" anchor="ctr">
                    <a:lnL cap="flat" cmpd="sng" w="9525">
                      <a:solidFill>
                        <a:srgbClr val="E1E1E1"/>
                      </a:solidFill>
                      <a:prstDash val="solid"/>
                      <a:round/>
                      <a:headEnd len="sm" w="sm" type="none"/>
                      <a:tailEnd len="sm" w="sm" type="none"/>
                    </a:lnL>
                    <a:lnR cap="flat" cmpd="sng" w="9525">
                      <a:solidFill>
                        <a:srgbClr val="E1E1E1"/>
                      </a:solidFill>
                      <a:prstDash val="solid"/>
                      <a:round/>
                      <a:headEnd len="sm" w="sm" type="none"/>
                      <a:tailEnd len="sm" w="sm" type="none"/>
                    </a:lnR>
                    <a:lnT cap="flat" cmpd="sng" w="9525">
                      <a:solidFill>
                        <a:srgbClr val="E1E1E1"/>
                      </a:solidFill>
                      <a:prstDash val="solid"/>
                      <a:round/>
                      <a:headEnd len="sm" w="sm" type="none"/>
                      <a:tailEnd len="sm" w="sm" type="none"/>
                    </a:lnT>
                    <a:lnB cap="flat" cmpd="sng" w="9525">
                      <a:solidFill>
                        <a:srgbClr val="E1E1E1"/>
                      </a:solidFill>
                      <a:prstDash val="solid"/>
                      <a:round/>
                      <a:headEnd len="sm" w="sm" type="none"/>
                      <a:tailEnd len="sm" w="sm" type="none"/>
                    </a:lnB>
                    <a:solidFill>
                      <a:srgbClr val="FFFFFF"/>
                    </a:solidFill>
                  </a:tcPr>
                </a:tc>
              </a:tr>
              <a:tr h="304025">
                <a:tc>
                  <a:txBody>
                    <a:bodyPr/>
                    <a:lstStyle/>
                    <a:p>
                      <a:pPr indent="0" lvl="0" marL="0" marR="0" rtl="0" algn="ctr">
                        <a:spcBef>
                          <a:spcPts val="0"/>
                        </a:spcBef>
                        <a:spcAft>
                          <a:spcPts val="0"/>
                        </a:spcAft>
                        <a:buNone/>
                      </a:pPr>
                      <a:r>
                        <a:rPr b="1" lang="en-US" sz="1400" u="none" cap="none" strike="noStrike"/>
                        <a:t>200</a:t>
                      </a:r>
                      <a:endParaRPr/>
                    </a:p>
                  </a:txBody>
                  <a:tcPr marT="17275" marB="17275" marR="17275" marL="17275">
                    <a:lnL cap="flat" cmpd="sng" w="9525">
                      <a:solidFill>
                        <a:srgbClr val="E1E1E1"/>
                      </a:solidFill>
                      <a:prstDash val="solid"/>
                      <a:round/>
                      <a:headEnd len="sm" w="sm" type="none"/>
                      <a:tailEnd len="sm" w="sm" type="none"/>
                    </a:lnL>
                    <a:lnR cap="flat" cmpd="sng" w="9525">
                      <a:solidFill>
                        <a:srgbClr val="E1E1E1"/>
                      </a:solidFill>
                      <a:prstDash val="solid"/>
                      <a:round/>
                      <a:headEnd len="sm" w="sm" type="none"/>
                      <a:tailEnd len="sm" w="sm" type="none"/>
                    </a:lnR>
                    <a:lnT cap="flat" cmpd="sng" w="9525">
                      <a:solidFill>
                        <a:srgbClr val="E1E1E1"/>
                      </a:solidFill>
                      <a:prstDash val="solid"/>
                      <a:round/>
                      <a:headEnd len="sm" w="sm" type="none"/>
                      <a:tailEnd len="sm" w="sm" type="none"/>
                    </a:lnT>
                    <a:lnB cap="flat" cmpd="sng" w="9525">
                      <a:solidFill>
                        <a:srgbClr val="E1E1E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400" u="none" cap="none" strike="noStrike"/>
                        <a:t>OK</a:t>
                      </a:r>
                      <a:endParaRPr/>
                    </a:p>
                  </a:txBody>
                  <a:tcPr marT="17275" marB="17275" marR="17275" marL="17275">
                    <a:lnL cap="flat" cmpd="sng" w="9525">
                      <a:solidFill>
                        <a:srgbClr val="E1E1E1"/>
                      </a:solidFill>
                      <a:prstDash val="solid"/>
                      <a:round/>
                      <a:headEnd len="sm" w="sm" type="none"/>
                      <a:tailEnd len="sm" w="sm" type="none"/>
                    </a:lnL>
                    <a:lnR cap="flat" cmpd="sng" w="9525">
                      <a:solidFill>
                        <a:srgbClr val="E1E1E1"/>
                      </a:solidFill>
                      <a:prstDash val="solid"/>
                      <a:round/>
                      <a:headEnd len="sm" w="sm" type="none"/>
                      <a:tailEnd len="sm" w="sm" type="none"/>
                    </a:lnR>
                    <a:lnT cap="flat" cmpd="sng" w="9525">
                      <a:solidFill>
                        <a:srgbClr val="E1E1E1"/>
                      </a:solidFill>
                      <a:prstDash val="solid"/>
                      <a:round/>
                      <a:headEnd len="sm" w="sm" type="none"/>
                      <a:tailEnd len="sm" w="sm" type="none"/>
                    </a:lnT>
                    <a:lnB cap="flat" cmpd="sng" w="9525">
                      <a:solidFill>
                        <a:srgbClr val="E1E1E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400" u="none" cap="none" strike="noStrike"/>
                        <a:t>The request was successfully completed.</a:t>
                      </a:r>
                      <a:endParaRPr/>
                    </a:p>
                  </a:txBody>
                  <a:tcPr marT="17275" marB="17275" marR="17275" marL="17275">
                    <a:lnL cap="flat" cmpd="sng" w="9525">
                      <a:solidFill>
                        <a:srgbClr val="E1E1E1"/>
                      </a:solidFill>
                      <a:prstDash val="solid"/>
                      <a:round/>
                      <a:headEnd len="sm" w="sm" type="none"/>
                      <a:tailEnd len="sm" w="sm" type="none"/>
                    </a:lnL>
                    <a:lnR cap="flat" cmpd="sng" w="9525">
                      <a:solidFill>
                        <a:srgbClr val="E1E1E1"/>
                      </a:solidFill>
                      <a:prstDash val="solid"/>
                      <a:round/>
                      <a:headEnd len="sm" w="sm" type="none"/>
                      <a:tailEnd len="sm" w="sm" type="none"/>
                    </a:lnR>
                    <a:lnT cap="flat" cmpd="sng" w="9525">
                      <a:solidFill>
                        <a:srgbClr val="E1E1E1"/>
                      </a:solidFill>
                      <a:prstDash val="solid"/>
                      <a:round/>
                      <a:headEnd len="sm" w="sm" type="none"/>
                      <a:tailEnd len="sm" w="sm" type="none"/>
                    </a:lnT>
                    <a:lnB cap="flat" cmpd="sng" w="9525">
                      <a:solidFill>
                        <a:srgbClr val="E1E1E1"/>
                      </a:solidFill>
                      <a:prstDash val="solid"/>
                      <a:round/>
                      <a:headEnd len="sm" w="sm" type="none"/>
                      <a:tailEnd len="sm" w="sm" type="none"/>
                    </a:lnB>
                    <a:solidFill>
                      <a:srgbClr val="FFFFFF"/>
                    </a:solidFill>
                  </a:tcPr>
                </a:tc>
              </a:tr>
              <a:tr h="304025">
                <a:tc>
                  <a:txBody>
                    <a:bodyPr/>
                    <a:lstStyle/>
                    <a:p>
                      <a:pPr indent="0" lvl="0" marL="0" marR="0" rtl="0" algn="ctr">
                        <a:spcBef>
                          <a:spcPts val="0"/>
                        </a:spcBef>
                        <a:spcAft>
                          <a:spcPts val="0"/>
                        </a:spcAft>
                        <a:buNone/>
                      </a:pPr>
                      <a:r>
                        <a:rPr b="1" lang="en-US" sz="1400" u="none" cap="none" strike="noStrike"/>
                        <a:t>201</a:t>
                      </a:r>
                      <a:endParaRPr/>
                    </a:p>
                  </a:txBody>
                  <a:tcPr marT="17275" marB="17275" marR="17275" marL="17275">
                    <a:lnL cap="flat" cmpd="sng" w="9525">
                      <a:solidFill>
                        <a:srgbClr val="E1E1E1"/>
                      </a:solidFill>
                      <a:prstDash val="solid"/>
                      <a:round/>
                      <a:headEnd len="sm" w="sm" type="none"/>
                      <a:tailEnd len="sm" w="sm" type="none"/>
                    </a:lnL>
                    <a:lnR cap="flat" cmpd="sng" w="9525">
                      <a:solidFill>
                        <a:srgbClr val="E1E1E1"/>
                      </a:solidFill>
                      <a:prstDash val="solid"/>
                      <a:round/>
                      <a:headEnd len="sm" w="sm" type="none"/>
                      <a:tailEnd len="sm" w="sm" type="none"/>
                    </a:lnR>
                    <a:lnT cap="flat" cmpd="sng" w="9525">
                      <a:solidFill>
                        <a:srgbClr val="E1E1E1"/>
                      </a:solidFill>
                      <a:prstDash val="solid"/>
                      <a:round/>
                      <a:headEnd len="sm" w="sm" type="none"/>
                      <a:tailEnd len="sm" w="sm" type="none"/>
                    </a:lnT>
                    <a:lnB cap="flat" cmpd="sng" w="9525">
                      <a:solidFill>
                        <a:srgbClr val="E1E1E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400" u="none" cap="none" strike="noStrike"/>
                        <a:t>Created</a:t>
                      </a:r>
                      <a:endParaRPr/>
                    </a:p>
                  </a:txBody>
                  <a:tcPr marT="17275" marB="17275" marR="17275" marL="17275">
                    <a:lnL cap="flat" cmpd="sng" w="9525">
                      <a:solidFill>
                        <a:srgbClr val="E1E1E1"/>
                      </a:solidFill>
                      <a:prstDash val="solid"/>
                      <a:round/>
                      <a:headEnd len="sm" w="sm" type="none"/>
                      <a:tailEnd len="sm" w="sm" type="none"/>
                    </a:lnL>
                    <a:lnR cap="flat" cmpd="sng" w="9525">
                      <a:solidFill>
                        <a:srgbClr val="E1E1E1"/>
                      </a:solidFill>
                      <a:prstDash val="solid"/>
                      <a:round/>
                      <a:headEnd len="sm" w="sm" type="none"/>
                      <a:tailEnd len="sm" w="sm" type="none"/>
                    </a:lnR>
                    <a:lnT cap="flat" cmpd="sng" w="9525">
                      <a:solidFill>
                        <a:srgbClr val="E1E1E1"/>
                      </a:solidFill>
                      <a:prstDash val="solid"/>
                      <a:round/>
                      <a:headEnd len="sm" w="sm" type="none"/>
                      <a:tailEnd len="sm" w="sm" type="none"/>
                    </a:lnT>
                    <a:lnB cap="flat" cmpd="sng" w="9525">
                      <a:solidFill>
                        <a:srgbClr val="E1E1E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400" u="none" cap="none" strike="noStrike"/>
                        <a:t>A new resource was successfully created.</a:t>
                      </a:r>
                      <a:endParaRPr/>
                    </a:p>
                  </a:txBody>
                  <a:tcPr marT="17275" marB="17275" marR="17275" marL="17275">
                    <a:lnL cap="flat" cmpd="sng" w="9525">
                      <a:solidFill>
                        <a:srgbClr val="E1E1E1"/>
                      </a:solidFill>
                      <a:prstDash val="solid"/>
                      <a:round/>
                      <a:headEnd len="sm" w="sm" type="none"/>
                      <a:tailEnd len="sm" w="sm" type="none"/>
                    </a:lnL>
                    <a:lnR cap="flat" cmpd="sng" w="9525">
                      <a:solidFill>
                        <a:srgbClr val="E1E1E1"/>
                      </a:solidFill>
                      <a:prstDash val="solid"/>
                      <a:round/>
                      <a:headEnd len="sm" w="sm" type="none"/>
                      <a:tailEnd len="sm" w="sm" type="none"/>
                    </a:lnR>
                    <a:lnT cap="flat" cmpd="sng" w="9525">
                      <a:solidFill>
                        <a:srgbClr val="E1E1E1"/>
                      </a:solidFill>
                      <a:prstDash val="solid"/>
                      <a:round/>
                      <a:headEnd len="sm" w="sm" type="none"/>
                      <a:tailEnd len="sm" w="sm" type="none"/>
                    </a:lnT>
                    <a:lnB cap="flat" cmpd="sng" w="9525">
                      <a:solidFill>
                        <a:srgbClr val="E1E1E1"/>
                      </a:solidFill>
                      <a:prstDash val="solid"/>
                      <a:round/>
                      <a:headEnd len="sm" w="sm" type="none"/>
                      <a:tailEnd len="sm" w="sm" type="none"/>
                    </a:lnB>
                    <a:solidFill>
                      <a:srgbClr val="FFFFFF"/>
                    </a:solidFill>
                  </a:tcPr>
                </a:tc>
              </a:tr>
              <a:tr h="213825">
                <a:tc>
                  <a:txBody>
                    <a:bodyPr/>
                    <a:lstStyle/>
                    <a:p>
                      <a:pPr indent="0" lvl="0" marL="0" marR="0" rtl="0" algn="ctr">
                        <a:spcBef>
                          <a:spcPts val="0"/>
                        </a:spcBef>
                        <a:spcAft>
                          <a:spcPts val="0"/>
                        </a:spcAft>
                        <a:buNone/>
                      </a:pPr>
                      <a:r>
                        <a:rPr b="1" lang="en-US" sz="1400" u="none" cap="none" strike="noStrike"/>
                        <a:t>400</a:t>
                      </a:r>
                      <a:endParaRPr/>
                    </a:p>
                  </a:txBody>
                  <a:tcPr marT="17275" marB="17275" marR="17275" marL="17275">
                    <a:lnL cap="flat" cmpd="sng" w="9525">
                      <a:solidFill>
                        <a:srgbClr val="E1E1E1"/>
                      </a:solidFill>
                      <a:prstDash val="solid"/>
                      <a:round/>
                      <a:headEnd len="sm" w="sm" type="none"/>
                      <a:tailEnd len="sm" w="sm" type="none"/>
                    </a:lnL>
                    <a:lnR cap="flat" cmpd="sng" w="9525">
                      <a:solidFill>
                        <a:srgbClr val="E1E1E1"/>
                      </a:solidFill>
                      <a:prstDash val="solid"/>
                      <a:round/>
                      <a:headEnd len="sm" w="sm" type="none"/>
                      <a:tailEnd len="sm" w="sm" type="none"/>
                    </a:lnR>
                    <a:lnT cap="flat" cmpd="sng" w="9525">
                      <a:solidFill>
                        <a:srgbClr val="E1E1E1"/>
                      </a:solidFill>
                      <a:prstDash val="solid"/>
                      <a:round/>
                      <a:headEnd len="sm" w="sm" type="none"/>
                      <a:tailEnd len="sm" w="sm" type="none"/>
                    </a:lnT>
                    <a:lnB cap="flat" cmpd="sng" w="9525">
                      <a:solidFill>
                        <a:srgbClr val="E1E1E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400" u="none" cap="none" strike="noStrike"/>
                        <a:t>Bad Request</a:t>
                      </a:r>
                      <a:endParaRPr/>
                    </a:p>
                  </a:txBody>
                  <a:tcPr marT="17275" marB="17275" marR="17275" marL="17275">
                    <a:lnL cap="flat" cmpd="sng" w="9525">
                      <a:solidFill>
                        <a:srgbClr val="E1E1E1"/>
                      </a:solidFill>
                      <a:prstDash val="solid"/>
                      <a:round/>
                      <a:headEnd len="sm" w="sm" type="none"/>
                      <a:tailEnd len="sm" w="sm" type="none"/>
                    </a:lnL>
                    <a:lnR cap="flat" cmpd="sng" w="9525">
                      <a:solidFill>
                        <a:srgbClr val="E1E1E1"/>
                      </a:solidFill>
                      <a:prstDash val="solid"/>
                      <a:round/>
                      <a:headEnd len="sm" w="sm" type="none"/>
                      <a:tailEnd len="sm" w="sm" type="none"/>
                    </a:lnR>
                    <a:lnT cap="flat" cmpd="sng" w="9525">
                      <a:solidFill>
                        <a:srgbClr val="E1E1E1"/>
                      </a:solidFill>
                      <a:prstDash val="solid"/>
                      <a:round/>
                      <a:headEnd len="sm" w="sm" type="none"/>
                      <a:tailEnd len="sm" w="sm" type="none"/>
                    </a:lnT>
                    <a:lnB cap="flat" cmpd="sng" w="9525">
                      <a:solidFill>
                        <a:srgbClr val="E1E1E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400" u="none" cap="none" strike="noStrike"/>
                        <a:t>The request was invalid.</a:t>
                      </a:r>
                      <a:endParaRPr/>
                    </a:p>
                  </a:txBody>
                  <a:tcPr marT="17275" marB="17275" marR="17275" marL="17275">
                    <a:lnL cap="flat" cmpd="sng" w="9525">
                      <a:solidFill>
                        <a:srgbClr val="E1E1E1"/>
                      </a:solidFill>
                      <a:prstDash val="solid"/>
                      <a:round/>
                      <a:headEnd len="sm" w="sm" type="none"/>
                      <a:tailEnd len="sm" w="sm" type="none"/>
                    </a:lnL>
                    <a:lnR cap="flat" cmpd="sng" w="9525">
                      <a:solidFill>
                        <a:srgbClr val="E1E1E1"/>
                      </a:solidFill>
                      <a:prstDash val="solid"/>
                      <a:round/>
                      <a:headEnd len="sm" w="sm" type="none"/>
                      <a:tailEnd len="sm" w="sm" type="none"/>
                    </a:lnR>
                    <a:lnT cap="flat" cmpd="sng" w="9525">
                      <a:solidFill>
                        <a:srgbClr val="E1E1E1"/>
                      </a:solidFill>
                      <a:prstDash val="solid"/>
                      <a:round/>
                      <a:headEnd len="sm" w="sm" type="none"/>
                      <a:tailEnd len="sm" w="sm" type="none"/>
                    </a:lnT>
                    <a:lnB cap="flat" cmpd="sng" w="9525">
                      <a:solidFill>
                        <a:srgbClr val="E1E1E1"/>
                      </a:solidFill>
                      <a:prstDash val="solid"/>
                      <a:round/>
                      <a:headEnd len="sm" w="sm" type="none"/>
                      <a:tailEnd len="sm" w="sm" type="none"/>
                    </a:lnB>
                    <a:solidFill>
                      <a:srgbClr val="FFFFFF"/>
                    </a:solidFill>
                  </a:tcPr>
                </a:tc>
              </a:tr>
              <a:tr h="574625">
                <a:tc>
                  <a:txBody>
                    <a:bodyPr/>
                    <a:lstStyle/>
                    <a:p>
                      <a:pPr indent="0" lvl="0" marL="0" marR="0" rtl="0" algn="ctr">
                        <a:spcBef>
                          <a:spcPts val="0"/>
                        </a:spcBef>
                        <a:spcAft>
                          <a:spcPts val="0"/>
                        </a:spcAft>
                        <a:buNone/>
                      </a:pPr>
                      <a:r>
                        <a:rPr b="1" lang="en-US" sz="1400" u="none" cap="none" strike="noStrike"/>
                        <a:t>401</a:t>
                      </a:r>
                      <a:endParaRPr/>
                    </a:p>
                  </a:txBody>
                  <a:tcPr marT="17275" marB="17275" marR="17275" marL="17275">
                    <a:lnL cap="flat" cmpd="sng" w="9525">
                      <a:solidFill>
                        <a:srgbClr val="E1E1E1"/>
                      </a:solidFill>
                      <a:prstDash val="solid"/>
                      <a:round/>
                      <a:headEnd len="sm" w="sm" type="none"/>
                      <a:tailEnd len="sm" w="sm" type="none"/>
                    </a:lnL>
                    <a:lnR cap="flat" cmpd="sng" w="9525">
                      <a:solidFill>
                        <a:srgbClr val="E1E1E1"/>
                      </a:solidFill>
                      <a:prstDash val="solid"/>
                      <a:round/>
                      <a:headEnd len="sm" w="sm" type="none"/>
                      <a:tailEnd len="sm" w="sm" type="none"/>
                    </a:lnR>
                    <a:lnT cap="flat" cmpd="sng" w="9525">
                      <a:solidFill>
                        <a:srgbClr val="E1E1E1"/>
                      </a:solidFill>
                      <a:prstDash val="solid"/>
                      <a:round/>
                      <a:headEnd len="sm" w="sm" type="none"/>
                      <a:tailEnd len="sm" w="sm" type="none"/>
                    </a:lnT>
                    <a:lnB cap="flat" cmpd="sng" w="9525">
                      <a:solidFill>
                        <a:srgbClr val="E1E1E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400" u="none" cap="none" strike="noStrike"/>
                        <a:t>Unauthorized</a:t>
                      </a:r>
                      <a:endParaRPr/>
                    </a:p>
                  </a:txBody>
                  <a:tcPr marT="17275" marB="17275" marR="17275" marL="17275">
                    <a:lnL cap="flat" cmpd="sng" w="9525">
                      <a:solidFill>
                        <a:srgbClr val="E1E1E1"/>
                      </a:solidFill>
                      <a:prstDash val="solid"/>
                      <a:round/>
                      <a:headEnd len="sm" w="sm" type="none"/>
                      <a:tailEnd len="sm" w="sm" type="none"/>
                    </a:lnL>
                    <a:lnR cap="flat" cmpd="sng" w="9525">
                      <a:solidFill>
                        <a:srgbClr val="E1E1E1"/>
                      </a:solidFill>
                      <a:prstDash val="solid"/>
                      <a:round/>
                      <a:headEnd len="sm" w="sm" type="none"/>
                      <a:tailEnd len="sm" w="sm" type="none"/>
                    </a:lnR>
                    <a:lnT cap="flat" cmpd="sng" w="9525">
                      <a:solidFill>
                        <a:srgbClr val="E1E1E1"/>
                      </a:solidFill>
                      <a:prstDash val="solid"/>
                      <a:round/>
                      <a:headEnd len="sm" w="sm" type="none"/>
                      <a:tailEnd len="sm" w="sm" type="none"/>
                    </a:lnT>
                    <a:lnB cap="flat" cmpd="sng" w="9525">
                      <a:solidFill>
                        <a:srgbClr val="E1E1E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400" u="none" cap="none" strike="noStrike"/>
                        <a:t>The request did not include an authentication token or the authentication token was expired.</a:t>
                      </a:r>
                      <a:endParaRPr/>
                    </a:p>
                  </a:txBody>
                  <a:tcPr marT="17275" marB="17275" marR="17275" marL="17275">
                    <a:lnL cap="flat" cmpd="sng" w="9525">
                      <a:solidFill>
                        <a:srgbClr val="E1E1E1"/>
                      </a:solidFill>
                      <a:prstDash val="solid"/>
                      <a:round/>
                      <a:headEnd len="sm" w="sm" type="none"/>
                      <a:tailEnd len="sm" w="sm" type="none"/>
                    </a:lnL>
                    <a:lnR cap="flat" cmpd="sng" w="9525">
                      <a:solidFill>
                        <a:srgbClr val="E1E1E1"/>
                      </a:solidFill>
                      <a:prstDash val="solid"/>
                      <a:round/>
                      <a:headEnd len="sm" w="sm" type="none"/>
                      <a:tailEnd len="sm" w="sm" type="none"/>
                    </a:lnR>
                    <a:lnT cap="flat" cmpd="sng" w="9525">
                      <a:solidFill>
                        <a:srgbClr val="E1E1E1"/>
                      </a:solidFill>
                      <a:prstDash val="solid"/>
                      <a:round/>
                      <a:headEnd len="sm" w="sm" type="none"/>
                      <a:tailEnd len="sm" w="sm" type="none"/>
                    </a:lnT>
                    <a:lnB cap="flat" cmpd="sng" w="9525">
                      <a:solidFill>
                        <a:srgbClr val="E1E1E1"/>
                      </a:solidFill>
                      <a:prstDash val="solid"/>
                      <a:round/>
                      <a:headEnd len="sm" w="sm" type="none"/>
                      <a:tailEnd len="sm" w="sm" type="none"/>
                    </a:lnB>
                    <a:solidFill>
                      <a:srgbClr val="FFFFFF"/>
                    </a:solidFill>
                  </a:tcPr>
                </a:tc>
              </a:tr>
              <a:tr h="484425">
                <a:tc>
                  <a:txBody>
                    <a:bodyPr/>
                    <a:lstStyle/>
                    <a:p>
                      <a:pPr indent="0" lvl="0" marL="0" marR="0" rtl="0" algn="ctr">
                        <a:spcBef>
                          <a:spcPts val="0"/>
                        </a:spcBef>
                        <a:spcAft>
                          <a:spcPts val="0"/>
                        </a:spcAft>
                        <a:buNone/>
                      </a:pPr>
                      <a:r>
                        <a:rPr b="1" lang="en-US" sz="1400" u="none" cap="none" strike="noStrike"/>
                        <a:t>403</a:t>
                      </a:r>
                      <a:endParaRPr/>
                    </a:p>
                  </a:txBody>
                  <a:tcPr marT="17275" marB="17275" marR="17275" marL="17275">
                    <a:lnL cap="flat" cmpd="sng" w="9525">
                      <a:solidFill>
                        <a:srgbClr val="E1E1E1"/>
                      </a:solidFill>
                      <a:prstDash val="solid"/>
                      <a:round/>
                      <a:headEnd len="sm" w="sm" type="none"/>
                      <a:tailEnd len="sm" w="sm" type="none"/>
                    </a:lnL>
                    <a:lnR cap="flat" cmpd="sng" w="9525">
                      <a:solidFill>
                        <a:srgbClr val="E1E1E1"/>
                      </a:solidFill>
                      <a:prstDash val="solid"/>
                      <a:round/>
                      <a:headEnd len="sm" w="sm" type="none"/>
                      <a:tailEnd len="sm" w="sm" type="none"/>
                    </a:lnR>
                    <a:lnT cap="flat" cmpd="sng" w="9525">
                      <a:solidFill>
                        <a:srgbClr val="E1E1E1"/>
                      </a:solidFill>
                      <a:prstDash val="solid"/>
                      <a:round/>
                      <a:headEnd len="sm" w="sm" type="none"/>
                      <a:tailEnd len="sm" w="sm" type="none"/>
                    </a:lnT>
                    <a:lnB cap="flat" cmpd="sng" w="9525">
                      <a:solidFill>
                        <a:srgbClr val="E1E1E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400" u="none" cap="none" strike="noStrike"/>
                        <a:t>Forbidden</a:t>
                      </a:r>
                      <a:endParaRPr/>
                    </a:p>
                  </a:txBody>
                  <a:tcPr marT="17275" marB="17275" marR="17275" marL="17275">
                    <a:lnL cap="flat" cmpd="sng" w="9525">
                      <a:solidFill>
                        <a:srgbClr val="E1E1E1"/>
                      </a:solidFill>
                      <a:prstDash val="solid"/>
                      <a:round/>
                      <a:headEnd len="sm" w="sm" type="none"/>
                      <a:tailEnd len="sm" w="sm" type="none"/>
                    </a:lnL>
                    <a:lnR cap="flat" cmpd="sng" w="9525">
                      <a:solidFill>
                        <a:srgbClr val="E1E1E1"/>
                      </a:solidFill>
                      <a:prstDash val="solid"/>
                      <a:round/>
                      <a:headEnd len="sm" w="sm" type="none"/>
                      <a:tailEnd len="sm" w="sm" type="none"/>
                    </a:lnR>
                    <a:lnT cap="flat" cmpd="sng" w="9525">
                      <a:solidFill>
                        <a:srgbClr val="E1E1E1"/>
                      </a:solidFill>
                      <a:prstDash val="solid"/>
                      <a:round/>
                      <a:headEnd len="sm" w="sm" type="none"/>
                      <a:tailEnd len="sm" w="sm" type="none"/>
                    </a:lnT>
                    <a:lnB cap="flat" cmpd="sng" w="9525">
                      <a:solidFill>
                        <a:srgbClr val="E1E1E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400" u="none" cap="none" strike="noStrike"/>
                        <a:t>The client did not have permission to access the requested resource.</a:t>
                      </a:r>
                      <a:endParaRPr/>
                    </a:p>
                  </a:txBody>
                  <a:tcPr marT="17275" marB="17275" marR="17275" marL="17275">
                    <a:lnL cap="flat" cmpd="sng" w="9525">
                      <a:solidFill>
                        <a:srgbClr val="E1E1E1"/>
                      </a:solidFill>
                      <a:prstDash val="solid"/>
                      <a:round/>
                      <a:headEnd len="sm" w="sm" type="none"/>
                      <a:tailEnd len="sm" w="sm" type="none"/>
                    </a:lnL>
                    <a:lnR cap="flat" cmpd="sng" w="9525">
                      <a:solidFill>
                        <a:srgbClr val="E1E1E1"/>
                      </a:solidFill>
                      <a:prstDash val="solid"/>
                      <a:round/>
                      <a:headEnd len="sm" w="sm" type="none"/>
                      <a:tailEnd len="sm" w="sm" type="none"/>
                    </a:lnR>
                    <a:lnT cap="flat" cmpd="sng" w="9525">
                      <a:solidFill>
                        <a:srgbClr val="E1E1E1"/>
                      </a:solidFill>
                      <a:prstDash val="solid"/>
                      <a:round/>
                      <a:headEnd len="sm" w="sm" type="none"/>
                      <a:tailEnd len="sm" w="sm" type="none"/>
                    </a:lnT>
                    <a:lnB cap="flat" cmpd="sng" w="9525">
                      <a:solidFill>
                        <a:srgbClr val="E1E1E1"/>
                      </a:solidFill>
                      <a:prstDash val="solid"/>
                      <a:round/>
                      <a:headEnd len="sm" w="sm" type="none"/>
                      <a:tailEnd len="sm" w="sm" type="none"/>
                    </a:lnB>
                    <a:solidFill>
                      <a:srgbClr val="FFFFFF"/>
                    </a:solidFill>
                  </a:tcPr>
                </a:tc>
              </a:tr>
              <a:tr h="304025">
                <a:tc>
                  <a:txBody>
                    <a:bodyPr/>
                    <a:lstStyle/>
                    <a:p>
                      <a:pPr indent="0" lvl="0" marL="0" marR="0" rtl="0" algn="ctr">
                        <a:spcBef>
                          <a:spcPts val="0"/>
                        </a:spcBef>
                        <a:spcAft>
                          <a:spcPts val="0"/>
                        </a:spcAft>
                        <a:buNone/>
                      </a:pPr>
                      <a:r>
                        <a:rPr b="1" lang="en-US" sz="1400" u="none" cap="none" strike="noStrike"/>
                        <a:t>404</a:t>
                      </a:r>
                      <a:endParaRPr/>
                    </a:p>
                  </a:txBody>
                  <a:tcPr marT="17275" marB="17275" marR="17275" marL="17275">
                    <a:lnL cap="flat" cmpd="sng" w="9525">
                      <a:solidFill>
                        <a:srgbClr val="E1E1E1"/>
                      </a:solidFill>
                      <a:prstDash val="solid"/>
                      <a:round/>
                      <a:headEnd len="sm" w="sm" type="none"/>
                      <a:tailEnd len="sm" w="sm" type="none"/>
                    </a:lnL>
                    <a:lnR cap="flat" cmpd="sng" w="9525">
                      <a:solidFill>
                        <a:srgbClr val="E1E1E1"/>
                      </a:solidFill>
                      <a:prstDash val="solid"/>
                      <a:round/>
                      <a:headEnd len="sm" w="sm" type="none"/>
                      <a:tailEnd len="sm" w="sm" type="none"/>
                    </a:lnR>
                    <a:lnT cap="flat" cmpd="sng" w="9525">
                      <a:solidFill>
                        <a:srgbClr val="E1E1E1"/>
                      </a:solidFill>
                      <a:prstDash val="solid"/>
                      <a:round/>
                      <a:headEnd len="sm" w="sm" type="none"/>
                      <a:tailEnd len="sm" w="sm" type="none"/>
                    </a:lnT>
                    <a:lnB cap="flat" cmpd="sng" w="9525">
                      <a:solidFill>
                        <a:srgbClr val="E1E1E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400" u="none" cap="none" strike="noStrike"/>
                        <a:t>Not Found</a:t>
                      </a:r>
                      <a:endParaRPr/>
                    </a:p>
                  </a:txBody>
                  <a:tcPr marT="17275" marB="17275" marR="17275" marL="17275">
                    <a:lnL cap="flat" cmpd="sng" w="9525">
                      <a:solidFill>
                        <a:srgbClr val="E1E1E1"/>
                      </a:solidFill>
                      <a:prstDash val="solid"/>
                      <a:round/>
                      <a:headEnd len="sm" w="sm" type="none"/>
                      <a:tailEnd len="sm" w="sm" type="none"/>
                    </a:lnL>
                    <a:lnR cap="flat" cmpd="sng" w="9525">
                      <a:solidFill>
                        <a:srgbClr val="E1E1E1"/>
                      </a:solidFill>
                      <a:prstDash val="solid"/>
                      <a:round/>
                      <a:headEnd len="sm" w="sm" type="none"/>
                      <a:tailEnd len="sm" w="sm" type="none"/>
                    </a:lnR>
                    <a:lnT cap="flat" cmpd="sng" w="9525">
                      <a:solidFill>
                        <a:srgbClr val="E1E1E1"/>
                      </a:solidFill>
                      <a:prstDash val="solid"/>
                      <a:round/>
                      <a:headEnd len="sm" w="sm" type="none"/>
                      <a:tailEnd len="sm" w="sm" type="none"/>
                    </a:lnT>
                    <a:lnB cap="flat" cmpd="sng" w="9525">
                      <a:solidFill>
                        <a:srgbClr val="E1E1E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400" u="none" cap="none" strike="noStrike"/>
                        <a:t>The requested resource was not found.</a:t>
                      </a:r>
                      <a:endParaRPr/>
                    </a:p>
                  </a:txBody>
                  <a:tcPr marT="17275" marB="17275" marR="17275" marL="17275">
                    <a:lnL cap="flat" cmpd="sng" w="9525">
                      <a:solidFill>
                        <a:srgbClr val="E1E1E1"/>
                      </a:solidFill>
                      <a:prstDash val="solid"/>
                      <a:round/>
                      <a:headEnd len="sm" w="sm" type="none"/>
                      <a:tailEnd len="sm" w="sm" type="none"/>
                    </a:lnL>
                    <a:lnR cap="flat" cmpd="sng" w="9525">
                      <a:solidFill>
                        <a:srgbClr val="E1E1E1"/>
                      </a:solidFill>
                      <a:prstDash val="solid"/>
                      <a:round/>
                      <a:headEnd len="sm" w="sm" type="none"/>
                      <a:tailEnd len="sm" w="sm" type="none"/>
                    </a:lnR>
                    <a:lnT cap="flat" cmpd="sng" w="9525">
                      <a:solidFill>
                        <a:srgbClr val="E1E1E1"/>
                      </a:solidFill>
                      <a:prstDash val="solid"/>
                      <a:round/>
                      <a:headEnd len="sm" w="sm" type="none"/>
                      <a:tailEnd len="sm" w="sm" type="none"/>
                    </a:lnT>
                    <a:lnB cap="flat" cmpd="sng" w="9525">
                      <a:solidFill>
                        <a:srgbClr val="E1E1E1"/>
                      </a:solidFill>
                      <a:prstDash val="solid"/>
                      <a:round/>
                      <a:headEnd len="sm" w="sm" type="none"/>
                      <a:tailEnd len="sm" w="sm" type="none"/>
                    </a:lnB>
                    <a:solidFill>
                      <a:srgbClr val="FFFFFF"/>
                    </a:solidFill>
                  </a:tcPr>
                </a:tc>
              </a:tr>
              <a:tr h="505775">
                <a:tc>
                  <a:txBody>
                    <a:bodyPr/>
                    <a:lstStyle/>
                    <a:p>
                      <a:pPr indent="0" lvl="0" marL="0" marR="0" rtl="0" algn="ctr">
                        <a:spcBef>
                          <a:spcPts val="0"/>
                        </a:spcBef>
                        <a:spcAft>
                          <a:spcPts val="0"/>
                        </a:spcAft>
                        <a:buNone/>
                      </a:pPr>
                      <a:r>
                        <a:rPr b="1" lang="en-US" sz="1400" u="none" cap="none" strike="noStrike"/>
                        <a:t>405</a:t>
                      </a:r>
                      <a:endParaRPr/>
                    </a:p>
                  </a:txBody>
                  <a:tcPr marT="17275" marB="17275" marR="17275" marL="17275">
                    <a:lnL cap="flat" cmpd="sng" w="9525">
                      <a:solidFill>
                        <a:srgbClr val="E1E1E1"/>
                      </a:solidFill>
                      <a:prstDash val="solid"/>
                      <a:round/>
                      <a:headEnd len="sm" w="sm" type="none"/>
                      <a:tailEnd len="sm" w="sm" type="none"/>
                    </a:lnL>
                    <a:lnR cap="flat" cmpd="sng" w="9525">
                      <a:solidFill>
                        <a:srgbClr val="E1E1E1"/>
                      </a:solidFill>
                      <a:prstDash val="solid"/>
                      <a:round/>
                      <a:headEnd len="sm" w="sm" type="none"/>
                      <a:tailEnd len="sm" w="sm" type="none"/>
                    </a:lnR>
                    <a:lnT cap="flat" cmpd="sng" w="9525">
                      <a:solidFill>
                        <a:srgbClr val="E1E1E1"/>
                      </a:solidFill>
                      <a:prstDash val="solid"/>
                      <a:round/>
                      <a:headEnd len="sm" w="sm" type="none"/>
                      <a:tailEnd len="sm" w="sm" type="none"/>
                    </a:lnT>
                    <a:lnB cap="flat" cmpd="sng" w="9525">
                      <a:solidFill>
                        <a:srgbClr val="E1E1E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400" u="none" cap="none" strike="noStrike"/>
                        <a:t>Method Not Allowed</a:t>
                      </a:r>
                      <a:endParaRPr/>
                    </a:p>
                  </a:txBody>
                  <a:tcPr marT="17275" marB="17275" marR="17275" marL="17275">
                    <a:lnL cap="flat" cmpd="sng" w="9525">
                      <a:solidFill>
                        <a:srgbClr val="E1E1E1"/>
                      </a:solidFill>
                      <a:prstDash val="solid"/>
                      <a:round/>
                      <a:headEnd len="sm" w="sm" type="none"/>
                      <a:tailEnd len="sm" w="sm" type="none"/>
                    </a:lnL>
                    <a:lnR cap="flat" cmpd="sng" w="9525">
                      <a:solidFill>
                        <a:srgbClr val="E1E1E1"/>
                      </a:solidFill>
                      <a:prstDash val="solid"/>
                      <a:round/>
                      <a:headEnd len="sm" w="sm" type="none"/>
                      <a:tailEnd len="sm" w="sm" type="none"/>
                    </a:lnR>
                    <a:lnT cap="flat" cmpd="sng" w="9525">
                      <a:solidFill>
                        <a:srgbClr val="E1E1E1"/>
                      </a:solidFill>
                      <a:prstDash val="solid"/>
                      <a:round/>
                      <a:headEnd len="sm" w="sm" type="none"/>
                      <a:tailEnd len="sm" w="sm" type="none"/>
                    </a:lnT>
                    <a:lnB cap="flat" cmpd="sng" w="9525">
                      <a:solidFill>
                        <a:srgbClr val="E1E1E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400" u="none" cap="none" strike="noStrike"/>
                        <a:t>The HTTP method in the request was not supported by the resource</a:t>
                      </a:r>
                      <a:endParaRPr sz="1400" u="none" cap="none" strike="noStrike"/>
                    </a:p>
                  </a:txBody>
                  <a:tcPr marT="17275" marB="17275" marR="17275" marL="17275">
                    <a:lnL cap="flat" cmpd="sng" w="9525">
                      <a:solidFill>
                        <a:srgbClr val="E1E1E1"/>
                      </a:solidFill>
                      <a:prstDash val="solid"/>
                      <a:round/>
                      <a:headEnd len="sm" w="sm" type="none"/>
                      <a:tailEnd len="sm" w="sm" type="none"/>
                    </a:lnL>
                    <a:lnR cap="flat" cmpd="sng" w="9525">
                      <a:solidFill>
                        <a:srgbClr val="E1E1E1"/>
                      </a:solidFill>
                      <a:prstDash val="solid"/>
                      <a:round/>
                      <a:headEnd len="sm" w="sm" type="none"/>
                      <a:tailEnd len="sm" w="sm" type="none"/>
                    </a:lnR>
                    <a:lnT cap="flat" cmpd="sng" w="9525">
                      <a:solidFill>
                        <a:srgbClr val="E1E1E1"/>
                      </a:solidFill>
                      <a:prstDash val="solid"/>
                      <a:round/>
                      <a:headEnd len="sm" w="sm" type="none"/>
                      <a:tailEnd len="sm" w="sm" type="none"/>
                    </a:lnT>
                    <a:lnB cap="flat" cmpd="sng" w="9525">
                      <a:solidFill>
                        <a:srgbClr val="E1E1E1"/>
                      </a:solidFill>
                      <a:prstDash val="solid"/>
                      <a:round/>
                      <a:headEnd len="sm" w="sm" type="none"/>
                      <a:tailEnd len="sm" w="sm" type="none"/>
                    </a:lnB>
                    <a:solidFill>
                      <a:srgbClr val="FFFFFF"/>
                    </a:solidFill>
                  </a:tcPr>
                </a:tc>
              </a:tr>
              <a:tr h="470425">
                <a:tc>
                  <a:txBody>
                    <a:bodyPr/>
                    <a:lstStyle/>
                    <a:p>
                      <a:pPr indent="0" lvl="0" marL="0" marR="0" rtl="0" algn="ctr">
                        <a:spcBef>
                          <a:spcPts val="0"/>
                        </a:spcBef>
                        <a:spcAft>
                          <a:spcPts val="0"/>
                        </a:spcAft>
                        <a:buNone/>
                      </a:pPr>
                      <a:r>
                        <a:rPr b="1" lang="en-US" sz="1400" u="none" cap="none" strike="noStrike"/>
                        <a:t>500</a:t>
                      </a:r>
                      <a:endParaRPr b="1" sz="1400" u="none" cap="none" strike="noStrike"/>
                    </a:p>
                  </a:txBody>
                  <a:tcPr marT="17275" marB="17275" marR="17275" marL="17275">
                    <a:lnL cap="flat" cmpd="sng" w="9525">
                      <a:solidFill>
                        <a:srgbClr val="E1E1E1"/>
                      </a:solidFill>
                      <a:prstDash val="solid"/>
                      <a:round/>
                      <a:headEnd len="sm" w="sm" type="none"/>
                      <a:tailEnd len="sm" w="sm" type="none"/>
                    </a:lnL>
                    <a:lnR cap="flat" cmpd="sng" w="9525">
                      <a:solidFill>
                        <a:srgbClr val="E1E1E1"/>
                      </a:solidFill>
                      <a:prstDash val="solid"/>
                      <a:round/>
                      <a:headEnd len="sm" w="sm" type="none"/>
                      <a:tailEnd len="sm" w="sm" type="none"/>
                    </a:lnR>
                    <a:lnT cap="flat" cmpd="sng" w="9525">
                      <a:solidFill>
                        <a:srgbClr val="E1E1E1"/>
                      </a:solidFill>
                      <a:prstDash val="solid"/>
                      <a:round/>
                      <a:headEnd len="sm" w="sm" type="none"/>
                      <a:tailEnd len="sm" w="sm" type="none"/>
                    </a:lnT>
                    <a:lnB cap="flat" cmpd="sng" w="9525">
                      <a:solidFill>
                        <a:srgbClr val="E1E1E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i="0" lang="en-US" sz="1400" u="none" cap="none" strike="noStrike">
                          <a:solidFill>
                            <a:schemeClr val="dk1"/>
                          </a:solidFill>
                          <a:latin typeface="Arial"/>
                          <a:ea typeface="Arial"/>
                          <a:cs typeface="Arial"/>
                          <a:sym typeface="Arial"/>
                        </a:rPr>
                        <a:t>Internal Server Error</a:t>
                      </a:r>
                      <a:endParaRPr sz="1400" u="none" cap="none" strike="noStrike"/>
                    </a:p>
                  </a:txBody>
                  <a:tcPr marT="17275" marB="17275" marR="17275" marL="17275">
                    <a:lnL cap="flat" cmpd="sng" w="9525">
                      <a:solidFill>
                        <a:srgbClr val="E1E1E1"/>
                      </a:solidFill>
                      <a:prstDash val="solid"/>
                      <a:round/>
                      <a:headEnd len="sm" w="sm" type="none"/>
                      <a:tailEnd len="sm" w="sm" type="none"/>
                    </a:lnL>
                    <a:lnR cap="flat" cmpd="sng" w="9525">
                      <a:solidFill>
                        <a:srgbClr val="E1E1E1"/>
                      </a:solidFill>
                      <a:prstDash val="solid"/>
                      <a:round/>
                      <a:headEnd len="sm" w="sm" type="none"/>
                      <a:tailEnd len="sm" w="sm" type="none"/>
                    </a:lnR>
                    <a:lnT cap="flat" cmpd="sng" w="9525">
                      <a:solidFill>
                        <a:srgbClr val="E1E1E1"/>
                      </a:solidFill>
                      <a:prstDash val="solid"/>
                      <a:round/>
                      <a:headEnd len="sm" w="sm" type="none"/>
                      <a:tailEnd len="sm" w="sm" type="none"/>
                    </a:lnT>
                    <a:lnB cap="flat" cmpd="sng" w="9525">
                      <a:solidFill>
                        <a:srgbClr val="E1E1E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i="0" lang="en-US" sz="1400" u="none" cap="none" strike="noStrike">
                          <a:solidFill>
                            <a:schemeClr val="dk1"/>
                          </a:solidFill>
                          <a:latin typeface="Arial"/>
                          <a:ea typeface="Arial"/>
                          <a:cs typeface="Arial"/>
                          <a:sym typeface="Arial"/>
                        </a:rPr>
                        <a:t>The request was not completed due to an internal error on the server side.</a:t>
                      </a:r>
                      <a:endParaRPr sz="1400" u="none" cap="none" strike="noStrike"/>
                    </a:p>
                  </a:txBody>
                  <a:tcPr marT="17275" marB="17275" marR="17275" marL="17275">
                    <a:lnL cap="flat" cmpd="sng" w="9525">
                      <a:solidFill>
                        <a:srgbClr val="E1E1E1"/>
                      </a:solidFill>
                      <a:prstDash val="solid"/>
                      <a:round/>
                      <a:headEnd len="sm" w="sm" type="none"/>
                      <a:tailEnd len="sm" w="sm" type="none"/>
                    </a:lnL>
                    <a:lnR cap="flat" cmpd="sng" w="9525">
                      <a:solidFill>
                        <a:srgbClr val="E1E1E1"/>
                      </a:solidFill>
                      <a:prstDash val="solid"/>
                      <a:round/>
                      <a:headEnd len="sm" w="sm" type="none"/>
                      <a:tailEnd len="sm" w="sm" type="none"/>
                    </a:lnR>
                    <a:lnT cap="flat" cmpd="sng" w="9525">
                      <a:solidFill>
                        <a:srgbClr val="E1E1E1"/>
                      </a:solidFill>
                      <a:prstDash val="solid"/>
                      <a:round/>
                      <a:headEnd len="sm" w="sm" type="none"/>
                      <a:tailEnd len="sm" w="sm" type="none"/>
                    </a:lnT>
                    <a:lnB cap="flat" cmpd="sng" w="9525">
                      <a:solidFill>
                        <a:srgbClr val="E1E1E1"/>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18"/>
          <p:cNvSpPr txBox="1"/>
          <p:nvPr>
            <p:ph idx="1" type="body"/>
          </p:nvPr>
        </p:nvSpPr>
        <p:spPr>
          <a:xfrm>
            <a:off x="0" y="123478"/>
            <a:ext cx="9144000" cy="57606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3F3F3F"/>
              </a:buClr>
              <a:buSzPts val="3600"/>
              <a:buNone/>
            </a:pPr>
            <a:r>
              <a:rPr lang="en-US"/>
              <a:t>Data we need for API Testing</a:t>
            </a:r>
            <a:endParaRPr/>
          </a:p>
        </p:txBody>
      </p:sp>
      <p:sp>
        <p:nvSpPr>
          <p:cNvPr id="266" name="Google Shape;266;p18"/>
          <p:cNvSpPr txBox="1"/>
          <p:nvPr>
            <p:ph idx="2" type="body"/>
          </p:nvPr>
        </p:nvSpPr>
        <p:spPr>
          <a:xfrm>
            <a:off x="611560" y="771550"/>
            <a:ext cx="8604448" cy="3528392"/>
          </a:xfrm>
          <a:prstGeom prst="rect">
            <a:avLst/>
          </a:prstGeom>
          <a:noFill/>
          <a:ln>
            <a:noFill/>
          </a:ln>
        </p:spPr>
        <p:txBody>
          <a:bodyPr anchorCtr="0" anchor="ctr" bIns="45700" lIns="91425" spcFirstLastPara="1" rIns="91425" wrap="square" tIns="45700">
            <a:noAutofit/>
          </a:bodyPr>
          <a:lstStyle/>
          <a:p>
            <a:pPr indent="-285750" lvl="0" marL="285750" rtl="0" algn="l">
              <a:spcBef>
                <a:spcPts val="0"/>
              </a:spcBef>
              <a:spcAft>
                <a:spcPts val="0"/>
              </a:spcAft>
              <a:buClr>
                <a:srgbClr val="3F3F3F"/>
              </a:buClr>
              <a:buSzPts val="1400"/>
              <a:buFont typeface="Arial"/>
              <a:buChar char="•"/>
            </a:pPr>
            <a:r>
              <a:rPr lang="en-US"/>
              <a:t>What endpoints are available?</a:t>
            </a:r>
            <a:endParaRPr/>
          </a:p>
          <a:p>
            <a:pPr indent="-285750" lvl="0" marL="285750" rtl="0" algn="l">
              <a:spcBef>
                <a:spcPts val="280"/>
              </a:spcBef>
              <a:spcAft>
                <a:spcPts val="0"/>
              </a:spcAft>
              <a:buClr>
                <a:srgbClr val="3F3F3F"/>
              </a:buClr>
              <a:buSzPts val="1400"/>
              <a:buFont typeface="Arial"/>
              <a:buChar char="•"/>
            </a:pPr>
            <a:r>
              <a:rPr lang="en-US"/>
              <a:t>What HTTP verbs can I use with those endpoints?</a:t>
            </a:r>
            <a:endParaRPr/>
          </a:p>
          <a:p>
            <a:pPr indent="-285750" lvl="0" marL="285750" rtl="0" algn="l">
              <a:spcBef>
                <a:spcPts val="280"/>
              </a:spcBef>
              <a:spcAft>
                <a:spcPts val="0"/>
              </a:spcAft>
              <a:buClr>
                <a:srgbClr val="3F3F3F"/>
              </a:buClr>
              <a:buSzPts val="1400"/>
              <a:buFont typeface="Arial"/>
              <a:buChar char="•"/>
            </a:pPr>
            <a:r>
              <a:rPr lang="en-US"/>
              <a:t>Are any of the verbs limited by authorization?</a:t>
            </a:r>
            <a:endParaRPr/>
          </a:p>
          <a:p>
            <a:pPr indent="-285750" lvl="0" marL="285750" rtl="0" algn="l">
              <a:spcBef>
                <a:spcPts val="280"/>
              </a:spcBef>
              <a:spcAft>
                <a:spcPts val="0"/>
              </a:spcAft>
              <a:buClr>
                <a:srgbClr val="3F3F3F"/>
              </a:buClr>
              <a:buSzPts val="1400"/>
              <a:buFont typeface="Arial"/>
              <a:buChar char="•"/>
            </a:pPr>
            <a:r>
              <a:rPr lang="en-US"/>
              <a:t>Which fields are required in the requests?</a:t>
            </a:r>
            <a:endParaRPr/>
          </a:p>
          <a:p>
            <a:pPr indent="-285750" lvl="0" marL="285750" rtl="0" algn="l">
              <a:spcBef>
                <a:spcPts val="280"/>
              </a:spcBef>
              <a:spcAft>
                <a:spcPts val="0"/>
              </a:spcAft>
              <a:buClr>
                <a:srgbClr val="3F3F3F"/>
              </a:buClr>
              <a:buSzPts val="1400"/>
              <a:buFont typeface="Arial"/>
              <a:buChar char="•"/>
            </a:pPr>
            <a:r>
              <a:rPr lang="en-US"/>
              <a:t>What are the validation limits on the fields?</a:t>
            </a:r>
            <a:endParaRPr/>
          </a:p>
          <a:p>
            <a:pPr indent="-285750" lvl="0" marL="285750" rtl="0" algn="l">
              <a:spcBef>
                <a:spcPts val="280"/>
              </a:spcBef>
              <a:spcAft>
                <a:spcPts val="0"/>
              </a:spcAft>
              <a:buClr>
                <a:srgbClr val="3F3F3F"/>
              </a:buClr>
              <a:buSzPts val="1400"/>
              <a:buFont typeface="Arial"/>
              <a:buChar char="•"/>
            </a:pPr>
            <a:r>
              <a:rPr lang="en-US"/>
              <a:t>What response codes should I expect for a successful request?</a:t>
            </a:r>
            <a:endParaRPr/>
          </a:p>
          <a:p>
            <a:pPr indent="-285750" lvl="0" marL="285750" rtl="0" algn="l">
              <a:spcBef>
                <a:spcPts val="280"/>
              </a:spcBef>
              <a:spcAft>
                <a:spcPts val="0"/>
              </a:spcAft>
              <a:buClr>
                <a:srgbClr val="3F3F3F"/>
              </a:buClr>
              <a:buSzPts val="1400"/>
              <a:buFont typeface="Arial"/>
              <a:buChar char="•"/>
            </a:pPr>
            <a:r>
              <a:rPr lang="en-US"/>
              <a:t>What response codes should I expect for an unsuccessful request?</a:t>
            </a:r>
            <a:endParaRPr/>
          </a:p>
          <a:p>
            <a:pPr indent="-285750" lvl="0" marL="285750" rtl="0" algn="l">
              <a:spcBef>
                <a:spcPts val="280"/>
              </a:spcBef>
              <a:spcAft>
                <a:spcPts val="0"/>
              </a:spcAft>
              <a:buClr>
                <a:srgbClr val="3F3F3F"/>
              </a:buClr>
              <a:buSzPts val="1400"/>
              <a:buFont typeface="Arial"/>
              <a:buChar char="•"/>
            </a:pPr>
            <a:r>
              <a:rPr lang="en-US"/>
              <a:t>What sort of error messages will be returned in the body of an unsuccessful request?</a:t>
            </a:r>
            <a:br>
              <a:rPr lang="en-US"/>
            </a:br>
            <a:br>
              <a:rPr lang="en-US"/>
            </a:br>
            <a:r>
              <a:rPr lang="en-US"/>
              <a:t>DEMO: </a:t>
            </a:r>
            <a:br>
              <a:rPr lang="en-US"/>
            </a:br>
            <a:r>
              <a:rPr lang="en-US" u="sng">
                <a:solidFill>
                  <a:schemeClr val="hlink"/>
                </a:solidFill>
                <a:hlinkClick r:id="rId3"/>
              </a:rPr>
              <a:t>http://dummy.restapiexample.com/</a:t>
            </a:r>
            <a:br>
              <a:rPr lang="en-US"/>
            </a:br>
            <a:r>
              <a:rPr lang="en-US" u="sng">
                <a:solidFill>
                  <a:schemeClr val="hlink"/>
                </a:solidFill>
                <a:hlinkClick r:id="rId4"/>
              </a:rPr>
              <a:t>https://reqres.in/</a:t>
            </a:r>
            <a:endParaRPr/>
          </a:p>
          <a:p>
            <a:pPr indent="0" lvl="0" marL="0" rtl="0" algn="l">
              <a:spcBef>
                <a:spcPts val="280"/>
              </a:spcBef>
              <a:spcAft>
                <a:spcPts val="0"/>
              </a:spcAft>
              <a:buClr>
                <a:srgbClr val="3F3F3F"/>
              </a:buClr>
              <a:buSzPts val="14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19"/>
          <p:cNvSpPr txBox="1"/>
          <p:nvPr>
            <p:ph idx="1" type="body"/>
          </p:nvPr>
        </p:nvSpPr>
        <p:spPr>
          <a:xfrm>
            <a:off x="0" y="123478"/>
            <a:ext cx="9144000" cy="57606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3F3F3F"/>
              </a:buClr>
              <a:buSzPts val="3600"/>
              <a:buNone/>
            </a:pPr>
            <a:r>
              <a:rPr lang="en-US"/>
              <a:t>Authorization Token</a:t>
            </a:r>
            <a:endParaRPr/>
          </a:p>
        </p:txBody>
      </p:sp>
      <p:sp>
        <p:nvSpPr>
          <p:cNvPr id="272" name="Google Shape;272;p19"/>
          <p:cNvSpPr txBox="1"/>
          <p:nvPr>
            <p:ph idx="2" type="body"/>
          </p:nvPr>
        </p:nvSpPr>
        <p:spPr>
          <a:xfrm>
            <a:off x="419689" y="1506582"/>
            <a:ext cx="8472791" cy="1384995"/>
          </a:xfrm>
          <a:prstGeom prst="rect">
            <a:avLst/>
          </a:prstGeom>
          <a:solidFill>
            <a:srgbClr val="FFFFFF"/>
          </a:solidFill>
          <a:ln>
            <a:noFill/>
          </a:ln>
        </p:spPr>
        <p:txBody>
          <a:bodyPr anchorCtr="0" anchor="ctr" bIns="45700" lIns="91425" spcFirstLastPara="1" rIns="91425" wrap="square" tIns="45700">
            <a:spAutoFit/>
          </a:bodyPr>
          <a:lstStyle/>
          <a:p>
            <a:pPr indent="-285750" lvl="0" marL="285750" marR="0" rtl="0" algn="l">
              <a:lnSpc>
                <a:spcPct val="100000"/>
              </a:lnSpc>
              <a:spcBef>
                <a:spcPts val="0"/>
              </a:spcBef>
              <a:spcAft>
                <a:spcPts val="0"/>
              </a:spcAft>
              <a:buClr>
                <a:srgbClr val="212529"/>
              </a:buClr>
              <a:buSzPts val="1400"/>
              <a:buFont typeface="Arial"/>
              <a:buChar char="•"/>
            </a:pPr>
            <a:r>
              <a:rPr b="1" i="0" lang="en-US" sz="1400" u="none" cap="none" strike="noStrike">
                <a:solidFill>
                  <a:srgbClr val="212529"/>
                </a:solidFill>
                <a:latin typeface="Open Sans"/>
                <a:ea typeface="Open Sans"/>
                <a:cs typeface="Open Sans"/>
                <a:sym typeface="Open Sans"/>
              </a:rPr>
              <a:t>Bearer authentication</a:t>
            </a:r>
            <a:r>
              <a:rPr b="0" i="0" lang="en-US" sz="1400" u="none" cap="none" strike="noStrike">
                <a:solidFill>
                  <a:srgbClr val="212529"/>
                </a:solidFill>
                <a:latin typeface="Open Sans"/>
                <a:ea typeface="Open Sans"/>
                <a:cs typeface="Open Sans"/>
                <a:sym typeface="Open Sans"/>
              </a:rPr>
              <a:t> (also called </a:t>
            </a:r>
            <a:r>
              <a:rPr b="1" i="0" lang="en-US" sz="1400" u="none" cap="none" strike="noStrike">
                <a:solidFill>
                  <a:srgbClr val="212529"/>
                </a:solidFill>
                <a:latin typeface="Open Sans"/>
                <a:ea typeface="Open Sans"/>
                <a:cs typeface="Open Sans"/>
                <a:sym typeface="Open Sans"/>
              </a:rPr>
              <a:t>token authentication</a:t>
            </a:r>
            <a:r>
              <a:rPr b="0" i="0" lang="en-US" sz="1400" u="none" cap="none" strike="noStrike">
                <a:solidFill>
                  <a:srgbClr val="212529"/>
                </a:solidFill>
                <a:latin typeface="Open Sans"/>
                <a:ea typeface="Open Sans"/>
                <a:cs typeface="Open Sans"/>
                <a:sym typeface="Open Sans"/>
              </a:rPr>
              <a:t>) is an </a:t>
            </a:r>
            <a:r>
              <a:rPr b="0" i="0" lang="en-US" sz="1400" u="sng" cap="none" strike="noStrike">
                <a:solidFill>
                  <a:srgbClr val="63DB2A"/>
                </a:solidFill>
                <a:latin typeface="Open Sans"/>
                <a:ea typeface="Open Sans"/>
                <a:cs typeface="Open Sans"/>
                <a:sym typeface="Open Sans"/>
                <a:hlinkClick r:id="rId3">
                  <a:extLst>
                    <a:ext uri="{A12FA001-AC4F-418D-AE19-62706E023703}">
                      <ahyp:hlinkClr val="tx"/>
                    </a:ext>
                  </a:extLst>
                </a:hlinkClick>
              </a:rPr>
              <a:t>HTTP authentication scheme</a:t>
            </a:r>
            <a:br>
              <a:rPr b="0" i="0" lang="en-US" sz="1400" u="none" cap="none" strike="noStrike">
                <a:solidFill>
                  <a:srgbClr val="63DB2A"/>
                </a:solidFill>
                <a:latin typeface="Open Sans"/>
                <a:ea typeface="Open Sans"/>
                <a:cs typeface="Open Sans"/>
                <a:sym typeface="Open Sans"/>
              </a:rPr>
            </a:br>
            <a:r>
              <a:rPr b="0" i="0" lang="en-US" sz="1400" u="none" cap="none" strike="noStrike">
                <a:solidFill>
                  <a:srgbClr val="212529"/>
                </a:solidFill>
                <a:latin typeface="Open Sans"/>
                <a:ea typeface="Open Sans"/>
                <a:cs typeface="Open Sans"/>
                <a:sym typeface="Open Sans"/>
              </a:rPr>
              <a:t> that involves security tokens called bearer tokens. </a:t>
            </a:r>
            <a:endParaRPr/>
          </a:p>
          <a:p>
            <a:pPr indent="-285750" lvl="0" marL="285750" marR="0" rtl="0" algn="l">
              <a:lnSpc>
                <a:spcPct val="100000"/>
              </a:lnSpc>
              <a:spcBef>
                <a:spcPts val="0"/>
              </a:spcBef>
              <a:spcAft>
                <a:spcPts val="0"/>
              </a:spcAft>
              <a:buClr>
                <a:srgbClr val="212529"/>
              </a:buClr>
              <a:buSzPts val="1400"/>
              <a:buFont typeface="Arial"/>
              <a:buChar char="•"/>
            </a:pPr>
            <a:r>
              <a:rPr b="0" i="0" lang="en-US" sz="1400" u="none" cap="none" strike="noStrike">
                <a:solidFill>
                  <a:srgbClr val="212529"/>
                </a:solidFill>
                <a:latin typeface="Open Sans"/>
                <a:ea typeface="Open Sans"/>
                <a:cs typeface="Open Sans"/>
                <a:sym typeface="Open Sans"/>
              </a:rPr>
              <a:t>The name “Bearer authentication” can be understood as “give access to the bearer of this token.</a:t>
            </a:r>
            <a:endParaRPr/>
          </a:p>
          <a:p>
            <a:pPr indent="-285750" lvl="0" marL="285750" marR="0" rtl="0" algn="l">
              <a:lnSpc>
                <a:spcPct val="100000"/>
              </a:lnSpc>
              <a:spcBef>
                <a:spcPts val="0"/>
              </a:spcBef>
              <a:spcAft>
                <a:spcPts val="0"/>
              </a:spcAft>
              <a:buClr>
                <a:srgbClr val="212529"/>
              </a:buClr>
              <a:buSzPts val="1400"/>
              <a:buFont typeface="Arial"/>
              <a:buChar char="•"/>
            </a:pPr>
            <a:r>
              <a:rPr b="0" i="0" lang="en-US" sz="1400" u="none" cap="none" strike="noStrike">
                <a:solidFill>
                  <a:srgbClr val="212529"/>
                </a:solidFill>
                <a:latin typeface="Open Sans"/>
                <a:ea typeface="Open Sans"/>
                <a:cs typeface="Open Sans"/>
                <a:sym typeface="Open Sans"/>
              </a:rPr>
              <a:t>” The bearer token is a cryptic string, usually generated by the server in response to a login request.</a:t>
            </a:r>
            <a:endParaRPr/>
          </a:p>
          <a:p>
            <a:pPr indent="-285750" lvl="0" marL="285750" marR="0" rtl="0" algn="l">
              <a:lnSpc>
                <a:spcPct val="100000"/>
              </a:lnSpc>
              <a:spcBef>
                <a:spcPts val="0"/>
              </a:spcBef>
              <a:spcAft>
                <a:spcPts val="0"/>
              </a:spcAft>
              <a:buClr>
                <a:srgbClr val="212529"/>
              </a:buClr>
              <a:buSzPts val="1400"/>
              <a:buFont typeface="Arial"/>
              <a:buChar char="•"/>
            </a:pPr>
            <a:r>
              <a:rPr b="0" i="0" lang="en-US" sz="1400" u="none" cap="none" strike="noStrike">
                <a:solidFill>
                  <a:srgbClr val="212529"/>
                </a:solidFill>
                <a:latin typeface="Open Sans"/>
                <a:ea typeface="Open Sans"/>
                <a:cs typeface="Open Sans"/>
                <a:sym typeface="Open Sans"/>
              </a:rPr>
              <a:t> The client must send this token in the </a:t>
            </a:r>
            <a:r>
              <a:rPr b="0" i="0" lang="en-US" sz="1400" u="none" cap="none" strike="noStrike">
                <a:solidFill>
                  <a:srgbClr val="E83E8C"/>
                </a:solidFill>
                <a:latin typeface="Roboto Mono"/>
                <a:ea typeface="Roboto Mono"/>
                <a:cs typeface="Roboto Mono"/>
                <a:sym typeface="Roboto Mono"/>
              </a:rPr>
              <a:t>Authorization</a:t>
            </a:r>
            <a:r>
              <a:rPr b="0" i="0" lang="en-US" sz="1400" u="none" cap="none" strike="noStrike">
                <a:solidFill>
                  <a:srgbClr val="212529"/>
                </a:solidFill>
                <a:latin typeface="Open Sans"/>
                <a:ea typeface="Open Sans"/>
                <a:cs typeface="Open Sans"/>
                <a:sym typeface="Open Sans"/>
              </a:rPr>
              <a:t> header when making requests to protected resources:</a:t>
            </a:r>
            <a:r>
              <a:rPr b="0" i="0" lang="en-US" sz="1400" u="none" cap="none" strike="noStrike">
                <a:solidFill>
                  <a:schemeClr val="dk1"/>
                </a:solidFill>
                <a:latin typeface="Arial"/>
                <a:ea typeface="Arial"/>
                <a:cs typeface="Arial"/>
                <a:sym typeface="Arial"/>
              </a:rPr>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
          <p:cNvSpPr txBox="1"/>
          <p:nvPr/>
        </p:nvSpPr>
        <p:spPr>
          <a:xfrm>
            <a:off x="755576" y="339502"/>
            <a:ext cx="8388424" cy="576064"/>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3F3F3F"/>
              </a:buClr>
              <a:buSzPts val="3600"/>
              <a:buFont typeface="Arial"/>
              <a:buNone/>
            </a:pPr>
            <a:r>
              <a:rPr b="0" i="0" lang="en-US" sz="3600" u="none" cap="none" strike="noStrike">
                <a:solidFill>
                  <a:srgbClr val="3F3F3F"/>
                </a:solidFill>
                <a:latin typeface="Arial"/>
                <a:ea typeface="Arial"/>
                <a:cs typeface="Arial"/>
                <a:sym typeface="Arial"/>
              </a:rPr>
              <a:t>Agenda</a:t>
            </a:r>
            <a:endParaRPr b="0" i="0" sz="3600" u="none" cap="none" strike="noStrike">
              <a:solidFill>
                <a:srgbClr val="3F3F3F"/>
              </a:solidFill>
              <a:latin typeface="Arial"/>
              <a:ea typeface="Arial"/>
              <a:cs typeface="Arial"/>
              <a:sym typeface="Arial"/>
            </a:endParaRPr>
          </a:p>
        </p:txBody>
      </p:sp>
      <p:sp>
        <p:nvSpPr>
          <p:cNvPr id="154" name="Google Shape;154;p2"/>
          <p:cNvSpPr/>
          <p:nvPr/>
        </p:nvSpPr>
        <p:spPr>
          <a:xfrm>
            <a:off x="1457754" y="1426511"/>
            <a:ext cx="6570630" cy="615921"/>
          </a:xfrm>
          <a:prstGeom prst="rect">
            <a:avLst/>
          </a:prstGeom>
          <a:noFill/>
          <a:ln cap="flat" cmpd="sng" w="127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3F3F3F"/>
              </a:solidFill>
              <a:latin typeface="Arial"/>
              <a:ea typeface="Arial"/>
              <a:cs typeface="Arial"/>
              <a:sym typeface="Arial"/>
            </a:endParaRPr>
          </a:p>
        </p:txBody>
      </p:sp>
      <p:sp>
        <p:nvSpPr>
          <p:cNvPr id="155" name="Google Shape;155;p2"/>
          <p:cNvSpPr txBox="1"/>
          <p:nvPr/>
        </p:nvSpPr>
        <p:spPr>
          <a:xfrm>
            <a:off x="2073782" y="1588202"/>
            <a:ext cx="5738578" cy="307777"/>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0" i="0" lang="en-US" sz="1400" u="none" cap="none" strike="noStrike">
                <a:solidFill>
                  <a:srgbClr val="3F3F3F"/>
                </a:solidFill>
                <a:latin typeface="Arial"/>
                <a:ea typeface="Arial"/>
                <a:cs typeface="Arial"/>
                <a:sym typeface="Arial"/>
              </a:rPr>
              <a:t>WHAT IS AN API ?</a:t>
            </a:r>
            <a:endParaRPr b="0" i="0" sz="1400" u="none" cap="none" strike="noStrike">
              <a:solidFill>
                <a:srgbClr val="3F3F3F"/>
              </a:solidFill>
              <a:latin typeface="Arial"/>
              <a:ea typeface="Arial"/>
              <a:cs typeface="Arial"/>
              <a:sym typeface="Arial"/>
            </a:endParaRPr>
          </a:p>
        </p:txBody>
      </p:sp>
      <p:sp>
        <p:nvSpPr>
          <p:cNvPr id="156" name="Google Shape;156;p2"/>
          <p:cNvSpPr/>
          <p:nvPr/>
        </p:nvSpPr>
        <p:spPr>
          <a:xfrm>
            <a:off x="1115576" y="1392293"/>
            <a:ext cx="684357" cy="684357"/>
          </a:xfrm>
          <a:prstGeom prst="ellipse">
            <a:avLst/>
          </a:prstGeom>
          <a:solidFill>
            <a:schemeClr val="lt1"/>
          </a:solidFill>
          <a:ln cap="flat" cmpd="sng" w="12700">
            <a:solidFill>
              <a:schemeClr val="accent1"/>
            </a:solidFill>
            <a:prstDash val="solid"/>
            <a:round/>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57" name="Google Shape;157;p2"/>
          <p:cNvSpPr txBox="1"/>
          <p:nvPr/>
        </p:nvSpPr>
        <p:spPr>
          <a:xfrm>
            <a:off x="1243454" y="1482387"/>
            <a:ext cx="428602" cy="52322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i="0" lang="en-US" sz="2800" u="none" cap="none" strike="noStrike">
                <a:solidFill>
                  <a:schemeClr val="accent1"/>
                </a:solidFill>
                <a:latin typeface="Arial"/>
                <a:ea typeface="Arial"/>
                <a:cs typeface="Arial"/>
                <a:sym typeface="Arial"/>
              </a:rPr>
              <a:t>1</a:t>
            </a:r>
            <a:endParaRPr b="1" i="0" sz="2800" u="none" cap="none" strike="noStrike">
              <a:solidFill>
                <a:schemeClr val="accent1"/>
              </a:solidFill>
              <a:latin typeface="Arial"/>
              <a:ea typeface="Arial"/>
              <a:cs typeface="Arial"/>
              <a:sym typeface="Arial"/>
            </a:endParaRPr>
          </a:p>
        </p:txBody>
      </p:sp>
      <p:sp>
        <p:nvSpPr>
          <p:cNvPr id="158" name="Google Shape;158;p2"/>
          <p:cNvSpPr/>
          <p:nvPr/>
        </p:nvSpPr>
        <p:spPr>
          <a:xfrm>
            <a:off x="1457754" y="2263268"/>
            <a:ext cx="6570630" cy="615921"/>
          </a:xfrm>
          <a:prstGeom prst="rect">
            <a:avLst/>
          </a:prstGeom>
          <a:noFill/>
          <a:ln cap="flat" cmpd="sng" w="127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3F3F3F"/>
              </a:solidFill>
              <a:latin typeface="Arial"/>
              <a:ea typeface="Arial"/>
              <a:cs typeface="Arial"/>
              <a:sym typeface="Arial"/>
            </a:endParaRPr>
          </a:p>
        </p:txBody>
      </p:sp>
      <p:sp>
        <p:nvSpPr>
          <p:cNvPr id="159" name="Google Shape;159;p2"/>
          <p:cNvSpPr txBox="1"/>
          <p:nvPr/>
        </p:nvSpPr>
        <p:spPr>
          <a:xfrm>
            <a:off x="2073782" y="2424959"/>
            <a:ext cx="5738578" cy="307777"/>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0" i="0" lang="en-US" sz="1400" u="none" cap="none" strike="noStrike">
                <a:solidFill>
                  <a:srgbClr val="3F3F3F"/>
                </a:solidFill>
                <a:latin typeface="Arial"/>
                <a:ea typeface="Arial"/>
                <a:cs typeface="Arial"/>
                <a:sym typeface="Arial"/>
              </a:rPr>
              <a:t>TYPES OF API TESTING</a:t>
            </a:r>
            <a:endParaRPr b="0" i="0" sz="1400" u="none" cap="none" strike="noStrike">
              <a:solidFill>
                <a:srgbClr val="3F3F3F"/>
              </a:solidFill>
              <a:latin typeface="Arial"/>
              <a:ea typeface="Arial"/>
              <a:cs typeface="Arial"/>
              <a:sym typeface="Arial"/>
            </a:endParaRPr>
          </a:p>
        </p:txBody>
      </p:sp>
      <p:sp>
        <p:nvSpPr>
          <p:cNvPr id="160" name="Google Shape;160;p2"/>
          <p:cNvSpPr/>
          <p:nvPr/>
        </p:nvSpPr>
        <p:spPr>
          <a:xfrm>
            <a:off x="1115576" y="2229050"/>
            <a:ext cx="684357" cy="684357"/>
          </a:xfrm>
          <a:prstGeom prst="ellipse">
            <a:avLst/>
          </a:prstGeom>
          <a:solidFill>
            <a:schemeClr val="lt1"/>
          </a:solidFill>
          <a:ln cap="flat" cmpd="sng" w="12700">
            <a:solidFill>
              <a:schemeClr val="accent2"/>
            </a:solidFill>
            <a:prstDash val="solid"/>
            <a:round/>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61" name="Google Shape;161;p2"/>
          <p:cNvSpPr txBox="1"/>
          <p:nvPr/>
        </p:nvSpPr>
        <p:spPr>
          <a:xfrm>
            <a:off x="1243454" y="2319144"/>
            <a:ext cx="428602" cy="52322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i="0" lang="en-US" sz="2800" u="none" cap="none" strike="noStrike">
                <a:solidFill>
                  <a:schemeClr val="accent2"/>
                </a:solidFill>
                <a:latin typeface="Arial"/>
                <a:ea typeface="Arial"/>
                <a:cs typeface="Arial"/>
                <a:sym typeface="Arial"/>
              </a:rPr>
              <a:t>2</a:t>
            </a:r>
            <a:endParaRPr b="1" i="0" sz="2800" u="none" cap="none" strike="noStrike">
              <a:solidFill>
                <a:schemeClr val="accent2"/>
              </a:solidFill>
              <a:latin typeface="Arial"/>
              <a:ea typeface="Arial"/>
              <a:cs typeface="Arial"/>
              <a:sym typeface="Arial"/>
            </a:endParaRPr>
          </a:p>
        </p:txBody>
      </p:sp>
      <p:sp>
        <p:nvSpPr>
          <p:cNvPr id="162" name="Google Shape;162;p2"/>
          <p:cNvSpPr/>
          <p:nvPr/>
        </p:nvSpPr>
        <p:spPr>
          <a:xfrm>
            <a:off x="1457754" y="3100025"/>
            <a:ext cx="6570630" cy="615921"/>
          </a:xfrm>
          <a:prstGeom prst="rect">
            <a:avLst/>
          </a:prstGeom>
          <a:noFill/>
          <a:ln cap="flat" cmpd="sng" w="127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3F3F3F"/>
              </a:solidFill>
              <a:latin typeface="Arial"/>
              <a:ea typeface="Arial"/>
              <a:cs typeface="Arial"/>
              <a:sym typeface="Arial"/>
            </a:endParaRPr>
          </a:p>
        </p:txBody>
      </p:sp>
      <p:sp>
        <p:nvSpPr>
          <p:cNvPr id="163" name="Google Shape;163;p2"/>
          <p:cNvSpPr txBox="1"/>
          <p:nvPr/>
        </p:nvSpPr>
        <p:spPr>
          <a:xfrm>
            <a:off x="2073782" y="3261716"/>
            <a:ext cx="5738578" cy="307777"/>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0" i="0" lang="en-US" sz="1400" u="none" cap="none" strike="noStrike">
                <a:solidFill>
                  <a:srgbClr val="3F3F3F"/>
                </a:solidFill>
                <a:latin typeface="Arial"/>
                <a:ea typeface="Arial"/>
                <a:cs typeface="Arial"/>
                <a:sym typeface="Arial"/>
              </a:rPr>
              <a:t>TYPES OF REQUEST METHODS IN API TESTING</a:t>
            </a:r>
            <a:endParaRPr b="0" i="0" sz="1400" u="none" cap="none" strike="noStrike">
              <a:solidFill>
                <a:srgbClr val="3F3F3F"/>
              </a:solidFill>
              <a:latin typeface="Arial"/>
              <a:ea typeface="Arial"/>
              <a:cs typeface="Arial"/>
              <a:sym typeface="Arial"/>
            </a:endParaRPr>
          </a:p>
        </p:txBody>
      </p:sp>
      <p:sp>
        <p:nvSpPr>
          <p:cNvPr id="164" name="Google Shape;164;p2"/>
          <p:cNvSpPr/>
          <p:nvPr/>
        </p:nvSpPr>
        <p:spPr>
          <a:xfrm>
            <a:off x="1115576" y="3065807"/>
            <a:ext cx="684357" cy="684357"/>
          </a:xfrm>
          <a:prstGeom prst="ellipse">
            <a:avLst/>
          </a:prstGeom>
          <a:solidFill>
            <a:schemeClr val="lt1"/>
          </a:solidFill>
          <a:ln cap="flat" cmpd="sng" w="12700">
            <a:solidFill>
              <a:schemeClr val="accent3"/>
            </a:solidFill>
            <a:prstDash val="solid"/>
            <a:round/>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65" name="Google Shape;165;p2"/>
          <p:cNvSpPr txBox="1"/>
          <p:nvPr/>
        </p:nvSpPr>
        <p:spPr>
          <a:xfrm>
            <a:off x="1243454" y="3155901"/>
            <a:ext cx="428602" cy="52322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i="0" lang="en-US" sz="2800" u="none" cap="none" strike="noStrike">
                <a:solidFill>
                  <a:schemeClr val="accent3"/>
                </a:solidFill>
                <a:latin typeface="Arial"/>
                <a:ea typeface="Arial"/>
                <a:cs typeface="Arial"/>
                <a:sym typeface="Arial"/>
              </a:rPr>
              <a:t>3</a:t>
            </a:r>
            <a:endParaRPr b="1" i="0" sz="2800" u="none" cap="none" strike="noStrike">
              <a:solidFill>
                <a:schemeClr val="accent3"/>
              </a:solidFill>
              <a:latin typeface="Arial"/>
              <a:ea typeface="Arial"/>
              <a:cs typeface="Arial"/>
              <a:sym typeface="Arial"/>
            </a:endParaRPr>
          </a:p>
        </p:txBody>
      </p:sp>
      <p:sp>
        <p:nvSpPr>
          <p:cNvPr id="166" name="Google Shape;166;p2"/>
          <p:cNvSpPr/>
          <p:nvPr/>
        </p:nvSpPr>
        <p:spPr>
          <a:xfrm>
            <a:off x="1457754" y="3936782"/>
            <a:ext cx="6570630" cy="615921"/>
          </a:xfrm>
          <a:prstGeom prst="rect">
            <a:avLst/>
          </a:prstGeom>
          <a:noFill/>
          <a:ln cap="flat" cmpd="sng" w="12700">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3F3F3F"/>
              </a:solidFill>
              <a:latin typeface="Arial"/>
              <a:ea typeface="Arial"/>
              <a:cs typeface="Arial"/>
              <a:sym typeface="Arial"/>
            </a:endParaRPr>
          </a:p>
        </p:txBody>
      </p:sp>
      <p:sp>
        <p:nvSpPr>
          <p:cNvPr id="167" name="Google Shape;167;p2"/>
          <p:cNvSpPr txBox="1"/>
          <p:nvPr/>
        </p:nvSpPr>
        <p:spPr>
          <a:xfrm>
            <a:off x="2073782" y="4098473"/>
            <a:ext cx="5738578" cy="307777"/>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0" i="0" lang="en-US" sz="1400" u="none" cap="none" strike="noStrike">
                <a:solidFill>
                  <a:srgbClr val="3F3F3F"/>
                </a:solidFill>
                <a:latin typeface="Arial"/>
                <a:ea typeface="Arial"/>
                <a:cs typeface="Arial"/>
                <a:sym typeface="Arial"/>
              </a:rPr>
              <a:t>ERROR CODES IN API TESTING</a:t>
            </a:r>
            <a:endParaRPr b="0" i="0" sz="1400" u="none" cap="none" strike="noStrike">
              <a:solidFill>
                <a:srgbClr val="3F3F3F"/>
              </a:solidFill>
              <a:latin typeface="Arial"/>
              <a:ea typeface="Arial"/>
              <a:cs typeface="Arial"/>
              <a:sym typeface="Arial"/>
            </a:endParaRPr>
          </a:p>
        </p:txBody>
      </p:sp>
      <p:sp>
        <p:nvSpPr>
          <p:cNvPr id="168" name="Google Shape;168;p2"/>
          <p:cNvSpPr/>
          <p:nvPr/>
        </p:nvSpPr>
        <p:spPr>
          <a:xfrm>
            <a:off x="1115576" y="3902564"/>
            <a:ext cx="684357" cy="684357"/>
          </a:xfrm>
          <a:prstGeom prst="ellipse">
            <a:avLst/>
          </a:prstGeom>
          <a:solidFill>
            <a:schemeClr val="lt1"/>
          </a:solidFill>
          <a:ln cap="flat" cmpd="sng" w="12700">
            <a:solidFill>
              <a:schemeClr val="accent4"/>
            </a:solidFill>
            <a:prstDash val="solid"/>
            <a:round/>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69" name="Google Shape;169;p2"/>
          <p:cNvSpPr txBox="1"/>
          <p:nvPr/>
        </p:nvSpPr>
        <p:spPr>
          <a:xfrm>
            <a:off x="1243454" y="3992658"/>
            <a:ext cx="428602" cy="52322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i="0" lang="en-US" sz="2800" u="none" cap="none" strike="noStrike">
                <a:solidFill>
                  <a:schemeClr val="accent4"/>
                </a:solidFill>
                <a:latin typeface="Arial"/>
                <a:ea typeface="Arial"/>
                <a:cs typeface="Arial"/>
                <a:sym typeface="Arial"/>
              </a:rPr>
              <a:t>4</a:t>
            </a:r>
            <a:endParaRPr b="1" i="0" sz="2800" u="none" cap="none" strike="noStrike">
              <a:solidFill>
                <a:schemeClr val="accent4"/>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g137c6852dd7_0_0"/>
          <p:cNvSpPr txBox="1"/>
          <p:nvPr>
            <p:ph idx="1" type="body"/>
          </p:nvPr>
        </p:nvSpPr>
        <p:spPr>
          <a:xfrm>
            <a:off x="0" y="123478"/>
            <a:ext cx="9144000" cy="576000"/>
          </a:xfrm>
          <a:prstGeom prst="rect">
            <a:avLst/>
          </a:prstGeom>
          <a:noFill/>
          <a:ln>
            <a:noFill/>
          </a:ln>
        </p:spPr>
        <p:txBody>
          <a:bodyPr anchorCtr="0" anchor="ctr" bIns="45700" lIns="91425" spcFirstLastPara="1" rIns="91425" wrap="square" tIns="45700">
            <a:noAutofit/>
          </a:bodyPr>
          <a:lstStyle/>
          <a:p>
            <a:pPr indent="0" lvl="0" marL="0" rtl="0" algn="ctr">
              <a:lnSpc>
                <a:spcPct val="153846"/>
              </a:lnSpc>
              <a:spcBef>
                <a:spcPts val="1800"/>
              </a:spcBef>
              <a:spcAft>
                <a:spcPts val="900"/>
              </a:spcAft>
              <a:buClr>
                <a:schemeClr val="dk1"/>
              </a:buClr>
              <a:buSzPts val="1100"/>
              <a:buNone/>
            </a:pPr>
            <a:r>
              <a:rPr b="1" lang="en-US" sz="2100">
                <a:solidFill>
                  <a:srgbClr val="222222"/>
                </a:solidFill>
              </a:rPr>
              <a:t>Difference between API testing and Unit testing</a:t>
            </a:r>
            <a:endParaRPr sz="2100"/>
          </a:p>
        </p:txBody>
      </p:sp>
      <p:graphicFrame>
        <p:nvGraphicFramePr>
          <p:cNvPr id="278" name="Google Shape;278;g137c6852dd7_0_0"/>
          <p:cNvGraphicFramePr/>
          <p:nvPr/>
        </p:nvGraphicFramePr>
        <p:xfrm>
          <a:off x="520650" y="605175"/>
          <a:ext cx="3000000" cy="3000000"/>
        </p:xfrm>
        <a:graphic>
          <a:graphicData uri="http://schemas.openxmlformats.org/drawingml/2006/table">
            <a:tbl>
              <a:tblPr>
                <a:noFill/>
                <a:tableStyleId>{0A77803D-6D9F-42C1-8CF2-481F38EC8859}</a:tableStyleId>
              </a:tblPr>
              <a:tblGrid>
                <a:gridCol w="4206250"/>
                <a:gridCol w="4068625"/>
              </a:tblGrid>
              <a:tr h="373800">
                <a:tc>
                  <a:txBody>
                    <a:bodyPr/>
                    <a:lstStyle/>
                    <a:p>
                      <a:pPr indent="0" lvl="0" marL="0" rtl="0" algn="ctr">
                        <a:lnSpc>
                          <a:spcPct val="115000"/>
                        </a:lnSpc>
                        <a:spcBef>
                          <a:spcPts val="0"/>
                        </a:spcBef>
                        <a:spcAft>
                          <a:spcPts val="0"/>
                        </a:spcAft>
                        <a:buNone/>
                      </a:pPr>
                      <a:r>
                        <a:rPr b="1" lang="en-US" sz="1350">
                          <a:solidFill>
                            <a:srgbClr val="222222"/>
                          </a:solidFill>
                          <a:highlight>
                            <a:srgbClr val="FFFFFF"/>
                          </a:highlight>
                        </a:rPr>
                        <a:t>Unit testing</a:t>
                      </a:r>
                      <a:endParaRPr b="1" sz="1350">
                        <a:solidFill>
                          <a:srgbClr val="222222"/>
                        </a:solidFill>
                        <a:highlight>
                          <a:srgbClr val="FFFFFF"/>
                        </a:highlight>
                      </a:endParaRPr>
                    </a:p>
                  </a:txBody>
                  <a:tcPr marT="91425" marB="91425" marR="91425" marL="91425">
                    <a:lnB cap="flat" cmpd="sng" w="9475">
                      <a:solidFill>
                        <a:srgbClr val="EEEEEE"/>
                      </a:solidFill>
                      <a:prstDash val="solid"/>
                      <a:round/>
                      <a:headEnd len="sm" w="sm" type="none"/>
                      <a:tailEnd len="sm" w="sm" type="none"/>
                    </a:lnB>
                    <a:solidFill>
                      <a:srgbClr val="F9F9F9"/>
                    </a:solidFill>
                  </a:tcPr>
                </a:tc>
                <a:tc>
                  <a:txBody>
                    <a:bodyPr/>
                    <a:lstStyle/>
                    <a:p>
                      <a:pPr indent="0" lvl="0" marL="0" rtl="0" algn="ctr">
                        <a:lnSpc>
                          <a:spcPct val="115000"/>
                        </a:lnSpc>
                        <a:spcBef>
                          <a:spcPts val="0"/>
                        </a:spcBef>
                        <a:spcAft>
                          <a:spcPts val="0"/>
                        </a:spcAft>
                        <a:buNone/>
                      </a:pPr>
                      <a:r>
                        <a:rPr b="1" lang="en-US" sz="1350">
                          <a:solidFill>
                            <a:srgbClr val="222222"/>
                          </a:solidFill>
                          <a:highlight>
                            <a:srgbClr val="FFFFFF"/>
                          </a:highlight>
                        </a:rPr>
                        <a:t>API testing</a:t>
                      </a:r>
                      <a:endParaRPr b="1" sz="1350">
                        <a:solidFill>
                          <a:srgbClr val="222222"/>
                        </a:solidFill>
                        <a:highlight>
                          <a:srgbClr val="FFFFFF"/>
                        </a:highlight>
                      </a:endParaRPr>
                    </a:p>
                  </a:txBody>
                  <a:tcPr marT="91425" marB="91425" marR="91425" marL="91425">
                    <a:lnB cap="flat" cmpd="sng" w="9475">
                      <a:solidFill>
                        <a:srgbClr val="EEEEEE"/>
                      </a:solidFill>
                      <a:prstDash val="solid"/>
                      <a:round/>
                      <a:headEnd len="sm" w="sm" type="none"/>
                      <a:tailEnd len="sm" w="sm" type="none"/>
                    </a:lnB>
                    <a:solidFill>
                      <a:srgbClr val="F9F9F9"/>
                    </a:solidFill>
                  </a:tcPr>
                </a:tc>
              </a:tr>
              <a:tr h="524000">
                <a:tc>
                  <a:txBody>
                    <a:bodyPr/>
                    <a:lstStyle/>
                    <a:p>
                      <a:pPr indent="-314325" lvl="0" marL="457200" rtl="0" algn="l">
                        <a:lnSpc>
                          <a:spcPct val="115000"/>
                        </a:lnSpc>
                        <a:spcBef>
                          <a:spcPts val="1200"/>
                        </a:spcBef>
                        <a:spcAft>
                          <a:spcPts val="0"/>
                        </a:spcAft>
                        <a:buClr>
                          <a:srgbClr val="222222"/>
                        </a:buClr>
                        <a:buSzPts val="1350"/>
                        <a:buChar char="●"/>
                      </a:pPr>
                      <a:r>
                        <a:rPr lang="en-US" sz="1350">
                          <a:solidFill>
                            <a:srgbClr val="222222"/>
                          </a:solidFill>
                          <a:highlight>
                            <a:srgbClr val="FFFFFF"/>
                          </a:highlight>
                        </a:rPr>
                        <a:t>Developers perform it</a:t>
                      </a:r>
                      <a:endParaRPr sz="1350">
                        <a:solidFill>
                          <a:srgbClr val="222222"/>
                        </a:solidFill>
                        <a:highlight>
                          <a:srgbClr val="FFFFFF"/>
                        </a:highlight>
                      </a:endParaRPr>
                    </a:p>
                  </a:txBody>
                  <a:tcPr marT="91425" marB="91425" marR="91425" marL="91425">
                    <a:lnT cap="flat" cmpd="sng" w="9475">
                      <a:solidFill>
                        <a:srgbClr val="EEEEEE"/>
                      </a:solidFill>
                      <a:prstDash val="solid"/>
                      <a:round/>
                      <a:headEnd len="sm" w="sm" type="none"/>
                      <a:tailEnd len="sm" w="sm" type="none"/>
                    </a:lnT>
                    <a:lnB cap="flat" cmpd="sng" w="9475">
                      <a:solidFill>
                        <a:srgbClr val="EEEEEE"/>
                      </a:solidFill>
                      <a:prstDash val="solid"/>
                      <a:round/>
                      <a:headEnd len="sm" w="sm" type="none"/>
                      <a:tailEnd len="sm" w="sm" type="none"/>
                    </a:lnB>
                  </a:tcPr>
                </a:tc>
                <a:tc>
                  <a:txBody>
                    <a:bodyPr/>
                    <a:lstStyle/>
                    <a:p>
                      <a:pPr indent="-314325" lvl="0" marL="457200" rtl="0" algn="l">
                        <a:lnSpc>
                          <a:spcPct val="115000"/>
                        </a:lnSpc>
                        <a:spcBef>
                          <a:spcPts val="1200"/>
                        </a:spcBef>
                        <a:spcAft>
                          <a:spcPts val="0"/>
                        </a:spcAft>
                        <a:buClr>
                          <a:srgbClr val="222222"/>
                        </a:buClr>
                        <a:buSzPts val="1350"/>
                        <a:buChar char="●"/>
                      </a:pPr>
                      <a:r>
                        <a:rPr lang="en-US" sz="1350">
                          <a:solidFill>
                            <a:srgbClr val="222222"/>
                          </a:solidFill>
                          <a:highlight>
                            <a:srgbClr val="FFFFFF"/>
                          </a:highlight>
                        </a:rPr>
                        <a:t>Testers perform it</a:t>
                      </a:r>
                      <a:endParaRPr sz="1350">
                        <a:solidFill>
                          <a:srgbClr val="222222"/>
                        </a:solidFill>
                        <a:highlight>
                          <a:srgbClr val="FFFFFF"/>
                        </a:highlight>
                      </a:endParaRPr>
                    </a:p>
                  </a:txBody>
                  <a:tcPr marT="91425" marB="91425" marR="91425" marL="91425">
                    <a:lnT cap="flat" cmpd="sng" w="9475">
                      <a:solidFill>
                        <a:srgbClr val="EEEEEE"/>
                      </a:solidFill>
                      <a:prstDash val="solid"/>
                      <a:round/>
                      <a:headEnd len="sm" w="sm" type="none"/>
                      <a:tailEnd len="sm" w="sm" type="none"/>
                    </a:lnT>
                    <a:lnB cap="flat" cmpd="sng" w="9475">
                      <a:solidFill>
                        <a:srgbClr val="EEEEEE"/>
                      </a:solidFill>
                      <a:prstDash val="solid"/>
                      <a:round/>
                      <a:headEnd len="sm" w="sm" type="none"/>
                      <a:tailEnd len="sm" w="sm" type="none"/>
                    </a:lnB>
                  </a:tcPr>
                </a:tc>
              </a:tr>
              <a:tr h="524000">
                <a:tc>
                  <a:txBody>
                    <a:bodyPr/>
                    <a:lstStyle/>
                    <a:p>
                      <a:pPr indent="-314325" lvl="0" marL="457200" rtl="0" algn="l">
                        <a:lnSpc>
                          <a:spcPct val="115000"/>
                        </a:lnSpc>
                        <a:spcBef>
                          <a:spcPts val="1200"/>
                        </a:spcBef>
                        <a:spcAft>
                          <a:spcPts val="0"/>
                        </a:spcAft>
                        <a:buClr>
                          <a:srgbClr val="222222"/>
                        </a:buClr>
                        <a:buSzPts val="1350"/>
                        <a:buChar char="●"/>
                      </a:pPr>
                      <a:r>
                        <a:rPr lang="en-US" sz="1350">
                          <a:solidFill>
                            <a:srgbClr val="222222"/>
                          </a:solidFill>
                          <a:highlight>
                            <a:srgbClr val="FFFFFF"/>
                          </a:highlight>
                        </a:rPr>
                        <a:t>Separate functionality is tested</a:t>
                      </a:r>
                      <a:endParaRPr sz="1350">
                        <a:solidFill>
                          <a:srgbClr val="222222"/>
                        </a:solidFill>
                        <a:highlight>
                          <a:srgbClr val="FFFFFF"/>
                        </a:highlight>
                      </a:endParaRPr>
                    </a:p>
                  </a:txBody>
                  <a:tcPr marT="91425" marB="91425" marR="91425" marL="91425">
                    <a:lnT cap="flat" cmpd="sng" w="9475">
                      <a:solidFill>
                        <a:srgbClr val="EEEEEE"/>
                      </a:solidFill>
                      <a:prstDash val="solid"/>
                      <a:round/>
                      <a:headEnd len="sm" w="sm" type="none"/>
                      <a:tailEnd len="sm" w="sm" type="none"/>
                    </a:lnT>
                    <a:lnB cap="flat" cmpd="sng" w="9475">
                      <a:solidFill>
                        <a:srgbClr val="EEEEEE"/>
                      </a:solidFill>
                      <a:prstDash val="solid"/>
                      <a:round/>
                      <a:headEnd len="sm" w="sm" type="none"/>
                      <a:tailEnd len="sm" w="sm" type="none"/>
                    </a:lnB>
                    <a:solidFill>
                      <a:srgbClr val="F9F9F9"/>
                    </a:solidFill>
                  </a:tcPr>
                </a:tc>
                <a:tc>
                  <a:txBody>
                    <a:bodyPr/>
                    <a:lstStyle/>
                    <a:p>
                      <a:pPr indent="-314325" lvl="0" marL="457200" rtl="0" algn="l">
                        <a:lnSpc>
                          <a:spcPct val="115000"/>
                        </a:lnSpc>
                        <a:spcBef>
                          <a:spcPts val="1200"/>
                        </a:spcBef>
                        <a:spcAft>
                          <a:spcPts val="0"/>
                        </a:spcAft>
                        <a:buClr>
                          <a:srgbClr val="222222"/>
                        </a:buClr>
                        <a:buSzPts val="1350"/>
                        <a:buChar char="●"/>
                      </a:pPr>
                      <a:r>
                        <a:rPr lang="en-US" sz="1350">
                          <a:solidFill>
                            <a:srgbClr val="222222"/>
                          </a:solidFill>
                          <a:highlight>
                            <a:srgbClr val="FFFFFF"/>
                          </a:highlight>
                        </a:rPr>
                        <a:t>End to end functionality is tested</a:t>
                      </a:r>
                      <a:endParaRPr sz="1350">
                        <a:solidFill>
                          <a:srgbClr val="222222"/>
                        </a:solidFill>
                        <a:highlight>
                          <a:srgbClr val="FFFFFF"/>
                        </a:highlight>
                      </a:endParaRPr>
                    </a:p>
                  </a:txBody>
                  <a:tcPr marT="91425" marB="91425" marR="91425" marL="91425">
                    <a:lnT cap="flat" cmpd="sng" w="9475">
                      <a:solidFill>
                        <a:srgbClr val="EEEEEE"/>
                      </a:solidFill>
                      <a:prstDash val="solid"/>
                      <a:round/>
                      <a:headEnd len="sm" w="sm" type="none"/>
                      <a:tailEnd len="sm" w="sm" type="none"/>
                    </a:lnT>
                    <a:lnB cap="flat" cmpd="sng" w="9475">
                      <a:solidFill>
                        <a:srgbClr val="EEEEEE"/>
                      </a:solidFill>
                      <a:prstDash val="solid"/>
                      <a:round/>
                      <a:headEnd len="sm" w="sm" type="none"/>
                      <a:tailEnd len="sm" w="sm" type="none"/>
                    </a:lnB>
                    <a:solidFill>
                      <a:srgbClr val="F9F9F9"/>
                    </a:solidFill>
                  </a:tcPr>
                </a:tc>
              </a:tr>
              <a:tr h="524000">
                <a:tc>
                  <a:txBody>
                    <a:bodyPr/>
                    <a:lstStyle/>
                    <a:p>
                      <a:pPr indent="-314325" lvl="0" marL="457200" rtl="0" algn="l">
                        <a:lnSpc>
                          <a:spcPct val="115000"/>
                        </a:lnSpc>
                        <a:spcBef>
                          <a:spcPts val="1200"/>
                        </a:spcBef>
                        <a:spcAft>
                          <a:spcPts val="0"/>
                        </a:spcAft>
                        <a:buClr>
                          <a:srgbClr val="222222"/>
                        </a:buClr>
                        <a:buSzPts val="1350"/>
                        <a:buChar char="●"/>
                      </a:pPr>
                      <a:r>
                        <a:rPr lang="en-US" sz="1350">
                          <a:solidFill>
                            <a:srgbClr val="222222"/>
                          </a:solidFill>
                          <a:highlight>
                            <a:srgbClr val="FFFFFF"/>
                          </a:highlight>
                        </a:rPr>
                        <a:t>A developer can access the source code</a:t>
                      </a:r>
                      <a:endParaRPr sz="1350">
                        <a:solidFill>
                          <a:srgbClr val="222222"/>
                        </a:solidFill>
                        <a:highlight>
                          <a:srgbClr val="FFFFFF"/>
                        </a:highlight>
                      </a:endParaRPr>
                    </a:p>
                  </a:txBody>
                  <a:tcPr marT="91425" marB="91425" marR="91425" marL="91425">
                    <a:lnT cap="flat" cmpd="sng" w="9475">
                      <a:solidFill>
                        <a:srgbClr val="EEEEEE"/>
                      </a:solidFill>
                      <a:prstDash val="solid"/>
                      <a:round/>
                      <a:headEnd len="sm" w="sm" type="none"/>
                      <a:tailEnd len="sm" w="sm" type="none"/>
                    </a:lnT>
                    <a:lnB cap="flat" cmpd="sng" w="9475">
                      <a:solidFill>
                        <a:srgbClr val="EEEEEE"/>
                      </a:solidFill>
                      <a:prstDash val="solid"/>
                      <a:round/>
                      <a:headEnd len="sm" w="sm" type="none"/>
                      <a:tailEnd len="sm" w="sm" type="none"/>
                    </a:lnB>
                  </a:tcPr>
                </a:tc>
                <a:tc>
                  <a:txBody>
                    <a:bodyPr/>
                    <a:lstStyle/>
                    <a:p>
                      <a:pPr indent="-314325" lvl="0" marL="457200" rtl="0" algn="l">
                        <a:lnSpc>
                          <a:spcPct val="115000"/>
                        </a:lnSpc>
                        <a:spcBef>
                          <a:spcPts val="1200"/>
                        </a:spcBef>
                        <a:spcAft>
                          <a:spcPts val="0"/>
                        </a:spcAft>
                        <a:buClr>
                          <a:srgbClr val="222222"/>
                        </a:buClr>
                        <a:buSzPts val="1350"/>
                        <a:buChar char="●"/>
                      </a:pPr>
                      <a:r>
                        <a:rPr lang="en-US" sz="1350">
                          <a:solidFill>
                            <a:srgbClr val="222222"/>
                          </a:solidFill>
                          <a:highlight>
                            <a:srgbClr val="FFFFFF"/>
                          </a:highlight>
                        </a:rPr>
                        <a:t>Testers cannot access the source code</a:t>
                      </a:r>
                      <a:endParaRPr sz="1350">
                        <a:solidFill>
                          <a:srgbClr val="222222"/>
                        </a:solidFill>
                        <a:highlight>
                          <a:srgbClr val="FFFFFF"/>
                        </a:highlight>
                      </a:endParaRPr>
                    </a:p>
                  </a:txBody>
                  <a:tcPr marT="91425" marB="91425" marR="91425" marL="91425">
                    <a:lnT cap="flat" cmpd="sng" w="9475">
                      <a:solidFill>
                        <a:srgbClr val="EEEEEE"/>
                      </a:solidFill>
                      <a:prstDash val="solid"/>
                      <a:round/>
                      <a:headEnd len="sm" w="sm" type="none"/>
                      <a:tailEnd len="sm" w="sm" type="none"/>
                    </a:lnT>
                    <a:lnB cap="flat" cmpd="sng" w="9475">
                      <a:solidFill>
                        <a:srgbClr val="EEEEEE"/>
                      </a:solidFill>
                      <a:prstDash val="solid"/>
                      <a:round/>
                      <a:headEnd len="sm" w="sm" type="none"/>
                      <a:tailEnd len="sm" w="sm" type="none"/>
                    </a:lnB>
                  </a:tcPr>
                </a:tc>
              </a:tr>
              <a:tr h="524000">
                <a:tc>
                  <a:txBody>
                    <a:bodyPr/>
                    <a:lstStyle/>
                    <a:p>
                      <a:pPr indent="-314325" lvl="0" marL="457200" rtl="0" algn="l">
                        <a:lnSpc>
                          <a:spcPct val="115000"/>
                        </a:lnSpc>
                        <a:spcBef>
                          <a:spcPts val="1200"/>
                        </a:spcBef>
                        <a:spcAft>
                          <a:spcPts val="0"/>
                        </a:spcAft>
                        <a:buClr>
                          <a:srgbClr val="222222"/>
                        </a:buClr>
                        <a:buSzPts val="1350"/>
                        <a:buChar char="●"/>
                      </a:pPr>
                      <a:r>
                        <a:rPr lang="en-US" sz="1350">
                          <a:solidFill>
                            <a:srgbClr val="222222"/>
                          </a:solidFill>
                          <a:highlight>
                            <a:srgbClr val="FFFFFF"/>
                          </a:highlight>
                        </a:rPr>
                        <a:t>UI testing is also involved</a:t>
                      </a:r>
                      <a:endParaRPr sz="1350">
                        <a:solidFill>
                          <a:srgbClr val="222222"/>
                        </a:solidFill>
                        <a:highlight>
                          <a:srgbClr val="FFFFFF"/>
                        </a:highlight>
                      </a:endParaRPr>
                    </a:p>
                  </a:txBody>
                  <a:tcPr marT="91425" marB="91425" marR="91425" marL="91425">
                    <a:lnT cap="flat" cmpd="sng" w="9475">
                      <a:solidFill>
                        <a:srgbClr val="EEEEEE"/>
                      </a:solidFill>
                      <a:prstDash val="solid"/>
                      <a:round/>
                      <a:headEnd len="sm" w="sm" type="none"/>
                      <a:tailEnd len="sm" w="sm" type="none"/>
                    </a:lnT>
                    <a:lnB cap="flat" cmpd="sng" w="9475">
                      <a:solidFill>
                        <a:srgbClr val="EEEEEE"/>
                      </a:solidFill>
                      <a:prstDash val="solid"/>
                      <a:round/>
                      <a:headEnd len="sm" w="sm" type="none"/>
                      <a:tailEnd len="sm" w="sm" type="none"/>
                    </a:lnB>
                    <a:solidFill>
                      <a:srgbClr val="F9F9F9"/>
                    </a:solidFill>
                  </a:tcPr>
                </a:tc>
                <a:tc>
                  <a:txBody>
                    <a:bodyPr/>
                    <a:lstStyle/>
                    <a:p>
                      <a:pPr indent="-314325" lvl="0" marL="457200" rtl="0" algn="l">
                        <a:lnSpc>
                          <a:spcPct val="115000"/>
                        </a:lnSpc>
                        <a:spcBef>
                          <a:spcPts val="1200"/>
                        </a:spcBef>
                        <a:spcAft>
                          <a:spcPts val="0"/>
                        </a:spcAft>
                        <a:buClr>
                          <a:srgbClr val="222222"/>
                        </a:buClr>
                        <a:buSzPts val="1350"/>
                        <a:buChar char="●"/>
                      </a:pPr>
                      <a:r>
                        <a:rPr lang="en-US" sz="1350">
                          <a:solidFill>
                            <a:srgbClr val="222222"/>
                          </a:solidFill>
                          <a:highlight>
                            <a:srgbClr val="FFFFFF"/>
                          </a:highlight>
                        </a:rPr>
                        <a:t>Only API functions are tested</a:t>
                      </a:r>
                      <a:endParaRPr sz="1350">
                        <a:solidFill>
                          <a:srgbClr val="222222"/>
                        </a:solidFill>
                        <a:highlight>
                          <a:srgbClr val="FFFFFF"/>
                        </a:highlight>
                      </a:endParaRPr>
                    </a:p>
                  </a:txBody>
                  <a:tcPr marT="91425" marB="91425" marR="91425" marL="91425">
                    <a:lnT cap="flat" cmpd="sng" w="9475">
                      <a:solidFill>
                        <a:srgbClr val="EEEEEE"/>
                      </a:solidFill>
                      <a:prstDash val="solid"/>
                      <a:round/>
                      <a:headEnd len="sm" w="sm" type="none"/>
                      <a:tailEnd len="sm" w="sm" type="none"/>
                    </a:lnT>
                    <a:lnB cap="flat" cmpd="sng" w="9475">
                      <a:solidFill>
                        <a:srgbClr val="EEEEEE"/>
                      </a:solidFill>
                      <a:prstDash val="solid"/>
                      <a:round/>
                      <a:headEnd len="sm" w="sm" type="none"/>
                      <a:tailEnd len="sm" w="sm" type="none"/>
                    </a:lnB>
                    <a:solidFill>
                      <a:srgbClr val="F9F9F9"/>
                    </a:solidFill>
                  </a:tcPr>
                </a:tc>
              </a:tr>
              <a:tr h="524000">
                <a:tc>
                  <a:txBody>
                    <a:bodyPr/>
                    <a:lstStyle/>
                    <a:p>
                      <a:pPr indent="-314325" lvl="0" marL="457200" rtl="0" algn="l">
                        <a:lnSpc>
                          <a:spcPct val="115000"/>
                        </a:lnSpc>
                        <a:spcBef>
                          <a:spcPts val="1200"/>
                        </a:spcBef>
                        <a:spcAft>
                          <a:spcPts val="0"/>
                        </a:spcAft>
                        <a:buClr>
                          <a:srgbClr val="222222"/>
                        </a:buClr>
                        <a:buSzPts val="1350"/>
                        <a:buChar char="●"/>
                      </a:pPr>
                      <a:r>
                        <a:rPr lang="en-US" sz="1350">
                          <a:solidFill>
                            <a:srgbClr val="222222"/>
                          </a:solidFill>
                          <a:highlight>
                            <a:srgbClr val="FFFFFF"/>
                          </a:highlight>
                        </a:rPr>
                        <a:t>Only basic functionalities are tested</a:t>
                      </a:r>
                      <a:endParaRPr sz="1350">
                        <a:solidFill>
                          <a:srgbClr val="222222"/>
                        </a:solidFill>
                        <a:highlight>
                          <a:srgbClr val="FFFFFF"/>
                        </a:highlight>
                      </a:endParaRPr>
                    </a:p>
                  </a:txBody>
                  <a:tcPr marT="91425" marB="91425" marR="91425" marL="91425">
                    <a:lnT cap="flat" cmpd="sng" w="9475">
                      <a:solidFill>
                        <a:srgbClr val="EEEEEE"/>
                      </a:solidFill>
                      <a:prstDash val="solid"/>
                      <a:round/>
                      <a:headEnd len="sm" w="sm" type="none"/>
                      <a:tailEnd len="sm" w="sm" type="none"/>
                    </a:lnT>
                    <a:lnB cap="flat" cmpd="sng" w="9475">
                      <a:solidFill>
                        <a:srgbClr val="EEEEEE"/>
                      </a:solidFill>
                      <a:prstDash val="solid"/>
                      <a:round/>
                      <a:headEnd len="sm" w="sm" type="none"/>
                      <a:tailEnd len="sm" w="sm" type="none"/>
                    </a:lnB>
                  </a:tcPr>
                </a:tc>
                <a:tc>
                  <a:txBody>
                    <a:bodyPr/>
                    <a:lstStyle/>
                    <a:p>
                      <a:pPr indent="-314325" lvl="0" marL="457200" rtl="0" algn="l">
                        <a:lnSpc>
                          <a:spcPct val="115000"/>
                        </a:lnSpc>
                        <a:spcBef>
                          <a:spcPts val="1200"/>
                        </a:spcBef>
                        <a:spcAft>
                          <a:spcPts val="0"/>
                        </a:spcAft>
                        <a:buClr>
                          <a:srgbClr val="222222"/>
                        </a:buClr>
                        <a:buSzPts val="1350"/>
                        <a:buChar char="●"/>
                      </a:pPr>
                      <a:r>
                        <a:rPr lang="en-US" sz="1350">
                          <a:solidFill>
                            <a:srgbClr val="222222"/>
                          </a:solidFill>
                          <a:highlight>
                            <a:srgbClr val="FFFFFF"/>
                          </a:highlight>
                        </a:rPr>
                        <a:t>All functional issues are tested</a:t>
                      </a:r>
                      <a:endParaRPr sz="1350">
                        <a:solidFill>
                          <a:srgbClr val="222222"/>
                        </a:solidFill>
                        <a:highlight>
                          <a:srgbClr val="FFFFFF"/>
                        </a:highlight>
                      </a:endParaRPr>
                    </a:p>
                  </a:txBody>
                  <a:tcPr marT="91425" marB="91425" marR="91425" marL="91425">
                    <a:lnT cap="flat" cmpd="sng" w="9475">
                      <a:solidFill>
                        <a:srgbClr val="EEEEEE"/>
                      </a:solidFill>
                      <a:prstDash val="solid"/>
                      <a:round/>
                      <a:headEnd len="sm" w="sm" type="none"/>
                      <a:tailEnd len="sm" w="sm" type="none"/>
                    </a:lnT>
                    <a:lnB cap="flat" cmpd="sng" w="9475">
                      <a:solidFill>
                        <a:srgbClr val="EEEEEE"/>
                      </a:solidFill>
                      <a:prstDash val="solid"/>
                      <a:round/>
                      <a:headEnd len="sm" w="sm" type="none"/>
                      <a:tailEnd len="sm" w="sm" type="none"/>
                    </a:lnB>
                  </a:tcPr>
                </a:tc>
              </a:tr>
              <a:tr h="524000">
                <a:tc>
                  <a:txBody>
                    <a:bodyPr/>
                    <a:lstStyle/>
                    <a:p>
                      <a:pPr indent="-314325" lvl="0" marL="457200" rtl="0" algn="l">
                        <a:lnSpc>
                          <a:spcPct val="115000"/>
                        </a:lnSpc>
                        <a:spcBef>
                          <a:spcPts val="1200"/>
                        </a:spcBef>
                        <a:spcAft>
                          <a:spcPts val="0"/>
                        </a:spcAft>
                        <a:buClr>
                          <a:srgbClr val="222222"/>
                        </a:buClr>
                        <a:buSzPts val="1350"/>
                        <a:buChar char="●"/>
                      </a:pPr>
                      <a:r>
                        <a:rPr lang="en-US" sz="1350">
                          <a:solidFill>
                            <a:srgbClr val="222222"/>
                          </a:solidFill>
                          <a:highlight>
                            <a:srgbClr val="FFFFFF"/>
                          </a:highlight>
                        </a:rPr>
                        <a:t>Limited in scope</a:t>
                      </a:r>
                      <a:endParaRPr sz="1350">
                        <a:solidFill>
                          <a:srgbClr val="222222"/>
                        </a:solidFill>
                        <a:highlight>
                          <a:srgbClr val="FFFFFF"/>
                        </a:highlight>
                      </a:endParaRPr>
                    </a:p>
                  </a:txBody>
                  <a:tcPr marT="91425" marB="91425" marR="91425" marL="91425">
                    <a:lnT cap="flat" cmpd="sng" w="9475">
                      <a:solidFill>
                        <a:srgbClr val="EEEEEE"/>
                      </a:solidFill>
                      <a:prstDash val="solid"/>
                      <a:round/>
                      <a:headEnd len="sm" w="sm" type="none"/>
                      <a:tailEnd len="sm" w="sm" type="none"/>
                    </a:lnT>
                    <a:lnB cap="flat" cmpd="sng" w="9475">
                      <a:solidFill>
                        <a:srgbClr val="EEEEEE"/>
                      </a:solidFill>
                      <a:prstDash val="solid"/>
                      <a:round/>
                      <a:headEnd len="sm" w="sm" type="none"/>
                      <a:tailEnd len="sm" w="sm" type="none"/>
                    </a:lnB>
                    <a:solidFill>
                      <a:srgbClr val="F9F9F9"/>
                    </a:solidFill>
                  </a:tcPr>
                </a:tc>
                <a:tc>
                  <a:txBody>
                    <a:bodyPr/>
                    <a:lstStyle/>
                    <a:p>
                      <a:pPr indent="-314325" lvl="0" marL="457200" rtl="0" algn="l">
                        <a:lnSpc>
                          <a:spcPct val="115000"/>
                        </a:lnSpc>
                        <a:spcBef>
                          <a:spcPts val="1200"/>
                        </a:spcBef>
                        <a:spcAft>
                          <a:spcPts val="0"/>
                        </a:spcAft>
                        <a:buClr>
                          <a:srgbClr val="222222"/>
                        </a:buClr>
                        <a:buSzPts val="1350"/>
                        <a:buChar char="●"/>
                      </a:pPr>
                      <a:r>
                        <a:rPr lang="en-US" sz="1350">
                          <a:solidFill>
                            <a:srgbClr val="222222"/>
                          </a:solidFill>
                          <a:highlight>
                            <a:srgbClr val="FFFFFF"/>
                          </a:highlight>
                        </a:rPr>
                        <a:t>Broader in scope</a:t>
                      </a:r>
                      <a:endParaRPr sz="1350">
                        <a:solidFill>
                          <a:srgbClr val="222222"/>
                        </a:solidFill>
                        <a:highlight>
                          <a:srgbClr val="FFFFFF"/>
                        </a:highlight>
                      </a:endParaRPr>
                    </a:p>
                  </a:txBody>
                  <a:tcPr marT="91425" marB="91425" marR="91425" marL="91425">
                    <a:lnT cap="flat" cmpd="sng" w="9475">
                      <a:solidFill>
                        <a:srgbClr val="EEEEEE"/>
                      </a:solidFill>
                      <a:prstDash val="solid"/>
                      <a:round/>
                      <a:headEnd len="sm" w="sm" type="none"/>
                      <a:tailEnd len="sm" w="sm" type="none"/>
                    </a:lnT>
                    <a:lnB cap="flat" cmpd="sng" w="9475">
                      <a:solidFill>
                        <a:srgbClr val="EEEEEE"/>
                      </a:solidFill>
                      <a:prstDash val="solid"/>
                      <a:round/>
                      <a:headEnd len="sm" w="sm" type="none"/>
                      <a:tailEnd len="sm" w="sm" type="none"/>
                    </a:lnB>
                    <a:solidFill>
                      <a:srgbClr val="F9F9F9"/>
                    </a:solidFill>
                  </a:tcPr>
                </a:tc>
              </a:tr>
              <a:tr h="524000">
                <a:tc>
                  <a:txBody>
                    <a:bodyPr/>
                    <a:lstStyle/>
                    <a:p>
                      <a:pPr indent="-314325" lvl="0" marL="457200" rtl="0" algn="l">
                        <a:lnSpc>
                          <a:spcPct val="115000"/>
                        </a:lnSpc>
                        <a:spcBef>
                          <a:spcPts val="1200"/>
                        </a:spcBef>
                        <a:spcAft>
                          <a:spcPts val="0"/>
                        </a:spcAft>
                        <a:buClr>
                          <a:srgbClr val="222222"/>
                        </a:buClr>
                        <a:buSzPts val="1350"/>
                        <a:buChar char="●"/>
                      </a:pPr>
                      <a:r>
                        <a:rPr lang="en-US" sz="1350">
                          <a:solidFill>
                            <a:srgbClr val="222222"/>
                          </a:solidFill>
                          <a:highlight>
                            <a:srgbClr val="FFFFFF"/>
                          </a:highlight>
                        </a:rPr>
                        <a:t>Usually ran before check-in</a:t>
                      </a:r>
                      <a:endParaRPr sz="1350">
                        <a:solidFill>
                          <a:srgbClr val="222222"/>
                        </a:solidFill>
                        <a:highlight>
                          <a:srgbClr val="FFFFFF"/>
                        </a:highlight>
                      </a:endParaRPr>
                    </a:p>
                  </a:txBody>
                  <a:tcPr marT="91425" marB="91425" marR="91425" marL="91425">
                    <a:lnT cap="flat" cmpd="sng" w="9475">
                      <a:solidFill>
                        <a:srgbClr val="EEEEEE"/>
                      </a:solidFill>
                      <a:prstDash val="solid"/>
                      <a:round/>
                      <a:headEnd len="sm" w="sm" type="none"/>
                      <a:tailEnd len="sm" w="sm" type="none"/>
                    </a:lnT>
                  </a:tcPr>
                </a:tc>
                <a:tc>
                  <a:txBody>
                    <a:bodyPr/>
                    <a:lstStyle/>
                    <a:p>
                      <a:pPr indent="-314325" lvl="0" marL="457200" rtl="0" algn="l">
                        <a:lnSpc>
                          <a:spcPct val="115000"/>
                        </a:lnSpc>
                        <a:spcBef>
                          <a:spcPts val="1200"/>
                        </a:spcBef>
                        <a:spcAft>
                          <a:spcPts val="0"/>
                        </a:spcAft>
                        <a:buClr>
                          <a:srgbClr val="222222"/>
                        </a:buClr>
                        <a:buSzPts val="1350"/>
                        <a:buChar char="●"/>
                      </a:pPr>
                      <a:r>
                        <a:rPr lang="en-US" sz="1350">
                          <a:solidFill>
                            <a:srgbClr val="222222"/>
                          </a:solidFill>
                          <a:highlight>
                            <a:srgbClr val="FFFFFF"/>
                          </a:highlight>
                        </a:rPr>
                        <a:t>Ran after build is created</a:t>
                      </a:r>
                      <a:endParaRPr sz="1350">
                        <a:solidFill>
                          <a:srgbClr val="222222"/>
                        </a:solidFill>
                        <a:highlight>
                          <a:srgbClr val="FFFFFF"/>
                        </a:highlight>
                      </a:endParaRPr>
                    </a:p>
                  </a:txBody>
                  <a:tcPr marT="91425" marB="91425" marR="91425" marL="91425">
                    <a:lnT cap="flat" cmpd="sng" w="9475">
                      <a:solidFill>
                        <a:srgbClr val="EEEEEE"/>
                      </a:solidFill>
                      <a:prstDash val="solid"/>
                      <a:round/>
                      <a:headEnd len="sm" w="sm" type="none"/>
                      <a:tailEnd len="sm" w="sm" type="none"/>
                    </a:lnT>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g137c6852dd7_0_9"/>
          <p:cNvSpPr txBox="1"/>
          <p:nvPr>
            <p:ph idx="1" type="body"/>
          </p:nvPr>
        </p:nvSpPr>
        <p:spPr>
          <a:xfrm>
            <a:off x="0" y="123478"/>
            <a:ext cx="9144000" cy="576000"/>
          </a:xfrm>
          <a:prstGeom prst="rect">
            <a:avLst/>
          </a:prstGeom>
          <a:noFill/>
          <a:ln>
            <a:noFill/>
          </a:ln>
        </p:spPr>
        <p:txBody>
          <a:bodyPr anchorCtr="0" anchor="ctr" bIns="45700" lIns="91425" spcFirstLastPara="1" rIns="91425" wrap="square" tIns="45700">
            <a:noAutofit/>
          </a:bodyPr>
          <a:lstStyle/>
          <a:p>
            <a:pPr indent="0" lvl="0" marL="0" rtl="0" algn="ctr">
              <a:lnSpc>
                <a:spcPct val="153846"/>
              </a:lnSpc>
              <a:spcBef>
                <a:spcPts val="1800"/>
              </a:spcBef>
              <a:spcAft>
                <a:spcPts val="900"/>
              </a:spcAft>
              <a:buClr>
                <a:schemeClr val="dk1"/>
              </a:buClr>
              <a:buSzPts val="1100"/>
              <a:buFont typeface="Arial"/>
              <a:buNone/>
            </a:pPr>
            <a:r>
              <a:rPr lang="en-US" sz="3000">
                <a:solidFill>
                  <a:srgbClr val="222222"/>
                </a:solidFill>
              </a:rPr>
              <a:t>Types of Bugs that API testing detects</a:t>
            </a:r>
            <a:endParaRPr sz="3000"/>
          </a:p>
        </p:txBody>
      </p:sp>
      <p:sp>
        <p:nvSpPr>
          <p:cNvPr id="284" name="Google Shape;284;g137c6852dd7_0_9"/>
          <p:cNvSpPr txBox="1"/>
          <p:nvPr>
            <p:ph idx="2" type="body"/>
          </p:nvPr>
        </p:nvSpPr>
        <p:spPr>
          <a:xfrm>
            <a:off x="611560" y="699542"/>
            <a:ext cx="8352900" cy="3600300"/>
          </a:xfrm>
          <a:prstGeom prst="rect">
            <a:avLst/>
          </a:prstGeom>
          <a:noFill/>
          <a:ln>
            <a:noFill/>
          </a:ln>
        </p:spPr>
        <p:txBody>
          <a:bodyPr anchorCtr="0" anchor="ctr" bIns="45700" lIns="91425" spcFirstLastPara="1" rIns="91425" wrap="square" tIns="45700">
            <a:noAutofit/>
          </a:bodyPr>
          <a:lstStyle/>
          <a:p>
            <a:pPr indent="0" lvl="0" marL="0" rtl="0" algn="l">
              <a:lnSpc>
                <a:spcPct val="153846"/>
              </a:lnSpc>
              <a:spcBef>
                <a:spcPts val="1800"/>
              </a:spcBef>
              <a:spcAft>
                <a:spcPts val="0"/>
              </a:spcAft>
              <a:buClr>
                <a:schemeClr val="dk1"/>
              </a:buClr>
              <a:buSzPts val="1100"/>
              <a:buFont typeface="Arial"/>
              <a:buNone/>
            </a:pPr>
            <a:r>
              <a:t/>
            </a:r>
            <a:endParaRPr b="1" sz="1950">
              <a:solidFill>
                <a:srgbClr val="222222"/>
              </a:solidFill>
              <a:highlight>
                <a:srgbClr val="FFFFFF"/>
              </a:highlight>
            </a:endParaRPr>
          </a:p>
          <a:p>
            <a:pPr indent="-314325" lvl="0" marL="457200" rtl="0" algn="l">
              <a:lnSpc>
                <a:spcPct val="115000"/>
              </a:lnSpc>
              <a:spcBef>
                <a:spcPts val="900"/>
              </a:spcBef>
              <a:spcAft>
                <a:spcPts val="0"/>
              </a:spcAft>
              <a:buClr>
                <a:srgbClr val="222222"/>
              </a:buClr>
              <a:buSzPts val="1350"/>
              <a:buChar char="●"/>
            </a:pPr>
            <a:r>
              <a:rPr lang="en-US" sz="1350">
                <a:solidFill>
                  <a:srgbClr val="222222"/>
                </a:solidFill>
                <a:highlight>
                  <a:srgbClr val="FFFFFF"/>
                </a:highlight>
              </a:rPr>
              <a:t>Fails to handle error conditions gracefully</a:t>
            </a:r>
            <a:endParaRPr sz="1350">
              <a:solidFill>
                <a:srgbClr val="222222"/>
              </a:solidFill>
              <a:highlight>
                <a:srgbClr val="FFFFFF"/>
              </a:highlight>
            </a:endParaRPr>
          </a:p>
          <a:p>
            <a:pPr indent="-314325" lvl="0" marL="457200" rtl="0" algn="l">
              <a:lnSpc>
                <a:spcPct val="115000"/>
              </a:lnSpc>
              <a:spcBef>
                <a:spcPts val="0"/>
              </a:spcBef>
              <a:spcAft>
                <a:spcPts val="0"/>
              </a:spcAft>
              <a:buClr>
                <a:srgbClr val="222222"/>
              </a:buClr>
              <a:buSzPts val="1350"/>
              <a:buChar char="●"/>
            </a:pPr>
            <a:r>
              <a:rPr lang="en-US" sz="1350">
                <a:solidFill>
                  <a:srgbClr val="222222"/>
                </a:solidFill>
                <a:highlight>
                  <a:srgbClr val="FFFFFF"/>
                </a:highlight>
              </a:rPr>
              <a:t>Unused flags</a:t>
            </a:r>
            <a:endParaRPr sz="1350">
              <a:solidFill>
                <a:srgbClr val="222222"/>
              </a:solidFill>
              <a:highlight>
                <a:srgbClr val="FFFFFF"/>
              </a:highlight>
            </a:endParaRPr>
          </a:p>
          <a:p>
            <a:pPr indent="-314325" lvl="0" marL="457200" rtl="0" algn="l">
              <a:lnSpc>
                <a:spcPct val="115000"/>
              </a:lnSpc>
              <a:spcBef>
                <a:spcPts val="0"/>
              </a:spcBef>
              <a:spcAft>
                <a:spcPts val="0"/>
              </a:spcAft>
              <a:buClr>
                <a:srgbClr val="222222"/>
              </a:buClr>
              <a:buSzPts val="1350"/>
              <a:buChar char="●"/>
            </a:pPr>
            <a:r>
              <a:rPr lang="en-US" sz="1350">
                <a:solidFill>
                  <a:srgbClr val="222222"/>
                </a:solidFill>
                <a:highlight>
                  <a:srgbClr val="FFFFFF"/>
                </a:highlight>
              </a:rPr>
              <a:t>Missing or duplicate functionality</a:t>
            </a:r>
            <a:endParaRPr sz="1350">
              <a:solidFill>
                <a:srgbClr val="222222"/>
              </a:solidFill>
              <a:highlight>
                <a:srgbClr val="FFFFFF"/>
              </a:highlight>
            </a:endParaRPr>
          </a:p>
          <a:p>
            <a:pPr indent="-314325" lvl="0" marL="457200" rtl="0" algn="l">
              <a:lnSpc>
                <a:spcPct val="115000"/>
              </a:lnSpc>
              <a:spcBef>
                <a:spcPts val="0"/>
              </a:spcBef>
              <a:spcAft>
                <a:spcPts val="0"/>
              </a:spcAft>
              <a:buClr>
                <a:srgbClr val="222222"/>
              </a:buClr>
              <a:buSzPts val="1350"/>
              <a:buChar char="●"/>
            </a:pPr>
            <a:r>
              <a:rPr lang="en-US" sz="1350">
                <a:solidFill>
                  <a:srgbClr val="222222"/>
                </a:solidFill>
                <a:highlight>
                  <a:srgbClr val="FFFFFF"/>
                </a:highlight>
              </a:rPr>
              <a:t>Reliability Issues. Difficulty in connecting and getting a response from API.</a:t>
            </a:r>
            <a:endParaRPr sz="1350">
              <a:solidFill>
                <a:srgbClr val="222222"/>
              </a:solidFill>
              <a:highlight>
                <a:srgbClr val="FFFFFF"/>
              </a:highlight>
            </a:endParaRPr>
          </a:p>
          <a:p>
            <a:pPr indent="-314325" lvl="0" marL="457200" rtl="0" algn="l">
              <a:lnSpc>
                <a:spcPct val="115000"/>
              </a:lnSpc>
              <a:spcBef>
                <a:spcPts val="0"/>
              </a:spcBef>
              <a:spcAft>
                <a:spcPts val="0"/>
              </a:spcAft>
              <a:buClr>
                <a:srgbClr val="222222"/>
              </a:buClr>
              <a:buSzPts val="1350"/>
              <a:buChar char="●"/>
            </a:pPr>
            <a:r>
              <a:rPr lang="en-US" sz="1350">
                <a:solidFill>
                  <a:srgbClr val="222222"/>
                </a:solidFill>
                <a:highlight>
                  <a:srgbClr val="FFFFFF"/>
                </a:highlight>
              </a:rPr>
              <a:t>Security Issues</a:t>
            </a:r>
            <a:endParaRPr sz="1350">
              <a:solidFill>
                <a:srgbClr val="222222"/>
              </a:solidFill>
              <a:highlight>
                <a:srgbClr val="FFFFFF"/>
              </a:highlight>
            </a:endParaRPr>
          </a:p>
          <a:p>
            <a:pPr indent="-314325" lvl="0" marL="457200" rtl="0" algn="l">
              <a:lnSpc>
                <a:spcPct val="115000"/>
              </a:lnSpc>
              <a:spcBef>
                <a:spcPts val="0"/>
              </a:spcBef>
              <a:spcAft>
                <a:spcPts val="0"/>
              </a:spcAft>
              <a:buClr>
                <a:srgbClr val="222222"/>
              </a:buClr>
              <a:buSzPts val="1350"/>
              <a:buChar char="●"/>
            </a:pPr>
            <a:r>
              <a:rPr lang="en-US" sz="1350">
                <a:solidFill>
                  <a:srgbClr val="222222"/>
                </a:solidFill>
                <a:highlight>
                  <a:srgbClr val="FFFFFF"/>
                </a:highlight>
              </a:rPr>
              <a:t>Multi-threading issues</a:t>
            </a:r>
            <a:endParaRPr sz="1350">
              <a:solidFill>
                <a:srgbClr val="222222"/>
              </a:solidFill>
              <a:highlight>
                <a:srgbClr val="FFFFFF"/>
              </a:highlight>
            </a:endParaRPr>
          </a:p>
          <a:p>
            <a:pPr indent="-314325" lvl="0" marL="457200" rtl="0" algn="l">
              <a:lnSpc>
                <a:spcPct val="115000"/>
              </a:lnSpc>
              <a:spcBef>
                <a:spcPts val="0"/>
              </a:spcBef>
              <a:spcAft>
                <a:spcPts val="0"/>
              </a:spcAft>
              <a:buClr>
                <a:srgbClr val="222222"/>
              </a:buClr>
              <a:buSzPts val="1350"/>
              <a:buChar char="●"/>
            </a:pPr>
            <a:r>
              <a:rPr lang="en-US" sz="1350">
                <a:solidFill>
                  <a:srgbClr val="222222"/>
                </a:solidFill>
                <a:highlight>
                  <a:srgbClr val="FFFFFF"/>
                </a:highlight>
              </a:rPr>
              <a:t>Performance Issues. API response time is very high.</a:t>
            </a:r>
            <a:endParaRPr sz="1350">
              <a:solidFill>
                <a:srgbClr val="222222"/>
              </a:solidFill>
              <a:highlight>
                <a:srgbClr val="FFFFFF"/>
              </a:highlight>
            </a:endParaRPr>
          </a:p>
          <a:p>
            <a:pPr indent="-314325" lvl="0" marL="457200" rtl="0" algn="l">
              <a:lnSpc>
                <a:spcPct val="115000"/>
              </a:lnSpc>
              <a:spcBef>
                <a:spcPts val="0"/>
              </a:spcBef>
              <a:spcAft>
                <a:spcPts val="0"/>
              </a:spcAft>
              <a:buClr>
                <a:srgbClr val="222222"/>
              </a:buClr>
              <a:buSzPts val="1350"/>
              <a:buChar char="●"/>
            </a:pPr>
            <a:r>
              <a:rPr lang="en-US" sz="1350">
                <a:solidFill>
                  <a:srgbClr val="222222"/>
                </a:solidFill>
                <a:highlight>
                  <a:srgbClr val="FFFFFF"/>
                </a:highlight>
              </a:rPr>
              <a:t>Improper errors/warning to a caller</a:t>
            </a:r>
            <a:endParaRPr sz="1350">
              <a:solidFill>
                <a:srgbClr val="222222"/>
              </a:solidFill>
              <a:highlight>
                <a:srgbClr val="FFFFFF"/>
              </a:highlight>
            </a:endParaRPr>
          </a:p>
          <a:p>
            <a:pPr indent="-314325" lvl="0" marL="457200" rtl="0" algn="l">
              <a:lnSpc>
                <a:spcPct val="115000"/>
              </a:lnSpc>
              <a:spcBef>
                <a:spcPts val="0"/>
              </a:spcBef>
              <a:spcAft>
                <a:spcPts val="0"/>
              </a:spcAft>
              <a:buClr>
                <a:srgbClr val="222222"/>
              </a:buClr>
              <a:buSzPts val="1350"/>
              <a:buChar char="●"/>
            </a:pPr>
            <a:r>
              <a:rPr lang="en-US" sz="1350">
                <a:solidFill>
                  <a:srgbClr val="222222"/>
                </a:solidFill>
                <a:highlight>
                  <a:srgbClr val="FFFFFF"/>
                </a:highlight>
              </a:rPr>
              <a:t>Incorrect handling of valid argument values</a:t>
            </a:r>
            <a:endParaRPr sz="1350">
              <a:solidFill>
                <a:srgbClr val="222222"/>
              </a:solidFill>
              <a:highlight>
                <a:srgbClr val="FFFFFF"/>
              </a:highlight>
            </a:endParaRPr>
          </a:p>
          <a:p>
            <a:pPr indent="-314325" lvl="0" marL="457200" rtl="0" algn="l">
              <a:lnSpc>
                <a:spcPct val="115000"/>
              </a:lnSpc>
              <a:spcBef>
                <a:spcPts val="0"/>
              </a:spcBef>
              <a:spcAft>
                <a:spcPts val="0"/>
              </a:spcAft>
              <a:buClr>
                <a:srgbClr val="222222"/>
              </a:buClr>
              <a:buSzPts val="1350"/>
              <a:buChar char="●"/>
            </a:pPr>
            <a:r>
              <a:rPr lang="en-US" sz="1350">
                <a:solidFill>
                  <a:srgbClr val="222222"/>
                </a:solidFill>
                <a:highlight>
                  <a:srgbClr val="FFFFFF"/>
                </a:highlight>
              </a:rPr>
              <a:t>Response Data is not structured correctly (JSON or XML)</a:t>
            </a:r>
            <a:endParaRPr sz="1350">
              <a:solidFill>
                <a:srgbClr val="222222"/>
              </a:solidFill>
              <a:highlight>
                <a:srgbClr val="FFFFFF"/>
              </a:highlight>
            </a:endParaRPr>
          </a:p>
          <a:p>
            <a:pPr indent="0" lvl="0" marL="0" rtl="0" algn="l">
              <a:spcBef>
                <a:spcPts val="0"/>
              </a:spcBef>
              <a:spcAft>
                <a:spcPts val="0"/>
              </a:spcAft>
              <a:buClr>
                <a:srgbClr val="3F3F3F"/>
              </a:buClr>
              <a:buSzPts val="1400"/>
              <a:buNone/>
            </a:pPr>
            <a:r>
              <a:t/>
            </a:r>
            <a:endParaRPr b="1"/>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g137c6852dd7_0_15"/>
          <p:cNvSpPr txBox="1"/>
          <p:nvPr>
            <p:ph idx="1" type="body"/>
          </p:nvPr>
        </p:nvSpPr>
        <p:spPr>
          <a:xfrm>
            <a:off x="-103800" y="208403"/>
            <a:ext cx="9144000" cy="576000"/>
          </a:xfrm>
          <a:prstGeom prst="rect">
            <a:avLst/>
          </a:prstGeom>
        </p:spPr>
        <p:txBody>
          <a:bodyPr anchorCtr="0" anchor="ctr" bIns="45700" lIns="91425" spcFirstLastPara="1" rIns="91425" wrap="square" tIns="45700">
            <a:noAutofit/>
          </a:bodyPr>
          <a:lstStyle/>
          <a:p>
            <a:pPr indent="0" lvl="0" marL="0" rtl="0" algn="ctr">
              <a:lnSpc>
                <a:spcPct val="153846"/>
              </a:lnSpc>
              <a:spcBef>
                <a:spcPts val="1800"/>
              </a:spcBef>
              <a:spcAft>
                <a:spcPts val="900"/>
              </a:spcAft>
              <a:buClr>
                <a:schemeClr val="dk1"/>
              </a:buClr>
              <a:buSzPts val="1100"/>
              <a:buFont typeface="Arial"/>
              <a:buNone/>
            </a:pPr>
            <a:r>
              <a:rPr lang="en-US" sz="3000">
                <a:solidFill>
                  <a:srgbClr val="222222"/>
                </a:solidFill>
              </a:rPr>
              <a:t>Challenges of API Testing</a:t>
            </a:r>
            <a:endParaRPr sz="3000"/>
          </a:p>
        </p:txBody>
      </p:sp>
      <p:sp>
        <p:nvSpPr>
          <p:cNvPr id="291" name="Google Shape;291;g137c6852dd7_0_15"/>
          <p:cNvSpPr txBox="1"/>
          <p:nvPr>
            <p:ph idx="2" type="body"/>
          </p:nvPr>
        </p:nvSpPr>
        <p:spPr>
          <a:xfrm>
            <a:off x="349325" y="1038450"/>
            <a:ext cx="8559900" cy="2566200"/>
          </a:xfrm>
          <a:prstGeom prst="rect">
            <a:avLst/>
          </a:prstGeom>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b="1" lang="en-US" sz="1350">
                <a:solidFill>
                  <a:srgbClr val="222222"/>
                </a:solidFill>
                <a:highlight>
                  <a:srgbClr val="FFFFFF"/>
                </a:highlight>
              </a:rPr>
              <a:t>Challenges of API testing includes:</a:t>
            </a:r>
            <a:endParaRPr b="1" sz="1350">
              <a:solidFill>
                <a:srgbClr val="222222"/>
              </a:solidFill>
              <a:highlight>
                <a:srgbClr val="FFFFFF"/>
              </a:highlight>
            </a:endParaRPr>
          </a:p>
          <a:p>
            <a:pPr indent="-314325" lvl="0" marL="457200" rtl="0" algn="l">
              <a:lnSpc>
                <a:spcPct val="115000"/>
              </a:lnSpc>
              <a:spcBef>
                <a:spcPts val="0"/>
              </a:spcBef>
              <a:spcAft>
                <a:spcPts val="0"/>
              </a:spcAft>
              <a:buClr>
                <a:srgbClr val="222222"/>
              </a:buClr>
              <a:buSzPts val="1350"/>
              <a:buChar char="●"/>
            </a:pPr>
            <a:r>
              <a:rPr lang="en-US" sz="1350">
                <a:solidFill>
                  <a:srgbClr val="222222"/>
                </a:solidFill>
                <a:highlight>
                  <a:srgbClr val="FFFFFF"/>
                </a:highlight>
              </a:rPr>
              <a:t>Main challenges in Web API testing is </a:t>
            </a:r>
            <a:r>
              <a:rPr b="1" lang="en-US" sz="1350">
                <a:solidFill>
                  <a:srgbClr val="222222"/>
                </a:solidFill>
                <a:highlight>
                  <a:srgbClr val="FFFFFF"/>
                </a:highlight>
              </a:rPr>
              <a:t>Parameter Combination, Parameter Selection, and Call Sequencing</a:t>
            </a:r>
            <a:endParaRPr b="1" sz="1350">
              <a:solidFill>
                <a:srgbClr val="222222"/>
              </a:solidFill>
              <a:highlight>
                <a:srgbClr val="FFFFFF"/>
              </a:highlight>
            </a:endParaRPr>
          </a:p>
          <a:p>
            <a:pPr indent="-314325" lvl="0" marL="457200" rtl="0" algn="l">
              <a:lnSpc>
                <a:spcPct val="115000"/>
              </a:lnSpc>
              <a:spcBef>
                <a:spcPts val="0"/>
              </a:spcBef>
              <a:spcAft>
                <a:spcPts val="0"/>
              </a:spcAft>
              <a:buClr>
                <a:srgbClr val="222222"/>
              </a:buClr>
              <a:buSzPts val="1350"/>
              <a:buChar char="●"/>
            </a:pPr>
            <a:r>
              <a:rPr lang="en-US" sz="1350">
                <a:solidFill>
                  <a:srgbClr val="222222"/>
                </a:solidFill>
                <a:highlight>
                  <a:srgbClr val="FFFFFF"/>
                </a:highlight>
              </a:rPr>
              <a:t>There is no GUI available </a:t>
            </a:r>
            <a:r>
              <a:rPr b="1" lang="en-US" sz="1350">
                <a:solidFill>
                  <a:srgbClr val="222222"/>
                </a:solidFill>
                <a:highlight>
                  <a:srgbClr val="FFFFFF"/>
                </a:highlight>
              </a:rPr>
              <a:t>to test the application which makes</a:t>
            </a:r>
            <a:r>
              <a:rPr lang="en-US" sz="1350">
                <a:solidFill>
                  <a:srgbClr val="222222"/>
                </a:solidFill>
                <a:highlight>
                  <a:srgbClr val="FFFFFF"/>
                </a:highlight>
              </a:rPr>
              <a:t> difficult to give input values</a:t>
            </a:r>
            <a:endParaRPr sz="1350">
              <a:solidFill>
                <a:srgbClr val="222222"/>
              </a:solidFill>
              <a:highlight>
                <a:srgbClr val="FFFFFF"/>
              </a:highlight>
            </a:endParaRPr>
          </a:p>
          <a:p>
            <a:pPr indent="-314325" lvl="0" marL="457200" rtl="0" algn="l">
              <a:lnSpc>
                <a:spcPct val="115000"/>
              </a:lnSpc>
              <a:spcBef>
                <a:spcPts val="0"/>
              </a:spcBef>
              <a:spcAft>
                <a:spcPts val="0"/>
              </a:spcAft>
              <a:buClr>
                <a:srgbClr val="222222"/>
              </a:buClr>
              <a:buSzPts val="1350"/>
              <a:buChar char="●"/>
            </a:pPr>
            <a:r>
              <a:rPr lang="en-US" sz="1350">
                <a:solidFill>
                  <a:srgbClr val="222222"/>
                </a:solidFill>
                <a:highlight>
                  <a:srgbClr val="FFFFFF"/>
                </a:highlight>
              </a:rPr>
              <a:t>Validating and Verifying the output in a different system is little difficult for testers</a:t>
            </a:r>
            <a:endParaRPr sz="1350">
              <a:solidFill>
                <a:srgbClr val="222222"/>
              </a:solidFill>
              <a:highlight>
                <a:srgbClr val="FFFFFF"/>
              </a:highlight>
            </a:endParaRPr>
          </a:p>
          <a:p>
            <a:pPr indent="-314325" lvl="0" marL="457200" rtl="0" algn="l">
              <a:lnSpc>
                <a:spcPct val="115000"/>
              </a:lnSpc>
              <a:spcBef>
                <a:spcPts val="0"/>
              </a:spcBef>
              <a:spcAft>
                <a:spcPts val="0"/>
              </a:spcAft>
              <a:buClr>
                <a:srgbClr val="222222"/>
              </a:buClr>
              <a:buSzPts val="1350"/>
              <a:buChar char="●"/>
            </a:pPr>
            <a:r>
              <a:rPr lang="en-US" sz="1350">
                <a:solidFill>
                  <a:srgbClr val="222222"/>
                </a:solidFill>
                <a:highlight>
                  <a:srgbClr val="FFFFFF"/>
                </a:highlight>
              </a:rPr>
              <a:t>Parameters selection and categorization is required to be known to the testers</a:t>
            </a:r>
            <a:endParaRPr sz="1350">
              <a:solidFill>
                <a:srgbClr val="222222"/>
              </a:solidFill>
              <a:highlight>
                <a:srgbClr val="FFFFFF"/>
              </a:highlight>
            </a:endParaRPr>
          </a:p>
          <a:p>
            <a:pPr indent="-314325" lvl="0" marL="457200" rtl="0" algn="l">
              <a:lnSpc>
                <a:spcPct val="115000"/>
              </a:lnSpc>
              <a:spcBef>
                <a:spcPts val="0"/>
              </a:spcBef>
              <a:spcAft>
                <a:spcPts val="0"/>
              </a:spcAft>
              <a:buClr>
                <a:srgbClr val="222222"/>
              </a:buClr>
              <a:buSzPts val="1350"/>
              <a:buChar char="●"/>
            </a:pPr>
            <a:r>
              <a:rPr lang="en-US" sz="1350">
                <a:solidFill>
                  <a:srgbClr val="222222"/>
                </a:solidFill>
                <a:highlight>
                  <a:srgbClr val="FFFFFF"/>
                </a:highlight>
              </a:rPr>
              <a:t>Exception handling function </a:t>
            </a:r>
            <a:r>
              <a:rPr b="1" lang="en-US" sz="1350">
                <a:solidFill>
                  <a:srgbClr val="222222"/>
                </a:solidFill>
                <a:highlight>
                  <a:srgbClr val="FFFFFF"/>
                </a:highlight>
              </a:rPr>
              <a:t>needs to be tested</a:t>
            </a:r>
            <a:endParaRPr b="1" sz="1350">
              <a:solidFill>
                <a:srgbClr val="222222"/>
              </a:solidFill>
              <a:highlight>
                <a:srgbClr val="FFFFFF"/>
              </a:highlight>
            </a:endParaRPr>
          </a:p>
          <a:p>
            <a:pPr indent="-314325" lvl="0" marL="457200" rtl="0" algn="l">
              <a:lnSpc>
                <a:spcPct val="115000"/>
              </a:lnSpc>
              <a:spcBef>
                <a:spcPts val="0"/>
              </a:spcBef>
              <a:spcAft>
                <a:spcPts val="0"/>
              </a:spcAft>
              <a:buClr>
                <a:srgbClr val="222222"/>
              </a:buClr>
              <a:buSzPts val="1350"/>
              <a:buChar char="●"/>
            </a:pPr>
            <a:r>
              <a:rPr lang="en-US" sz="1350">
                <a:solidFill>
                  <a:srgbClr val="222222"/>
                </a:solidFill>
                <a:highlight>
                  <a:srgbClr val="FFFFFF"/>
                </a:highlight>
              </a:rPr>
              <a:t>Coding knowledge is necessary for testers</a:t>
            </a:r>
            <a:endParaRPr u="sng">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20"/>
          <p:cNvSpPr txBox="1"/>
          <p:nvPr>
            <p:ph idx="1" type="body"/>
          </p:nvPr>
        </p:nvSpPr>
        <p:spPr>
          <a:xfrm>
            <a:off x="0" y="123478"/>
            <a:ext cx="9144000" cy="57606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3F3F3F"/>
              </a:buClr>
              <a:buSzPts val="3600"/>
              <a:buNone/>
            </a:pPr>
            <a:r>
              <a:rPr lang="en-US"/>
              <a:t>Swagger for API Testing</a:t>
            </a:r>
            <a:endParaRPr/>
          </a:p>
        </p:txBody>
      </p:sp>
      <p:sp>
        <p:nvSpPr>
          <p:cNvPr id="297" name="Google Shape;297;p20"/>
          <p:cNvSpPr txBox="1"/>
          <p:nvPr>
            <p:ph idx="2" type="body"/>
          </p:nvPr>
        </p:nvSpPr>
        <p:spPr>
          <a:xfrm>
            <a:off x="611560" y="699542"/>
            <a:ext cx="8352928" cy="3600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3F3F3F"/>
              </a:buClr>
              <a:buSzPts val="1400"/>
              <a:buNone/>
            </a:pPr>
            <a:r>
              <a:rPr b="1" lang="en-US"/>
              <a:t>What is Swagger?</a:t>
            </a:r>
            <a:endParaRPr b="1"/>
          </a:p>
          <a:p>
            <a:pPr indent="0" lvl="0" marL="0" rtl="0" algn="l">
              <a:spcBef>
                <a:spcPts val="280"/>
              </a:spcBef>
              <a:spcAft>
                <a:spcPts val="0"/>
              </a:spcAft>
              <a:buClr>
                <a:srgbClr val="3F3F3F"/>
              </a:buClr>
              <a:buSzPts val="1400"/>
              <a:buNone/>
            </a:pPr>
            <a:r>
              <a:rPr lang="en-US"/>
              <a:t>Swagger is the largest framework for designing APIs using a common language and enabling the development across the whole API lifecycle, including documentation, design, testing, and deployment.</a:t>
            </a:r>
            <a:endParaRPr/>
          </a:p>
          <a:p>
            <a:pPr indent="0" lvl="0" marL="0" rtl="0" algn="l">
              <a:spcBef>
                <a:spcPts val="280"/>
              </a:spcBef>
              <a:spcAft>
                <a:spcPts val="0"/>
              </a:spcAft>
              <a:buClr>
                <a:srgbClr val="3F3F3F"/>
              </a:buClr>
              <a:buSzPts val="1400"/>
              <a:buNone/>
            </a:pPr>
            <a:r>
              <a:rPr lang="en-US"/>
              <a:t>The framework provides a set of tools that help programmers generate client or server code and install self-generated documentation for web services.</a:t>
            </a:r>
            <a:endParaRPr/>
          </a:p>
          <a:p>
            <a:pPr indent="-196850" lvl="0" marL="285750" rtl="0" algn="l">
              <a:spcBef>
                <a:spcPts val="280"/>
              </a:spcBef>
              <a:spcAft>
                <a:spcPts val="0"/>
              </a:spcAft>
              <a:buClr>
                <a:srgbClr val="3F3F3F"/>
              </a:buClr>
              <a:buSzPts val="1400"/>
              <a:buFont typeface="Arial"/>
              <a:buNone/>
            </a:pPr>
            <a:r>
              <a:t/>
            </a:r>
            <a:endParaRPr u="sng">
              <a:solidFill>
                <a:schemeClr val="hlink"/>
              </a:solidFill>
              <a:hlinkClick r:id="rId3"/>
            </a:endParaRPr>
          </a:p>
          <a:p>
            <a:pPr indent="-285750" lvl="0" marL="285750" rtl="0" algn="l">
              <a:spcBef>
                <a:spcPts val="280"/>
              </a:spcBef>
              <a:spcAft>
                <a:spcPts val="0"/>
              </a:spcAft>
              <a:buClr>
                <a:srgbClr val="3F3F3F"/>
              </a:buClr>
              <a:buSzPts val="1400"/>
              <a:buFont typeface="Arial"/>
              <a:buChar char="•"/>
            </a:pPr>
            <a:r>
              <a:rPr b="1" lang="en-US" u="sng">
                <a:solidFill>
                  <a:schemeClr val="hlink"/>
                </a:solidFill>
                <a:hlinkClick r:id="rId4"/>
              </a:rPr>
              <a:t>https://petstore.swagger.io/</a:t>
            </a:r>
            <a:endParaRPr b="1"/>
          </a:p>
          <a:p>
            <a:pPr indent="-285750" lvl="0" marL="285750" rtl="0" algn="l">
              <a:spcBef>
                <a:spcPts val="280"/>
              </a:spcBef>
              <a:spcAft>
                <a:spcPts val="0"/>
              </a:spcAft>
              <a:buClr>
                <a:srgbClr val="3F3F3F"/>
              </a:buClr>
              <a:buSzPts val="1400"/>
              <a:buFont typeface="Arial"/>
              <a:buChar char="•"/>
            </a:pPr>
            <a:r>
              <a:rPr b="1" lang="en-US" u="sng">
                <a:solidFill>
                  <a:schemeClr val="hlink"/>
                </a:solidFill>
                <a:hlinkClick r:id="rId5"/>
              </a:rPr>
              <a:t>https://idratherbewriting.com/learnapidoc/pubapis_swagger.html</a:t>
            </a:r>
            <a:endParaRPr b="1"/>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g1347b0b21ad_0_0"/>
          <p:cNvSpPr txBox="1"/>
          <p:nvPr>
            <p:ph idx="1" type="body"/>
          </p:nvPr>
        </p:nvSpPr>
        <p:spPr>
          <a:xfrm>
            <a:off x="-103800" y="208403"/>
            <a:ext cx="9144000" cy="576000"/>
          </a:xfrm>
          <a:prstGeom prst="rect">
            <a:avLst/>
          </a:prstGeom>
        </p:spPr>
        <p:txBody>
          <a:bodyPr anchorCtr="0" anchor="ctr" bIns="45700" lIns="91425" spcFirstLastPara="1" rIns="91425" wrap="square" tIns="45700">
            <a:noAutofit/>
          </a:bodyPr>
          <a:lstStyle/>
          <a:p>
            <a:pPr indent="0" lvl="0" marL="0" rtl="0" algn="ctr">
              <a:spcBef>
                <a:spcPts val="720"/>
              </a:spcBef>
              <a:spcAft>
                <a:spcPts val="0"/>
              </a:spcAft>
              <a:buNone/>
            </a:pPr>
            <a:r>
              <a:rPr lang="en-US"/>
              <a:t>More study materials</a:t>
            </a:r>
            <a:endParaRPr/>
          </a:p>
        </p:txBody>
      </p:sp>
      <p:sp>
        <p:nvSpPr>
          <p:cNvPr id="304" name="Google Shape;304;g1347b0b21ad_0_0"/>
          <p:cNvSpPr txBox="1"/>
          <p:nvPr>
            <p:ph idx="2" type="body"/>
          </p:nvPr>
        </p:nvSpPr>
        <p:spPr>
          <a:xfrm>
            <a:off x="453000" y="1360885"/>
            <a:ext cx="9144000" cy="650400"/>
          </a:xfrm>
          <a:prstGeom prst="rect">
            <a:avLst/>
          </a:prstGeom>
        </p:spPr>
        <p:txBody>
          <a:bodyPr anchorCtr="0" anchor="ctr" bIns="45700" lIns="91425" spcFirstLastPara="1" rIns="91425" wrap="square" tIns="45700">
            <a:noAutofit/>
          </a:bodyPr>
          <a:lstStyle/>
          <a:p>
            <a:pPr indent="-317500" lvl="0" marL="457200" rtl="0" algn="l">
              <a:spcBef>
                <a:spcPts val="280"/>
              </a:spcBef>
              <a:spcAft>
                <a:spcPts val="0"/>
              </a:spcAft>
              <a:buClr>
                <a:schemeClr val="dk1"/>
              </a:buClr>
              <a:buSzPts val="1400"/>
              <a:buChar char="●"/>
            </a:pPr>
            <a:r>
              <a:rPr lang="en-US" u="sng">
                <a:solidFill>
                  <a:schemeClr val="dk1"/>
                </a:solidFill>
                <a:hlinkClick r:id="rId3">
                  <a:extLst>
                    <a:ext uri="{A12FA001-AC4F-418D-AE19-62706E023703}">
                      <ahyp:hlinkClr val="tx"/>
                    </a:ext>
                  </a:extLst>
                </a:hlinkClick>
              </a:rPr>
              <a:t>https://www.guru99.com/api-testing.html</a:t>
            </a:r>
            <a:r>
              <a:rPr lang="en-US">
                <a:solidFill>
                  <a:schemeClr val="dk1"/>
                </a:solidFill>
              </a:rPr>
              <a:t> </a:t>
            </a:r>
            <a:endParaRPr>
              <a:solidFill>
                <a:schemeClr val="dk1"/>
              </a:solidFill>
            </a:endParaRPr>
          </a:p>
          <a:p>
            <a:pPr indent="-317500" lvl="0" marL="457200" rtl="0" algn="l">
              <a:spcBef>
                <a:spcPts val="0"/>
              </a:spcBef>
              <a:spcAft>
                <a:spcPts val="0"/>
              </a:spcAft>
              <a:buClr>
                <a:schemeClr val="dk1"/>
              </a:buClr>
              <a:buSzPts val="1400"/>
              <a:buChar char="●"/>
            </a:pPr>
            <a:r>
              <a:rPr lang="en-US" u="sng">
                <a:solidFill>
                  <a:schemeClr val="hlink"/>
                </a:solidFill>
                <a:hlinkClick r:id="rId4"/>
              </a:rPr>
              <a:t>https://www.guru99.com/postman-tutorial.html</a:t>
            </a:r>
            <a:r>
              <a:rPr lang="en-US" u="sng">
                <a:solidFill>
                  <a:schemeClr val="dk1"/>
                </a:solidFill>
              </a:rPr>
              <a:t> </a:t>
            </a:r>
            <a:endParaRPr u="sng">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21"/>
          <p:cNvSpPr txBox="1"/>
          <p:nvPr>
            <p:ph idx="1" type="body"/>
          </p:nvPr>
        </p:nvSpPr>
        <p:spPr>
          <a:xfrm>
            <a:off x="0" y="2105794"/>
            <a:ext cx="9144000" cy="576063"/>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3F3F3F"/>
              </a:buClr>
              <a:buSzPts val="3600"/>
              <a:buNone/>
            </a:pPr>
            <a:r>
              <a:rPr lang="en-US"/>
              <a:t>Thank you</a:t>
            </a:r>
            <a:endParaRPr/>
          </a:p>
        </p:txBody>
      </p:sp>
      <p:sp>
        <p:nvSpPr>
          <p:cNvPr id="310" name="Google Shape;310;p21"/>
          <p:cNvSpPr txBox="1"/>
          <p:nvPr>
            <p:ph idx="2" type="body"/>
          </p:nvPr>
        </p:nvSpPr>
        <p:spPr>
          <a:xfrm>
            <a:off x="-148" y="2681858"/>
            <a:ext cx="9144000" cy="28803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3F3F3F"/>
              </a:buClr>
              <a:buSzPts val="1400"/>
              <a:buNone/>
            </a:pPr>
            <a:r>
              <a:rPr lang="en-US"/>
              <a:t>ANY 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
          <p:cNvSpPr txBox="1"/>
          <p:nvPr>
            <p:ph idx="1" type="body"/>
          </p:nvPr>
        </p:nvSpPr>
        <p:spPr>
          <a:xfrm>
            <a:off x="3995936" y="2253238"/>
            <a:ext cx="5148064" cy="473576"/>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3F3F3F"/>
              </a:buClr>
              <a:buSzPts val="3600"/>
              <a:buNone/>
            </a:pPr>
            <a:r>
              <a:rPr lang="en-US">
                <a:solidFill>
                  <a:srgbClr val="3F3F3F"/>
                </a:solidFill>
              </a:rPr>
              <a:t>What is an API?</a:t>
            </a:r>
            <a:endParaRPr>
              <a:solidFill>
                <a:srgbClr val="3F3F3F"/>
              </a:solidFill>
            </a:endParaRPr>
          </a:p>
        </p:txBody>
      </p:sp>
      <p:pic>
        <p:nvPicPr>
          <p:cNvPr id="175" name="Google Shape;175;p3"/>
          <p:cNvPicPr preferRelativeResize="0"/>
          <p:nvPr/>
        </p:nvPicPr>
        <p:blipFill rotWithShape="1">
          <a:blip r:embed="rId3">
            <a:alphaModFix/>
          </a:blip>
          <a:srcRect b="0" l="0" r="0" t="0"/>
          <a:stretch/>
        </p:blipFill>
        <p:spPr>
          <a:xfrm>
            <a:off x="1763688" y="1995686"/>
            <a:ext cx="1080120" cy="108012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4"/>
          <p:cNvSpPr txBox="1"/>
          <p:nvPr>
            <p:ph idx="1" type="body"/>
          </p:nvPr>
        </p:nvSpPr>
        <p:spPr>
          <a:xfrm>
            <a:off x="0" y="123478"/>
            <a:ext cx="9144000" cy="57606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3F3F3F"/>
              </a:buClr>
              <a:buSzPts val="2000"/>
              <a:buNone/>
            </a:pPr>
            <a:r>
              <a:rPr b="1" lang="en-US" sz="2000"/>
              <a:t>What is an API? (Application Programming Interface)</a:t>
            </a:r>
            <a:endParaRPr/>
          </a:p>
        </p:txBody>
      </p:sp>
      <p:sp>
        <p:nvSpPr>
          <p:cNvPr id="181" name="Google Shape;181;p4"/>
          <p:cNvSpPr txBox="1"/>
          <p:nvPr/>
        </p:nvSpPr>
        <p:spPr>
          <a:xfrm>
            <a:off x="467544" y="987574"/>
            <a:ext cx="8208900" cy="3786600"/>
          </a:xfrm>
          <a:prstGeom prst="rect">
            <a:avLst/>
          </a:prstGeom>
          <a:noFill/>
          <a:ln>
            <a:noFill/>
          </a:ln>
        </p:spPr>
        <p:txBody>
          <a:bodyPr anchorCtr="0" anchor="ctr" bIns="45700" lIns="91425" spcFirstLastPara="1" rIns="91425" wrap="square" tIns="45700">
            <a:spAutoFit/>
          </a:bodyPr>
          <a:lstStyle/>
          <a:p>
            <a:pPr indent="-285750" lvl="0" marL="285750" marR="0" rtl="0" algn="l">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API is the acronym for Application Programming Interface,</a:t>
            </a:r>
            <a:endParaRPr/>
          </a:p>
          <a:p>
            <a:pPr indent="-285750" lvl="0" marL="285750" marR="0" rtl="0" algn="l">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a software intermediary that allows two applications to talk to each other. </a:t>
            </a:r>
            <a:endParaRPr/>
          </a:p>
          <a:p>
            <a:pPr indent="-285750" lvl="0" marL="285750" marR="0" rtl="0" algn="l">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each time you use an app like Facebook, send an instant message, or check the weather on your phone, you’re using an API.</a:t>
            </a:r>
            <a:br>
              <a:rPr lang="en-US" sz="1600">
                <a:solidFill>
                  <a:schemeClr val="dk1"/>
                </a:solidFill>
              </a:rPr>
            </a:br>
            <a:br>
              <a:rPr b="0" i="0" lang="en-US" sz="1600" u="none" cap="none" strike="noStrike">
                <a:solidFill>
                  <a:schemeClr val="dk1"/>
                </a:solidFill>
                <a:latin typeface="Arial"/>
                <a:ea typeface="Arial"/>
                <a:cs typeface="Arial"/>
                <a:sym typeface="Arial"/>
              </a:rPr>
            </a:br>
            <a:r>
              <a:rPr b="1" i="0" lang="en-US" sz="1600" u="none" cap="none" strike="noStrike">
                <a:solidFill>
                  <a:schemeClr val="dk1"/>
                </a:solidFill>
                <a:latin typeface="Arial"/>
                <a:ea typeface="Arial"/>
                <a:cs typeface="Arial"/>
                <a:sym typeface="Arial"/>
              </a:rPr>
              <a:t>Note</a:t>
            </a:r>
            <a:r>
              <a:rPr b="0" i="0" lang="en-US" sz="1600" u="none" cap="none" strike="noStrike">
                <a:solidFill>
                  <a:schemeClr val="dk1"/>
                </a:solidFill>
                <a:latin typeface="Arial"/>
                <a:ea typeface="Arial"/>
                <a:cs typeface="Arial"/>
                <a:sym typeface="Arial"/>
              </a:rPr>
              <a:t>: API is a messenger that takes the request and tells a system what you want to do and brings the response back to you.</a:t>
            </a:r>
            <a:endParaRPr/>
          </a:p>
          <a:p>
            <a:pPr indent="-184150" lvl="0" marL="285750" marR="0" rtl="0" algn="l">
              <a:spcBef>
                <a:spcPts val="0"/>
              </a:spcBef>
              <a:spcAft>
                <a:spcPts val="0"/>
              </a:spcAft>
              <a:buClr>
                <a:schemeClr val="dk1"/>
              </a:buClr>
              <a:buSzPts val="1600"/>
              <a:buFont typeface="Arial"/>
              <a:buNone/>
            </a:pPr>
            <a:r>
              <a:t/>
            </a:r>
            <a:endParaRPr b="0" i="0" sz="1600" u="none" cap="none" strike="noStrike">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 API has its own software development lifecycle (SDLC) of designing, testing, building, managing, and versioning.</a:t>
            </a:r>
            <a:endParaRPr b="0" i="0" sz="1600" u="none" cap="none" strike="noStrike">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Modern APIs adhere to standards, that are developer-friendly, easily accessible and understood broadly</a:t>
            </a:r>
            <a:br>
              <a:rPr b="0" i="0" lang="en-US" sz="1600" u="none" cap="none" strike="noStrike">
                <a:solidFill>
                  <a:schemeClr val="dk1"/>
                </a:solidFill>
                <a:latin typeface="Arial"/>
                <a:ea typeface="Arial"/>
                <a:cs typeface="Arial"/>
                <a:sym typeface="Arial"/>
              </a:rPr>
            </a:br>
            <a:br>
              <a:rPr b="0" i="0" lang="en-US" sz="1600" u="none" cap="none" strike="noStrike">
                <a:solidFill>
                  <a:schemeClr val="dk1"/>
                </a:solidFill>
                <a:latin typeface="Arial"/>
                <a:ea typeface="Arial"/>
                <a:cs typeface="Arial"/>
                <a:sym typeface="Arial"/>
              </a:rPr>
            </a:br>
            <a:br>
              <a:rPr b="0" i="0" lang="en-US" sz="1600" u="none" cap="none" strike="noStrike">
                <a:solidFill>
                  <a:schemeClr val="dk1"/>
                </a:solidFill>
                <a:latin typeface="Arial"/>
                <a:ea typeface="Arial"/>
                <a:cs typeface="Arial"/>
                <a:sym typeface="Arial"/>
              </a:rPr>
            </a:br>
            <a:endParaRPr b="0" i="0" sz="1600" u="none" cap="none" strike="noStrike">
              <a:solidFill>
                <a:srgbClr val="3F3F3F"/>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5"/>
          <p:cNvSpPr txBox="1"/>
          <p:nvPr>
            <p:ph idx="1" type="body"/>
          </p:nvPr>
        </p:nvSpPr>
        <p:spPr>
          <a:xfrm>
            <a:off x="-180528" y="267494"/>
            <a:ext cx="9144000" cy="57606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3F3F3F"/>
              </a:buClr>
              <a:buSzPts val="2000"/>
              <a:buNone/>
            </a:pPr>
            <a:r>
              <a:rPr b="1" lang="en-US" sz="2000"/>
              <a:t>To explain this better</a:t>
            </a:r>
            <a:endParaRPr/>
          </a:p>
        </p:txBody>
      </p:sp>
      <p:sp>
        <p:nvSpPr>
          <p:cNvPr id="187" name="Google Shape;187;p5"/>
          <p:cNvSpPr txBox="1"/>
          <p:nvPr/>
        </p:nvSpPr>
        <p:spPr>
          <a:xfrm>
            <a:off x="467544" y="1377810"/>
            <a:ext cx="8208912" cy="1815882"/>
          </a:xfrm>
          <a:prstGeom prst="rect">
            <a:avLst/>
          </a:prstGeom>
          <a:noFill/>
          <a:ln>
            <a:noFill/>
          </a:ln>
        </p:spPr>
        <p:txBody>
          <a:bodyPr anchorCtr="0" anchor="ctr" bIns="45700" lIns="91425" spcFirstLastPara="1" rIns="91425" wrap="square" tIns="45700">
            <a:spAutoFit/>
          </a:bodyPr>
          <a:lstStyle/>
          <a:p>
            <a:pPr indent="-285750" lvl="0" marL="285750" marR="0" rtl="0" algn="l">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Imagine you’re sitting at a table in a restaurant with a menu of choices to order from. The kitchen is the part of the “system” that will prepare your order. What is missing is the critical link to communicate your order to the kitchen and deliver your food back to your table. That’s where the waiter or API comes in. The waiter is the messenger – or API – that takes your request or order and tells the kitchen – the system – what to do. Then the waiter delivers the response back to you; in this case, it is the food.</a:t>
            </a:r>
            <a:br>
              <a:rPr b="0" i="0" lang="en-US" sz="1600" u="none" cap="none" strike="noStrike">
                <a:solidFill>
                  <a:schemeClr val="dk1"/>
                </a:solidFill>
                <a:latin typeface="Arial"/>
                <a:ea typeface="Arial"/>
                <a:cs typeface="Arial"/>
                <a:sym typeface="Arial"/>
              </a:rPr>
            </a:br>
            <a:endParaRPr b="0" i="0" sz="1600" u="none" cap="none" strike="noStrike">
              <a:solidFill>
                <a:srgbClr val="3F3F3F"/>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6"/>
          <p:cNvSpPr txBox="1"/>
          <p:nvPr>
            <p:ph idx="1" type="body"/>
          </p:nvPr>
        </p:nvSpPr>
        <p:spPr>
          <a:xfrm>
            <a:off x="-180528" y="267494"/>
            <a:ext cx="9144000" cy="57606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3F3F3F"/>
              </a:buClr>
              <a:buSzPts val="2000"/>
              <a:buNone/>
            </a:pPr>
            <a:r>
              <a:rPr b="1" lang="en-US" sz="2000"/>
              <a:t>More to the API</a:t>
            </a:r>
            <a:endParaRPr b="1" sz="2000"/>
          </a:p>
        </p:txBody>
      </p:sp>
      <p:sp>
        <p:nvSpPr>
          <p:cNvPr id="193" name="Google Shape;193;p6"/>
          <p:cNvSpPr txBox="1"/>
          <p:nvPr/>
        </p:nvSpPr>
        <p:spPr>
          <a:xfrm>
            <a:off x="467544" y="1377809"/>
            <a:ext cx="8208912" cy="1815882"/>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i="0" lang="en-US" sz="1600" u="none" cap="none" strike="noStrike">
                <a:solidFill>
                  <a:schemeClr val="dk1"/>
                </a:solidFill>
                <a:latin typeface="Arial"/>
                <a:ea typeface="Arial"/>
                <a:cs typeface="Arial"/>
                <a:sym typeface="Arial"/>
              </a:rPr>
              <a:t>What an API Also Provides Is a Layer of Security</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Your phone’s data is never fully exposed to the server, and likewise the server is never fully exposed to your phone. </a:t>
            </a:r>
            <a:br>
              <a:rPr lang="en-US" sz="1600">
                <a:solidFill>
                  <a:schemeClr val="dk1"/>
                </a:solidFill>
                <a:latin typeface="Arial"/>
                <a:ea typeface="Arial"/>
                <a:cs typeface="Arial"/>
                <a:sym typeface="Arial"/>
              </a:rPr>
            </a:br>
            <a:r>
              <a:rPr lang="en-US" sz="1600">
                <a:solidFill>
                  <a:schemeClr val="dk1"/>
                </a:solidFill>
                <a:latin typeface="Arial"/>
                <a:ea typeface="Arial"/>
                <a:cs typeface="Arial"/>
                <a:sym typeface="Arial"/>
              </a:rPr>
              <a:t>Instead, each communicates with small packets of data, sharing only that which is necessary—like ordering takeout. </a:t>
            </a:r>
            <a:br>
              <a:rPr lang="en-US" sz="1600">
                <a:solidFill>
                  <a:schemeClr val="dk1"/>
                </a:solidFill>
                <a:latin typeface="Arial"/>
                <a:ea typeface="Arial"/>
                <a:cs typeface="Arial"/>
                <a:sym typeface="Arial"/>
              </a:rPr>
            </a:br>
            <a:r>
              <a:rPr lang="en-US" sz="1600">
                <a:solidFill>
                  <a:schemeClr val="dk1"/>
                </a:solidFill>
                <a:latin typeface="Arial"/>
                <a:ea typeface="Arial"/>
                <a:cs typeface="Arial"/>
                <a:sym typeface="Arial"/>
              </a:rPr>
              <a:t>You tell the restaurant what you would like to eat, they tell you what they need in return and then, in the end, you get your meal.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7"/>
          <p:cNvSpPr txBox="1"/>
          <p:nvPr>
            <p:ph idx="2" type="body"/>
          </p:nvPr>
        </p:nvSpPr>
        <p:spPr>
          <a:xfrm>
            <a:off x="0" y="699542"/>
            <a:ext cx="9144000" cy="28803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3F3F3F"/>
              </a:buClr>
              <a:buSzPts val="1400"/>
              <a:buNone/>
            </a:pPr>
            <a:r>
              <a:t/>
            </a:r>
            <a:endParaRPr/>
          </a:p>
        </p:txBody>
      </p:sp>
      <p:pic>
        <p:nvPicPr>
          <p:cNvPr id="199" name="Google Shape;199;p7"/>
          <p:cNvPicPr preferRelativeResize="0"/>
          <p:nvPr/>
        </p:nvPicPr>
        <p:blipFill rotWithShape="1">
          <a:blip r:embed="rId3">
            <a:alphaModFix/>
          </a:blip>
          <a:srcRect b="0" l="0" r="0" t="0"/>
          <a:stretch/>
        </p:blipFill>
        <p:spPr>
          <a:xfrm>
            <a:off x="3219" y="0"/>
            <a:ext cx="9137561"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8"/>
          <p:cNvSpPr txBox="1"/>
          <p:nvPr>
            <p:ph idx="1" type="body"/>
          </p:nvPr>
        </p:nvSpPr>
        <p:spPr>
          <a:xfrm>
            <a:off x="-180528" y="267494"/>
            <a:ext cx="9144000" cy="57606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3F3F3F"/>
              </a:buClr>
              <a:buSzPts val="2000"/>
              <a:buNone/>
            </a:pPr>
            <a:r>
              <a:rPr b="1" lang="en-US" sz="2000"/>
              <a:t>Layered Architecture Pattern</a:t>
            </a:r>
            <a:endParaRPr b="1" sz="2000"/>
          </a:p>
        </p:txBody>
      </p:sp>
      <p:pic>
        <p:nvPicPr>
          <p:cNvPr id="205" name="Google Shape;205;p8"/>
          <p:cNvPicPr preferRelativeResize="0"/>
          <p:nvPr/>
        </p:nvPicPr>
        <p:blipFill rotWithShape="1">
          <a:blip r:embed="rId3">
            <a:alphaModFix/>
          </a:blip>
          <a:srcRect b="0" l="0" r="0" t="0"/>
          <a:stretch/>
        </p:blipFill>
        <p:spPr>
          <a:xfrm>
            <a:off x="1547664" y="850895"/>
            <a:ext cx="5114795" cy="38164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9"/>
          <p:cNvSpPr txBox="1"/>
          <p:nvPr>
            <p:ph idx="1" type="body"/>
          </p:nvPr>
        </p:nvSpPr>
        <p:spPr>
          <a:xfrm>
            <a:off x="-180528" y="267494"/>
            <a:ext cx="9144000" cy="57606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3F3F3F"/>
              </a:buClr>
              <a:buSzPts val="2000"/>
              <a:buNone/>
            </a:pPr>
            <a:r>
              <a:rPr b="1" lang="en-US" sz="2000"/>
              <a:t>API Testing Stands At</a:t>
            </a:r>
            <a:endParaRPr b="1" sz="2000"/>
          </a:p>
        </p:txBody>
      </p:sp>
      <p:pic>
        <p:nvPicPr>
          <p:cNvPr id="211" name="Google Shape;211;p9"/>
          <p:cNvPicPr preferRelativeResize="0"/>
          <p:nvPr/>
        </p:nvPicPr>
        <p:blipFill rotWithShape="1">
          <a:blip r:embed="rId3">
            <a:alphaModFix/>
          </a:blip>
          <a:srcRect b="0" l="0" r="0" t="0"/>
          <a:stretch/>
        </p:blipFill>
        <p:spPr>
          <a:xfrm>
            <a:off x="0" y="769166"/>
            <a:ext cx="9144000" cy="345876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ection Break Slide Master">
  <a:themeElements>
    <a:clrScheme name="ALLPPT-COLOR-A02">
      <a:dk1>
        <a:srgbClr val="000000"/>
      </a:dk1>
      <a:lt1>
        <a:srgbClr val="FFFFFF"/>
      </a:lt1>
      <a:dk2>
        <a:srgbClr val="1F497D"/>
      </a:dk2>
      <a:lt2>
        <a:srgbClr val="EEECE1"/>
      </a:lt2>
      <a:accent1>
        <a:srgbClr val="0DD2D9"/>
      </a:accent1>
      <a:accent2>
        <a:srgbClr val="0DD2D9"/>
      </a:accent2>
      <a:accent3>
        <a:srgbClr val="0DD2D9"/>
      </a:accent3>
      <a:accent4>
        <a:srgbClr val="0DD2D9"/>
      </a:accent4>
      <a:accent5>
        <a:srgbClr val="0DD2D9"/>
      </a:accent5>
      <a:accent6>
        <a:srgbClr val="0DD2D9"/>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over and End Slide Master">
  <a:themeElements>
    <a:clrScheme name="ALLPPT-COLOR-A02">
      <a:dk1>
        <a:srgbClr val="000000"/>
      </a:dk1>
      <a:lt1>
        <a:srgbClr val="FFFFFF"/>
      </a:lt1>
      <a:dk2>
        <a:srgbClr val="1F497D"/>
      </a:dk2>
      <a:lt2>
        <a:srgbClr val="EEECE1"/>
      </a:lt2>
      <a:accent1>
        <a:srgbClr val="0DD2D9"/>
      </a:accent1>
      <a:accent2>
        <a:srgbClr val="0DD2D9"/>
      </a:accent2>
      <a:accent3>
        <a:srgbClr val="0DD2D9"/>
      </a:accent3>
      <a:accent4>
        <a:srgbClr val="0DD2D9"/>
      </a:accent4>
      <a:accent5>
        <a:srgbClr val="0DD2D9"/>
      </a:accent5>
      <a:accent6>
        <a:srgbClr val="0DD2D9"/>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Contents Slide Master">
  <a:themeElements>
    <a:clrScheme name="ALLPPT-COLOR-A02">
      <a:dk1>
        <a:srgbClr val="000000"/>
      </a:dk1>
      <a:lt1>
        <a:srgbClr val="FFFFFF"/>
      </a:lt1>
      <a:dk2>
        <a:srgbClr val="1F497D"/>
      </a:dk2>
      <a:lt2>
        <a:srgbClr val="EEECE1"/>
      </a:lt2>
      <a:accent1>
        <a:srgbClr val="0DD2D9"/>
      </a:accent1>
      <a:accent2>
        <a:srgbClr val="0DD2D9"/>
      </a:accent2>
      <a:accent3>
        <a:srgbClr val="0DD2D9"/>
      </a:accent3>
      <a:accent4>
        <a:srgbClr val="0DD2D9"/>
      </a:accent4>
      <a:accent5>
        <a:srgbClr val="0DD2D9"/>
      </a:accent5>
      <a:accent6>
        <a:srgbClr val="0DD2D9"/>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2016-12-05T23:26:54Z</dcterms:created>
  <dc:creator>GoogleSlidesPPT.com;Allppt.com</dc:creator>
</cp:coreProperties>
</file>