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325" r:id="rId5"/>
    <p:sldId id="271" r:id="rId6"/>
    <p:sldId id="290" r:id="rId7"/>
    <p:sldId id="326" r:id="rId8"/>
    <p:sldId id="327" r:id="rId9"/>
    <p:sldId id="332" r:id="rId10"/>
    <p:sldId id="328" r:id="rId11"/>
    <p:sldId id="329" r:id="rId12"/>
    <p:sldId id="291" r:id="rId13"/>
    <p:sldId id="330" r:id="rId14"/>
    <p:sldId id="331" r:id="rId15"/>
    <p:sldId id="333" r:id="rId16"/>
    <p:sldId id="33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6CE"/>
    <a:srgbClr val="BDCCD1"/>
    <a:srgbClr val="E3E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53940F-761D-4970-AFFF-4ED12E3FABF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744" y="660705"/>
            <a:ext cx="9966960" cy="2926080"/>
          </a:xfrm>
        </p:spPr>
        <p:txBody>
          <a:bodyPr anchor="ctr">
            <a:normAutofit fontScale="90000"/>
          </a:bodyPr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Technoprenuership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TCP231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Module 3: VALUE PROPOSITION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047270"/>
            <a:ext cx="8767860" cy="13881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 by: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Ashitosh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Sah</a:t>
            </a:r>
          </a:p>
        </p:txBody>
      </p:sp>
    </p:spTree>
    <p:extLst>
      <p:ext uri="{BB962C8B-B14F-4D97-AF65-F5344CB8AC3E}">
        <p14:creationId xmlns:p14="http://schemas.microsoft.com/office/powerpoint/2010/main" val="315798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Top Characteristics of a Great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Be </a:t>
            </a:r>
            <a:r>
              <a:rPr lang="en-US" u="sng" dirty="0"/>
              <a:t>concise and easy to understand</a:t>
            </a: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Define what you do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Make it easy for someone to find you in an online search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Explain how your product resolves a pain point for your potential customer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Be displayed prominently on your website and/or your consumers touch points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b="1" dirty="0"/>
              <a:t>Answer the question:</a:t>
            </a:r>
            <a:r>
              <a:rPr lang="en-US" dirty="0"/>
              <a:t> “If I am your ideal customer, why should I buy from you instead of any of your competitors?”</a:t>
            </a:r>
          </a:p>
        </p:txBody>
      </p:sp>
    </p:spTree>
    <p:extLst>
      <p:ext uri="{BB962C8B-B14F-4D97-AF65-F5344CB8AC3E}">
        <p14:creationId xmlns:p14="http://schemas.microsoft.com/office/powerpoint/2010/main" val="389831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Which are value proposition?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10x faster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1-click purchase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Voice Activation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Inexpensive, free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2-day delivery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Low emissions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Fair trade certified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Organic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4254" y="4897582"/>
            <a:ext cx="3588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None of the above …</a:t>
            </a:r>
          </a:p>
          <a:p>
            <a:r>
              <a:rPr lang="en-US" dirty="0"/>
              <a:t>These are </a:t>
            </a:r>
            <a:r>
              <a:rPr lang="en-US" b="1" dirty="0"/>
              <a:t>Features, Functions, and 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39" y="651639"/>
            <a:ext cx="5753903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7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“Saves you 30 minutes every day”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“Helps you stop smoking so you can live longer”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“Make sure you never miss your favorite TV show”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“Helps you look 10 years younger”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“Let’s people know you’re stylish and trendy”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“Let’s you enjoy retirement early”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“You’ll never be stuck without your digital documents”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“You’ll always be able to get a ride home”</a:t>
            </a:r>
          </a:p>
        </p:txBody>
      </p:sp>
    </p:spTree>
    <p:extLst>
      <p:ext uri="{BB962C8B-B14F-4D97-AF65-F5344CB8AC3E}">
        <p14:creationId xmlns:p14="http://schemas.microsoft.com/office/powerpoint/2010/main" val="252056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Uber – The Smartest Way to Get Around. ...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Apple iPhone – The Experience IS the Product. ...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err="1"/>
              <a:t>Unbounce</a:t>
            </a:r>
            <a:r>
              <a:rPr lang="en-US" dirty="0"/>
              <a:t> – A/B Testing Without Tech Headaches. ...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Slack – Be More Productive at Work with Less Effort. ...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Digit – Save Money Without Thinking About I</a:t>
            </a:r>
          </a:p>
        </p:txBody>
      </p:sp>
    </p:spTree>
    <p:extLst>
      <p:ext uri="{BB962C8B-B14F-4D97-AF65-F5344CB8AC3E}">
        <p14:creationId xmlns:p14="http://schemas.microsoft.com/office/powerpoint/2010/main" val="372718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3997036" cy="1356360"/>
          </a:xfrm>
        </p:spPr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24544"/>
            <a:ext cx="4731327" cy="3671456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Good: “Winners is a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department store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that</a:t>
            </a:r>
          </a:p>
          <a:p>
            <a:pPr marL="45720" lv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offers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fashion conscious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chemeClr val="accent3"/>
                </a:solidFill>
              </a:rPr>
              <a:t>consumers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latest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brand names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 up to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60 per cent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off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.” (Winners)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7193" y="2424544"/>
            <a:ext cx="4731327" cy="358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Bad: “Winners is an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off-price department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store owned by TJX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that employs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international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sourcing and buying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power.”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8644" y="609600"/>
            <a:ext cx="3983182" cy="156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What is it?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accent3"/>
                </a:solidFill>
              </a:rPr>
              <a:t>For whom?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rgbClr val="92D050"/>
                </a:solidFill>
              </a:rPr>
              <a:t>Values?</a:t>
            </a:r>
          </a:p>
        </p:txBody>
      </p:sp>
    </p:spTree>
    <p:extLst>
      <p:ext uri="{BB962C8B-B14F-4D97-AF65-F5344CB8AC3E}">
        <p14:creationId xmlns:p14="http://schemas.microsoft.com/office/powerpoint/2010/main" val="316644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3997036" cy="1356360"/>
          </a:xfrm>
        </p:spPr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24544"/>
            <a:ext cx="4731327" cy="3671456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Good: “Winners is a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department store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that</a:t>
            </a:r>
          </a:p>
          <a:p>
            <a:pPr marL="45720" lv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offers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fashion conscious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chemeClr val="accent3"/>
                </a:solidFill>
              </a:rPr>
              <a:t>consumers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latest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brand names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 up to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60 per cent</a:t>
            </a:r>
          </a:p>
          <a:p>
            <a:pPr marL="45720" lv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off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.” (Winners)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7193" y="2424544"/>
            <a:ext cx="4731327" cy="358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Bad: “Winners is an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off-price department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store owned by TJX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that employs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international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sourcing and buying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power.”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8644" y="609600"/>
            <a:ext cx="3983182" cy="156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What is it?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accent3"/>
                </a:solidFill>
              </a:rPr>
              <a:t>For whom?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rgbClr val="92D050"/>
                </a:solidFill>
              </a:rPr>
              <a:t>Values?</a:t>
            </a:r>
          </a:p>
        </p:txBody>
      </p:sp>
    </p:spTree>
    <p:extLst>
      <p:ext uri="{BB962C8B-B14F-4D97-AF65-F5344CB8AC3E}">
        <p14:creationId xmlns:p14="http://schemas.microsoft.com/office/powerpoint/2010/main" val="6838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3.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vs features, relation to needs, and high value adding</a:t>
            </a:r>
          </a:p>
          <a:p>
            <a:r>
              <a:rPr lang="en-US" dirty="0"/>
              <a:t>Solution driven or efficiency improvement</a:t>
            </a:r>
          </a:p>
          <a:p>
            <a:r>
              <a:rPr lang="en-US" dirty="0"/>
              <a:t>Value = benefits/cost</a:t>
            </a:r>
          </a:p>
          <a:p>
            <a:r>
              <a:rPr lang="en-US" dirty="0"/>
              <a:t>Value proposition statement including Needs, Approach, Benefits per cost, Competition</a:t>
            </a:r>
          </a:p>
          <a:p>
            <a:endParaRPr lang="en-US" dirty="0"/>
          </a:p>
          <a:p>
            <a:r>
              <a:rPr lang="en-US" dirty="0"/>
              <a:t>Task </a:t>
            </a:r>
            <a:r>
              <a:rPr lang="en-150" dirty="0"/>
              <a:t>–</a:t>
            </a:r>
            <a:r>
              <a:rPr lang="en-US" dirty="0"/>
              <a:t> Value Proposition Canvas</a:t>
            </a:r>
          </a:p>
        </p:txBody>
      </p:sp>
    </p:spTree>
    <p:extLst>
      <p:ext uri="{BB962C8B-B14F-4D97-AF65-F5344CB8AC3E}">
        <p14:creationId xmlns:p14="http://schemas.microsoft.com/office/powerpoint/2010/main" val="63805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3200" b="1" dirty="0"/>
              <a:t>Welcome! </a:t>
            </a:r>
            <a:r>
              <a:rPr lang="en-US" sz="3200" dirty="0"/>
              <a:t>To the third module of this course.</a:t>
            </a:r>
          </a:p>
          <a:p>
            <a:pPr marL="45720" indent="0">
              <a:buNone/>
            </a:pPr>
            <a:r>
              <a:rPr lang="en-US" sz="3200" dirty="0"/>
              <a:t>For this lesson, we will be discussing what is value proposition and how it is developed based on the customer/user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4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3200" b="1" dirty="0"/>
              <a:t>By the end of this module, you should be able to: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/>
              <a:t>Define value proposition; 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/>
              <a:t>Make a value proposition about your products / services.</a:t>
            </a:r>
          </a:p>
        </p:txBody>
      </p:sp>
    </p:spTree>
    <p:extLst>
      <p:ext uri="{BB962C8B-B14F-4D97-AF65-F5344CB8AC3E}">
        <p14:creationId xmlns:p14="http://schemas.microsoft.com/office/powerpoint/2010/main" val="193396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Value Proposition (Definition)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r>
              <a:rPr lang="en-US" i="1" dirty="0"/>
              <a:t>A value proposition is a statement which identifies </a:t>
            </a:r>
            <a:r>
              <a:rPr lang="en-US" i="1" u="sng" dirty="0"/>
              <a:t>clear</a:t>
            </a:r>
            <a:r>
              <a:rPr lang="en-US" i="1" dirty="0"/>
              <a:t>, </a:t>
            </a:r>
            <a:r>
              <a:rPr lang="en-US" i="1" u="sng" dirty="0"/>
              <a:t>measurable </a:t>
            </a:r>
            <a:r>
              <a:rPr lang="en-US" i="1" dirty="0"/>
              <a:t>and </a:t>
            </a:r>
            <a:r>
              <a:rPr lang="en-US" i="1" u="sng" dirty="0"/>
              <a:t>demonstrable benefits</a:t>
            </a:r>
            <a:r>
              <a:rPr lang="en-US" i="1" dirty="0"/>
              <a:t> consumers get when buying a particular product or service.</a:t>
            </a:r>
            <a:endParaRPr lang="en-US" dirty="0"/>
          </a:p>
          <a:p>
            <a:r>
              <a:rPr lang="en-US" i="1" dirty="0"/>
              <a:t>It should </a:t>
            </a:r>
            <a:r>
              <a:rPr lang="en-US" i="1" u="sng" dirty="0"/>
              <a:t>convince</a:t>
            </a:r>
            <a:r>
              <a:rPr lang="en-US" i="1" dirty="0"/>
              <a:t> consumers that this product or service is </a:t>
            </a:r>
            <a:r>
              <a:rPr lang="en-US" i="1" u="sng" dirty="0"/>
              <a:t>better than others on the market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7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A value proposition is a statement that answers the </a:t>
            </a:r>
            <a:r>
              <a:rPr lang="en-US" sz="2400" b="1" dirty="0"/>
              <a:t>‘why’ </a:t>
            </a:r>
            <a:r>
              <a:rPr lang="en-US" sz="2400" dirty="0"/>
              <a:t>someone should do business with you. It should convince a potential customer why your services or product will be </a:t>
            </a:r>
            <a:r>
              <a:rPr lang="en-US" sz="2400" b="1" dirty="0"/>
              <a:t>of more value </a:t>
            </a:r>
            <a:r>
              <a:rPr lang="en-US" sz="2400" dirty="0"/>
              <a:t>to them than similar offerings from your competition.</a:t>
            </a:r>
          </a:p>
          <a:p>
            <a:pPr marL="45720" indent="0">
              <a:buNone/>
            </a:pPr>
            <a:r>
              <a:rPr lang="en-US" sz="2400" dirty="0"/>
              <a:t>You know why your company is great, but do your potential customers know what sets your brand apart?</a:t>
            </a:r>
          </a:p>
        </p:txBody>
      </p:sp>
    </p:spTree>
    <p:extLst>
      <p:ext uri="{BB962C8B-B14F-4D97-AF65-F5344CB8AC3E}">
        <p14:creationId xmlns:p14="http://schemas.microsoft.com/office/powerpoint/2010/main" val="308448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 good value proposition can give you an </a:t>
            </a:r>
            <a:r>
              <a:rPr lang="en-US" b="1" u="sng" dirty="0"/>
              <a:t>advantage </a:t>
            </a:r>
            <a:r>
              <a:rPr lang="en-US" dirty="0"/>
              <a:t>over your competitors and is often what your prospects use to evaluate you. And for many consumers, your value proposition is the </a:t>
            </a:r>
            <a:r>
              <a:rPr lang="en-US" b="1" u="sng" dirty="0"/>
              <a:t>first thing they encounter</a:t>
            </a:r>
            <a:r>
              <a:rPr lang="en-US" dirty="0"/>
              <a:t> when exploring your brand. So, have a clear, concise value proposition is more important than ever.</a:t>
            </a:r>
          </a:p>
          <a:p>
            <a:pPr marL="45720" indent="0">
              <a:buNone/>
            </a:pPr>
            <a:r>
              <a:rPr lang="en-US" i="1" dirty="0"/>
              <a:t>You’ve got less than a minute to capture a site visitor’s 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Identify all the benefits your product or services offer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Describing what makes these benefits valuable in a quick digestible way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Identify your customer’s main problem your value proposition helps solve.</a:t>
            </a:r>
          </a:p>
          <a:p>
            <a:pPr marL="45720" lvl="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By connecting this value to your buyer’s challenges your value proposition will become more clear. This is what helps differentiate your brand as the best provider of this product or service.</a:t>
            </a:r>
          </a:p>
        </p:txBody>
      </p:sp>
    </p:spTree>
    <p:extLst>
      <p:ext uri="{BB962C8B-B14F-4D97-AF65-F5344CB8AC3E}">
        <p14:creationId xmlns:p14="http://schemas.microsoft.com/office/powerpoint/2010/main" val="405697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endParaRPr lang="en-US" dirty="0"/>
          </a:p>
          <a:p>
            <a:pPr marL="45720" lv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value proposition </a:t>
            </a:r>
            <a:r>
              <a:rPr lang="en-US" sz="2400" dirty="0"/>
              <a:t>statement should consist of these components:</a:t>
            </a:r>
          </a:p>
          <a:p>
            <a:pPr marL="45720" lvl="0" indent="0">
              <a:buNone/>
            </a:pPr>
            <a:endParaRPr lang="en-US" sz="2400" dirty="0"/>
          </a:p>
          <a:p>
            <a:pPr marL="45720" lvl="0" indent="0">
              <a:buNone/>
            </a:pPr>
            <a:r>
              <a:rPr lang="en-US" sz="2400" dirty="0"/>
              <a:t>1. What your product/service is</a:t>
            </a:r>
          </a:p>
          <a:p>
            <a:pPr marL="45720" lvl="0" indent="0">
              <a:buNone/>
            </a:pPr>
            <a:r>
              <a:rPr lang="en-US" sz="2400" dirty="0"/>
              <a:t>2. The target customer</a:t>
            </a:r>
          </a:p>
          <a:p>
            <a:pPr marL="45720" lvl="0" indent="0">
              <a:buNone/>
            </a:pPr>
            <a:r>
              <a:rPr lang="en-US" sz="2400" dirty="0"/>
              <a:t>3. The value you provide them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45720" lvl="0" indent="0">
              <a:buNone/>
            </a:pPr>
            <a:r>
              <a:rPr lang="en-US" sz="2400" dirty="0"/>
              <a:t>Emergent property: why your product is unique </a:t>
            </a:r>
          </a:p>
        </p:txBody>
      </p:sp>
    </p:spTree>
    <p:extLst>
      <p:ext uri="{BB962C8B-B14F-4D97-AF65-F5344CB8AC3E}">
        <p14:creationId xmlns:p14="http://schemas.microsoft.com/office/powerpoint/2010/main" val="5962532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764</TotalTime>
  <Words>779</Words>
  <Application>Microsoft Macintosh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Basis</vt:lpstr>
      <vt:lpstr>Technoprenuership  TCP231  Module 3: VALUE PROPOSITION</vt:lpstr>
      <vt:lpstr>3. Value Proposition</vt:lpstr>
      <vt:lpstr>Overview</vt:lpstr>
      <vt:lpstr>Learning Objective</vt:lpstr>
      <vt:lpstr>Value Proposition (Definition)</vt:lpstr>
      <vt:lpstr>Value Proposition</vt:lpstr>
      <vt:lpstr>Value Proposition</vt:lpstr>
      <vt:lpstr>Value Proposition</vt:lpstr>
      <vt:lpstr>Value Proposition</vt:lpstr>
      <vt:lpstr>Top Characteristics of a Great Value Proposition</vt:lpstr>
      <vt:lpstr>Which are value proposition?</vt:lpstr>
      <vt:lpstr>PowerPoint Presentation</vt:lpstr>
      <vt:lpstr>Value Proposition</vt:lpstr>
      <vt:lpstr>Value Proposition</vt:lpstr>
      <vt:lpstr>Examples:</vt:lpstr>
      <vt:lpstr>Examples: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Technoprenuership</dc:title>
  <dc:creator>debesh pradhan</dc:creator>
  <cp:lastModifiedBy>Microsoft Office User</cp:lastModifiedBy>
  <cp:revision>42</cp:revision>
  <dcterms:created xsi:type="dcterms:W3CDTF">2022-05-16T19:05:06Z</dcterms:created>
  <dcterms:modified xsi:type="dcterms:W3CDTF">2023-05-03T02:56:12Z</dcterms:modified>
</cp:coreProperties>
</file>