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Spectral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6462FF-972D-48CE-8685-A3FE0E2AA5D4}">
  <a:tblStyle styleId="{146462FF-972D-48CE-8685-A3FE0E2AA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Medium-bold.fntdata"/><Relationship Id="rId11" Type="http://schemas.openxmlformats.org/officeDocument/2006/relationships/slide" Target="slides/slide5.xml"/><Relationship Id="rId22" Type="http://schemas.openxmlformats.org/officeDocument/2006/relationships/font" Target="fonts/SpectralMedium-boldItalic.fntdata"/><Relationship Id="rId10" Type="http://schemas.openxmlformats.org/officeDocument/2006/relationships/slide" Target="slides/slide4.xml"/><Relationship Id="rId21" Type="http://schemas.openxmlformats.org/officeDocument/2006/relationships/font" Target="fonts/Spectral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pectral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6c11e5f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6c11e5f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6c11e5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6c11e5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6c11e5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6c11e5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6c11e5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6c11e5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6c11e5f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6c11e5f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76fc80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76fc8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6c11e5f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6c11e5f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ovid19india.org/" TargetMode="External"/><Relationship Id="rId4" Type="http://schemas.openxmlformats.org/officeDocument/2006/relationships/hyperlink" Target="https://github.com/nshomron/covidpr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35725"/>
            <a:ext cx="82221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Covid-19 Case Prediction </a:t>
            </a:r>
            <a:endParaRPr>
              <a:solidFill>
                <a:srgbClr val="F9CB9C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6400" y="2109150"/>
            <a:ext cx="82221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8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438"/>
              <a:buChar char="●"/>
            </a:pPr>
            <a:r>
              <a:rPr b="1" lang="en" sz="1437" u="sng">
                <a:solidFill>
                  <a:srgbClr val="F9CB9C"/>
                </a:solidFill>
              </a:rPr>
              <a:t>Team Name:</a:t>
            </a:r>
            <a:r>
              <a:rPr lang="en" sz="1437">
                <a:solidFill>
                  <a:srgbClr val="F9CB9C"/>
                </a:solidFill>
              </a:rPr>
              <a:t> </a:t>
            </a:r>
            <a:endParaRPr sz="1437">
              <a:solidFill>
                <a:srgbClr val="F9CB9C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37">
                <a:solidFill>
                  <a:schemeClr val="accent4"/>
                </a:solidFill>
              </a:rPr>
              <a:t>Tech_Mak</a:t>
            </a:r>
            <a:endParaRPr b="1" sz="1437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t/>
            </a:r>
            <a:endParaRPr sz="1437">
              <a:solidFill>
                <a:srgbClr val="000000"/>
              </a:solidFill>
            </a:endParaRPr>
          </a:p>
          <a:p>
            <a:pPr indent="-31988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438"/>
              <a:buChar char="●"/>
            </a:pPr>
            <a:r>
              <a:rPr b="1" lang="en" sz="1437" u="sng">
                <a:solidFill>
                  <a:srgbClr val="F9CB9C"/>
                </a:solidFill>
              </a:rPr>
              <a:t>T</a:t>
            </a:r>
            <a:r>
              <a:rPr b="1" lang="en" sz="1437" u="sng">
                <a:solidFill>
                  <a:srgbClr val="F9CB9C"/>
                </a:solidFill>
              </a:rPr>
              <a:t>eam Members:</a:t>
            </a:r>
            <a:endParaRPr b="1" sz="1437" u="sng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7">
                <a:solidFill>
                  <a:schemeClr val="accent4"/>
                </a:solidFill>
              </a:rPr>
              <a:t>Meet Pedhadiya 	AU1841056 </a:t>
            </a:r>
            <a:endParaRPr sz="143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7">
                <a:solidFill>
                  <a:schemeClr val="accent4"/>
                </a:solidFill>
              </a:rPr>
              <a:t>Ayush Kaneria    	AU1841062</a:t>
            </a:r>
            <a:endParaRPr sz="143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7">
                <a:solidFill>
                  <a:schemeClr val="accent4"/>
                </a:solidFill>
              </a:rPr>
              <a:t>Mihir Chauhan   	AU1841065</a:t>
            </a:r>
            <a:endParaRPr sz="1437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37">
                <a:solidFill>
                  <a:schemeClr val="accent4"/>
                </a:solidFill>
              </a:rPr>
              <a:t>Krunal Pagdar    	AU1841066</a:t>
            </a:r>
            <a:endParaRPr sz="1437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Introduction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Covid-19 Global pandemic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Rapidly</a:t>
            </a:r>
            <a:r>
              <a:rPr lang="en"/>
              <a:t> spreads across the </a:t>
            </a:r>
            <a:r>
              <a:rPr lang="en"/>
              <a:t>world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Prediction of cases helps to </a:t>
            </a:r>
            <a:r>
              <a:rPr lang="en"/>
              <a:t>tackle</a:t>
            </a:r>
            <a:r>
              <a:rPr lang="en"/>
              <a:t> with </a:t>
            </a:r>
            <a:r>
              <a:rPr lang="en"/>
              <a:t>future</a:t>
            </a:r>
            <a:r>
              <a:rPr lang="en"/>
              <a:t> situation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Medical management and medical resource distribution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Problem Statement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a rapidly evolving pandemic, improper analysis and predictions of the number of patients results in an inefficient distribution of medical resources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To cope with this situation, predicting the new cases which will arise in the future is very important. This can ensure optimal allocation of medical resources in the affected regions.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Existing Work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Efficient d</a:t>
            </a:r>
            <a:r>
              <a:rPr lang="en"/>
              <a:t>ataset of covid cases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India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State wise data 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Performed EDA on dataset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Filter datasheet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Comparison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Approach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875225"/>
            <a:ext cx="82221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FInalized datasheet</a:t>
            </a:r>
            <a:endParaRPr sz="580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Data filter and EDA</a:t>
            </a:r>
            <a:endParaRPr sz="580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Analyze pattern</a:t>
            </a:r>
            <a:endParaRPr sz="580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Finalize Algorithm</a:t>
            </a:r>
            <a:endParaRPr sz="5800"/>
          </a:p>
          <a:p>
            <a:pPr indent="-320675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5800"/>
              <a:t>Regresion</a:t>
            </a:r>
            <a:endParaRPr sz="5800"/>
          </a:p>
          <a:p>
            <a:pPr indent="-320675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5800"/>
              <a:t>A</a:t>
            </a:r>
            <a:r>
              <a:rPr lang="en" sz="5800"/>
              <a:t>RIMA</a:t>
            </a:r>
            <a:endParaRPr sz="5800"/>
          </a:p>
          <a:p>
            <a:pPr indent="-320675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5800"/>
              <a:t>ARM</a:t>
            </a:r>
            <a:r>
              <a:rPr lang="en" sz="5800"/>
              <a:t>A</a:t>
            </a:r>
            <a:endParaRPr sz="5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00"/>
              <a:t>5</a:t>
            </a:r>
            <a:r>
              <a:rPr lang="en" sz="5800"/>
              <a:t>.  	Implementation </a:t>
            </a:r>
            <a:endParaRPr sz="5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Future Work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Implementation of algorithms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Develop COVID-19 case prediction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Derive inferences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Role of each group member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1090025" y="223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{146462FF-972D-48CE-8685-A3FE0E2AA5D4}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Mihir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EDA on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Literature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References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23076"/>
              <a:buChar char="➔"/>
            </a:pPr>
            <a:r>
              <a:rPr lang="en" sz="1300"/>
              <a:t>A. Khakharia et al., “Outbreak Prediction of COVID-19 for Dense and Populated Countries Using Machine Learning,” Ann. Data Sci., vol. 8, no. 1, pp. 1–19, 2021, doi: 10.1007/s40745-020-00314-9.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 sz="1300"/>
              <a:t>Y. Zoabi, S. Deri-Rozov, and N. Shomron, “Machine learning-based prediction of COVID-19 diagnosis based on symptoms,” npj Digit. Med., vol. 4, no. 1, pp. 1–5, 2021, doi: 10.1038/s41746-020-00372-6.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 sz="1400"/>
              <a:t>Datasheet </a:t>
            </a:r>
            <a:r>
              <a:rPr lang="en" sz="1400"/>
              <a:t>reference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https://www.covid19india.org/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https://github.com/nshomron/covidpred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