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4"/>
    <p:sldMasterId id="2147483722" r:id="rId5"/>
    <p:sldMasterId id="2147483658" r:id="rId6"/>
    <p:sldMasterId id="2147483665" r:id="rId7"/>
    <p:sldMasterId id="2147483672" r:id="rId8"/>
    <p:sldMasterId id="2147483679" r:id="rId9"/>
  </p:sldMasterIdLst>
  <p:notesMasterIdLst>
    <p:notesMasterId r:id="rId13"/>
  </p:notesMasterIdLst>
  <p:handoutMasterIdLst>
    <p:handoutMasterId r:id="rId14"/>
  </p:handoutMasterIdLst>
  <p:sldIdLst>
    <p:sldId id="826" r:id="rId10"/>
    <p:sldId id="827" r:id="rId11"/>
    <p:sldId id="828" r:id="rId12"/>
    <p:sldId id="829" r:id="rId20"/>
    <p:sldId id="830" r:id="rId21"/>
    <p:sldId id="831" r:id="rId22"/>
    <p:sldId id="832" r:id="rId23"/>
    <p:sldId id="833" r:id="rId24"/>
    <p:sldId id="834" r:id="rId25"/>
    <p:sldId id="835" r:id="rId26"/>
    <p:sldId id="836" r:id="rId27"/>
    <p:sldId id="83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End" id="{F0BBEFAE-B3D6-BB42-B82A-5EE916A6112F}">
          <p14:sldIdLst>
            <p14:sldId id="826"/>
          </p14:sldIdLst>
        </p14:section>
        <p14:section name="Light blue section" id="{89D360AA-DDDE-41DE-815A-837E7FCB0D8D}">
          <p14:sldIdLst>
            <p14:sldId id="827"/>
            <p14:sldId id="828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645F"/>
    <a:srgbClr val="5B545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6"/>
  </p:normalViewPr>
  <p:slideViewPr>
    <p:cSldViewPr snapToGrid="0" snapToObjects="1">
      <p:cViewPr varScale="1">
        <p:scale>
          <a:sx n="112" d="100"/>
          <a:sy n="112" d="100"/>
        </p:scale>
        <p:origin x="552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81" d="100"/>
          <a:sy n="81" d="100"/>
        </p:scale>
        <p:origin x="3174" y="102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9" Type="http://schemas.openxmlformats.org/officeDocument/2006/relationships/slideMaster" Target="slideMasters/slideMaster6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9" Type="http://schemas.microsoft.com/office/2016/11/relationships/changesInfo" Target="changesInfos/changesInfo1.xml"/><Relationship Id="rId20" Type="http://schemas.openxmlformats.org/officeDocument/2006/relationships/slide" Target="slides/slide4.xml"/><Relationship Id="rId21" Type="http://schemas.openxmlformats.org/officeDocument/2006/relationships/slide" Target="slides/slide5.xml"/><Relationship Id="rId22" Type="http://schemas.openxmlformats.org/officeDocument/2006/relationships/slide" Target="slides/slide6.xml"/><Relationship Id="rId23" Type="http://schemas.openxmlformats.org/officeDocument/2006/relationships/slide" Target="slides/slide7.xml"/><Relationship Id="rId24" Type="http://schemas.openxmlformats.org/officeDocument/2006/relationships/slide" Target="slides/slide8.xml"/><Relationship Id="rId25" Type="http://schemas.openxmlformats.org/officeDocument/2006/relationships/slide" Target="slides/slide9.xml"/><Relationship Id="rId26" Type="http://schemas.openxmlformats.org/officeDocument/2006/relationships/slide" Target="slides/slide10.xml"/><Relationship Id="rId27" Type="http://schemas.openxmlformats.org/officeDocument/2006/relationships/slide" Target="slides/slide11.xml"/><Relationship Id="rId28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eaad Bharoochi" userId="5d99a4c0-c526-42b4-bcc3-23f4db4607c4" providerId="ADAL" clId="{6DBACCA1-C247-4000-9758-17DA284A9E12}"/>
    <pc:docChg chg="undo custSel addSld delSld modSld addMainMaster delMainMaster modMainMaster modSection">
      <pc:chgData name="Meeaad Bharoochi" userId="5d99a4c0-c526-42b4-bcc3-23f4db4607c4" providerId="ADAL" clId="{6DBACCA1-C247-4000-9758-17DA284A9E12}" dt="2025-09-02T08:14:14.338" v="37"/>
      <pc:docMkLst>
        <pc:docMk/>
      </pc:docMkLst>
      <pc:sldChg chg="modSp">
        <pc:chgData name="Meeaad Bharoochi" userId="5d99a4c0-c526-42b4-bcc3-23f4db4607c4" providerId="ADAL" clId="{6DBACCA1-C247-4000-9758-17DA284A9E12}" dt="2025-09-02T08:14:14.338" v="37"/>
        <pc:sldMkLst>
          <pc:docMk/>
          <pc:sldMk cId="1440008154" sldId="826"/>
        </pc:sldMkLst>
      </pc:sldChg>
      <pc:sldChg chg="addSp delSp modSp mod chgLayout">
        <pc:chgData name="Meeaad Bharoochi" userId="5d99a4c0-c526-42b4-bcc3-23f4db4607c4" providerId="ADAL" clId="{6DBACCA1-C247-4000-9758-17DA284A9E12}" dt="2025-09-02T08:13:20.178" v="36" actId="6264"/>
        <pc:sldMkLst>
          <pc:docMk/>
          <pc:sldMk cId="2493766527" sldId="828"/>
        </pc:sldMkLst>
      </pc:sldChg>
      <pc:sldChg chg="del">
        <pc:chgData name="Meeaad Bharoochi" userId="5d99a4c0-c526-42b4-bcc3-23f4db4607c4" providerId="ADAL" clId="{6DBACCA1-C247-4000-9758-17DA284A9E12}" dt="2025-09-01T13:08:38.068" v="0" actId="47"/>
        <pc:sldMkLst>
          <pc:docMk/>
          <pc:sldMk cId="1132888311" sldId="829"/>
        </pc:sldMkLst>
      </pc:sldChg>
      <pc:sldChg chg="modSp new del mod">
        <pc:chgData name="Meeaad Bharoochi" userId="5d99a4c0-c526-42b4-bcc3-23f4db4607c4" providerId="ADAL" clId="{6DBACCA1-C247-4000-9758-17DA284A9E12}" dt="2025-09-02T08:13:17.535" v="35" actId="47"/>
        <pc:sldMkLst>
          <pc:docMk/>
          <pc:sldMk cId="3317324773" sldId="829"/>
        </pc:sldMkLst>
      </pc:sldChg>
      <pc:sldChg chg="del">
        <pc:chgData name="Meeaad Bharoochi" userId="5d99a4c0-c526-42b4-bcc3-23f4db4607c4" providerId="ADAL" clId="{6DBACCA1-C247-4000-9758-17DA284A9E12}" dt="2025-09-01T13:08:39.737" v="2" actId="47"/>
        <pc:sldMkLst>
          <pc:docMk/>
          <pc:sldMk cId="3949632946" sldId="830"/>
        </pc:sldMkLst>
      </pc:sldChg>
      <pc:sldChg chg="del">
        <pc:chgData name="Meeaad Bharoochi" userId="5d99a4c0-c526-42b4-bcc3-23f4db4607c4" providerId="ADAL" clId="{6DBACCA1-C247-4000-9758-17DA284A9E12}" dt="2025-09-01T13:08:39.059" v="1" actId="47"/>
        <pc:sldMkLst>
          <pc:docMk/>
          <pc:sldMk cId="4066887857" sldId="831"/>
        </pc:sldMkLst>
      </pc:sldChg>
      <pc:sldMasterChg chg="mod modSldLayout sldLayoutOrd">
        <pc:chgData name="Meeaad Bharoochi" userId="5d99a4c0-c526-42b4-bcc3-23f4db4607c4" providerId="ADAL" clId="{6DBACCA1-C247-4000-9758-17DA284A9E12}" dt="2025-09-02T08:12:11.926" v="33" actId="6013"/>
        <pc:sldMasterMkLst>
          <pc:docMk/>
          <pc:sldMasterMk cId="3769149131" sldId="2147483653"/>
        </pc:sldMasterMkLst>
        <pc:sldLayoutChg chg="modSp mod ord">
          <pc:chgData name="Meeaad Bharoochi" userId="5d99a4c0-c526-42b4-bcc3-23f4db4607c4" providerId="ADAL" clId="{6DBACCA1-C247-4000-9758-17DA284A9E12}" dt="2025-09-02T08:08:14.623" v="24" actId="20578"/>
          <pc:sldLayoutMkLst>
            <pc:docMk/>
            <pc:sldMasterMk cId="408645214" sldId="2147483692"/>
            <pc:sldLayoutMk cId="1775546100" sldId="2147483694"/>
          </pc:sldLayoutMkLst>
        </pc:sldLayoutChg>
        <pc:sldLayoutChg chg="modSp mod ord">
          <pc:chgData name="Meeaad Bharoochi" userId="5d99a4c0-c526-42b4-bcc3-23f4db4607c4" providerId="ADAL" clId="{6DBACCA1-C247-4000-9758-17DA284A9E12}" dt="2025-09-02T08:08:36.800" v="29" actId="20578"/>
          <pc:sldLayoutMkLst>
            <pc:docMk/>
            <pc:sldMasterMk cId="408645214" sldId="2147483692"/>
            <pc:sldLayoutMk cId="1806444034" sldId="2147483780"/>
          </pc:sldLayoutMkLst>
        </pc:sldLayoutChg>
        <pc:sldLayoutChg chg="addSp delSp modSp mod">
          <pc:chgData name="Meeaad Bharoochi" userId="5d99a4c0-c526-42b4-bcc3-23f4db4607c4" providerId="ADAL" clId="{6DBACCA1-C247-4000-9758-17DA284A9E12}" dt="2025-09-02T07:52:51.106" v="19"/>
          <pc:sldLayoutMkLst>
            <pc:docMk/>
            <pc:sldMasterMk cId="3769149131" sldId="2147483653"/>
            <pc:sldLayoutMk cId="1887044629" sldId="2147483780"/>
          </pc:sldLayoutMkLst>
        </pc:sldLayoutChg>
      </pc:sldMasterChg>
      <pc:sldMasterChg chg="mod addSldLayout delSldLayout modSldLayout sldLayoutOrd">
        <pc:chgData name="Meeaad Bharoochi" userId="5d99a4c0-c526-42b4-bcc3-23f4db4607c4" providerId="ADAL" clId="{6DBACCA1-C247-4000-9758-17DA284A9E12}" dt="2025-09-02T08:12:16.714" v="34" actId="6013"/>
        <pc:sldMasterMkLst>
          <pc:docMk/>
          <pc:sldMasterMk cId="408645214" sldId="2147483692"/>
        </pc:sldMasterMkLst>
        <pc:sldLayoutChg chg="modSp mod ord">
          <pc:chgData name="Meeaad Bharoochi" userId="5d99a4c0-c526-42b4-bcc3-23f4db4607c4" providerId="ADAL" clId="{6DBACCA1-C247-4000-9758-17DA284A9E12}" dt="2025-09-02T08:08:31.383" v="27" actId="20578"/>
          <pc:sldLayoutMkLst>
            <pc:docMk/>
            <pc:sldMasterMk cId="408645214" sldId="2147483692"/>
            <pc:sldLayoutMk cId="1775546100" sldId="2147483694"/>
          </pc:sldLayoutMkLst>
        </pc:sldLayoutChg>
        <pc:sldLayoutChg chg="add del mod replId modTransition">
          <pc:chgData name="Meeaad Bharoochi" userId="5d99a4c0-c526-42b4-bcc3-23f4db4607c4" providerId="ADAL" clId="{6DBACCA1-C247-4000-9758-17DA284A9E12}" dt="2025-09-02T07:52:53.211" v="20" actId="2890"/>
          <pc:sldLayoutMkLst>
            <pc:docMk/>
            <pc:sldMasterMk cId="408645214" sldId="2147483692"/>
            <pc:sldLayoutMk cId="670919329" sldId="2147483780"/>
          </pc:sldLayoutMkLst>
        </pc:sldLayoutChg>
        <pc:sldLayoutChg chg="modSp add mod ord replId modTransition">
          <pc:chgData name="Meeaad Bharoochi" userId="5d99a4c0-c526-42b4-bcc3-23f4db4607c4" providerId="ADAL" clId="{6DBACCA1-C247-4000-9758-17DA284A9E12}" dt="2025-09-02T08:11:38.496" v="32" actId="20578"/>
          <pc:sldLayoutMkLst>
            <pc:docMk/>
            <pc:sldMasterMk cId="408645214" sldId="2147483692"/>
            <pc:sldLayoutMk cId="1806444034" sldId="2147483780"/>
          </pc:sldLayoutMkLst>
        </pc:sldLayoutChg>
      </pc:sldMasterChg>
      <pc:sldMasterChg chg="new del mod addSldLayout delSldLayout">
        <pc:chgData name="Meeaad Bharoochi" userId="5d99a4c0-c526-42b4-bcc3-23f4db4607c4" providerId="ADAL" clId="{6DBACCA1-C247-4000-9758-17DA284A9E12}" dt="2025-09-02T08:11:35.964" v="31" actId="6938"/>
        <pc:sldMasterMkLst>
          <pc:docMk/>
          <pc:sldMasterMk cId="1625938148" sldId="2147483781"/>
        </pc:sldMasterMkLst>
        <pc:sldLayoutChg chg="new del replId">
          <pc:chgData name="Meeaad Bharoochi" userId="5d99a4c0-c526-42b4-bcc3-23f4db4607c4" providerId="ADAL" clId="{6DBACCA1-C247-4000-9758-17DA284A9E12}" dt="2025-09-02T08:11:35.964" v="31" actId="6938"/>
          <pc:sldLayoutMkLst>
            <pc:docMk/>
            <pc:sldMasterMk cId="1625938148" sldId="2147483781"/>
            <pc:sldLayoutMk cId="3845335644" sldId="2147483782"/>
          </pc:sldLayoutMkLst>
        </pc:sldLayoutChg>
        <pc:sldLayoutChg chg="new del replId">
          <pc:chgData name="Meeaad Bharoochi" userId="5d99a4c0-c526-42b4-bcc3-23f4db4607c4" providerId="ADAL" clId="{6DBACCA1-C247-4000-9758-17DA284A9E12}" dt="2025-09-02T08:11:35.964" v="31" actId="6938"/>
          <pc:sldLayoutMkLst>
            <pc:docMk/>
            <pc:sldMasterMk cId="1625938148" sldId="2147483781"/>
            <pc:sldLayoutMk cId="1376241216" sldId="2147483783"/>
          </pc:sldLayoutMkLst>
        </pc:sldLayoutChg>
        <pc:sldLayoutChg chg="new del replId">
          <pc:chgData name="Meeaad Bharoochi" userId="5d99a4c0-c526-42b4-bcc3-23f4db4607c4" providerId="ADAL" clId="{6DBACCA1-C247-4000-9758-17DA284A9E12}" dt="2025-09-02T08:11:35.964" v="31" actId="6938"/>
          <pc:sldLayoutMkLst>
            <pc:docMk/>
            <pc:sldMasterMk cId="1625938148" sldId="2147483781"/>
            <pc:sldLayoutMk cId="4193759426" sldId="2147483784"/>
          </pc:sldLayoutMkLst>
        </pc:sldLayoutChg>
        <pc:sldLayoutChg chg="new del replId">
          <pc:chgData name="Meeaad Bharoochi" userId="5d99a4c0-c526-42b4-bcc3-23f4db4607c4" providerId="ADAL" clId="{6DBACCA1-C247-4000-9758-17DA284A9E12}" dt="2025-09-02T08:11:35.964" v="31" actId="6938"/>
          <pc:sldLayoutMkLst>
            <pc:docMk/>
            <pc:sldMasterMk cId="1625938148" sldId="2147483781"/>
            <pc:sldLayoutMk cId="1940089983" sldId="2147483785"/>
          </pc:sldLayoutMkLst>
        </pc:sldLayoutChg>
        <pc:sldLayoutChg chg="new del replId">
          <pc:chgData name="Meeaad Bharoochi" userId="5d99a4c0-c526-42b4-bcc3-23f4db4607c4" providerId="ADAL" clId="{6DBACCA1-C247-4000-9758-17DA284A9E12}" dt="2025-09-02T08:11:35.964" v="31" actId="6938"/>
          <pc:sldLayoutMkLst>
            <pc:docMk/>
            <pc:sldMasterMk cId="1625938148" sldId="2147483781"/>
            <pc:sldLayoutMk cId="427207669" sldId="2147483786"/>
          </pc:sldLayoutMkLst>
        </pc:sldLayoutChg>
        <pc:sldLayoutChg chg="new del replId">
          <pc:chgData name="Meeaad Bharoochi" userId="5d99a4c0-c526-42b4-bcc3-23f4db4607c4" providerId="ADAL" clId="{6DBACCA1-C247-4000-9758-17DA284A9E12}" dt="2025-09-02T08:11:35.964" v="31" actId="6938"/>
          <pc:sldLayoutMkLst>
            <pc:docMk/>
            <pc:sldMasterMk cId="1625938148" sldId="2147483781"/>
            <pc:sldLayoutMk cId="424551450" sldId="2147483787"/>
          </pc:sldLayoutMkLst>
        </pc:sldLayoutChg>
        <pc:sldLayoutChg chg="new del replId">
          <pc:chgData name="Meeaad Bharoochi" userId="5d99a4c0-c526-42b4-bcc3-23f4db4607c4" providerId="ADAL" clId="{6DBACCA1-C247-4000-9758-17DA284A9E12}" dt="2025-09-02T08:11:35.964" v="31" actId="6938"/>
          <pc:sldLayoutMkLst>
            <pc:docMk/>
            <pc:sldMasterMk cId="1625938148" sldId="2147483781"/>
            <pc:sldLayoutMk cId="2498831877" sldId="2147483788"/>
          </pc:sldLayoutMkLst>
        </pc:sldLayoutChg>
        <pc:sldLayoutChg chg="new del replId">
          <pc:chgData name="Meeaad Bharoochi" userId="5d99a4c0-c526-42b4-bcc3-23f4db4607c4" providerId="ADAL" clId="{6DBACCA1-C247-4000-9758-17DA284A9E12}" dt="2025-09-02T08:11:35.964" v="31" actId="6938"/>
          <pc:sldLayoutMkLst>
            <pc:docMk/>
            <pc:sldMasterMk cId="1625938148" sldId="2147483781"/>
            <pc:sldLayoutMk cId="1730365245" sldId="2147483789"/>
          </pc:sldLayoutMkLst>
        </pc:sldLayoutChg>
        <pc:sldLayoutChg chg="new del replId">
          <pc:chgData name="Meeaad Bharoochi" userId="5d99a4c0-c526-42b4-bcc3-23f4db4607c4" providerId="ADAL" clId="{6DBACCA1-C247-4000-9758-17DA284A9E12}" dt="2025-09-02T08:11:35.964" v="31" actId="6938"/>
          <pc:sldLayoutMkLst>
            <pc:docMk/>
            <pc:sldMasterMk cId="1625938148" sldId="2147483781"/>
            <pc:sldLayoutMk cId="389614870" sldId="2147483790"/>
          </pc:sldLayoutMkLst>
        </pc:sldLayoutChg>
        <pc:sldLayoutChg chg="new del replId">
          <pc:chgData name="Meeaad Bharoochi" userId="5d99a4c0-c526-42b4-bcc3-23f4db4607c4" providerId="ADAL" clId="{6DBACCA1-C247-4000-9758-17DA284A9E12}" dt="2025-09-02T08:11:35.964" v="31" actId="6938"/>
          <pc:sldLayoutMkLst>
            <pc:docMk/>
            <pc:sldMasterMk cId="1625938148" sldId="2147483781"/>
            <pc:sldLayoutMk cId="4182100954" sldId="2147483791"/>
          </pc:sldLayoutMkLst>
        </pc:sldLayoutChg>
        <pc:sldLayoutChg chg="new del replId">
          <pc:chgData name="Meeaad Bharoochi" userId="5d99a4c0-c526-42b4-bcc3-23f4db4607c4" providerId="ADAL" clId="{6DBACCA1-C247-4000-9758-17DA284A9E12}" dt="2025-09-02T08:11:35.964" v="31" actId="6938"/>
          <pc:sldLayoutMkLst>
            <pc:docMk/>
            <pc:sldMasterMk cId="1625938148" sldId="2147483781"/>
            <pc:sldLayoutMk cId="649789572" sldId="2147483792"/>
          </pc:sldLayoutMkLst>
        </pc:sldLayoutChg>
      </pc:sldMasterChg>
      <pc:sldMasterChg chg="new del mod addSldLayout delSldLayout">
        <pc:chgData name="Meeaad Bharoochi" userId="5d99a4c0-c526-42b4-bcc3-23f4db4607c4" providerId="ADAL" clId="{6DBACCA1-C247-4000-9758-17DA284A9E12}" dt="2025-09-02T07:51:06.407" v="4" actId="6938"/>
        <pc:sldMasterMkLst>
          <pc:docMk/>
          <pc:sldMasterMk cId="3569872292" sldId="2147483781"/>
        </pc:sldMasterMkLst>
        <pc:sldLayoutChg chg="new del replId">
          <pc:chgData name="Meeaad Bharoochi" userId="5d99a4c0-c526-42b4-bcc3-23f4db4607c4" providerId="ADAL" clId="{6DBACCA1-C247-4000-9758-17DA284A9E12}" dt="2025-09-02T07:51:06.407" v="4" actId="6938"/>
          <pc:sldLayoutMkLst>
            <pc:docMk/>
            <pc:sldMasterMk cId="3569872292" sldId="2147483781"/>
            <pc:sldLayoutMk cId="3192154990" sldId="2147483782"/>
          </pc:sldLayoutMkLst>
        </pc:sldLayoutChg>
        <pc:sldLayoutChg chg="new del replId">
          <pc:chgData name="Meeaad Bharoochi" userId="5d99a4c0-c526-42b4-bcc3-23f4db4607c4" providerId="ADAL" clId="{6DBACCA1-C247-4000-9758-17DA284A9E12}" dt="2025-09-02T07:51:06.407" v="4" actId="6938"/>
          <pc:sldLayoutMkLst>
            <pc:docMk/>
            <pc:sldMasterMk cId="3569872292" sldId="2147483781"/>
            <pc:sldLayoutMk cId="862061450" sldId="2147483783"/>
          </pc:sldLayoutMkLst>
        </pc:sldLayoutChg>
        <pc:sldLayoutChg chg="new del replId">
          <pc:chgData name="Meeaad Bharoochi" userId="5d99a4c0-c526-42b4-bcc3-23f4db4607c4" providerId="ADAL" clId="{6DBACCA1-C247-4000-9758-17DA284A9E12}" dt="2025-09-02T07:51:06.407" v="4" actId="6938"/>
          <pc:sldLayoutMkLst>
            <pc:docMk/>
            <pc:sldMasterMk cId="3569872292" sldId="2147483781"/>
            <pc:sldLayoutMk cId="32268069" sldId="2147483784"/>
          </pc:sldLayoutMkLst>
        </pc:sldLayoutChg>
        <pc:sldLayoutChg chg="new del replId">
          <pc:chgData name="Meeaad Bharoochi" userId="5d99a4c0-c526-42b4-bcc3-23f4db4607c4" providerId="ADAL" clId="{6DBACCA1-C247-4000-9758-17DA284A9E12}" dt="2025-09-02T07:51:06.407" v="4" actId="6938"/>
          <pc:sldLayoutMkLst>
            <pc:docMk/>
            <pc:sldMasterMk cId="3569872292" sldId="2147483781"/>
            <pc:sldLayoutMk cId="662315066" sldId="2147483785"/>
          </pc:sldLayoutMkLst>
        </pc:sldLayoutChg>
        <pc:sldLayoutChg chg="new del replId">
          <pc:chgData name="Meeaad Bharoochi" userId="5d99a4c0-c526-42b4-bcc3-23f4db4607c4" providerId="ADAL" clId="{6DBACCA1-C247-4000-9758-17DA284A9E12}" dt="2025-09-02T07:51:06.407" v="4" actId="6938"/>
          <pc:sldLayoutMkLst>
            <pc:docMk/>
            <pc:sldMasterMk cId="3569872292" sldId="2147483781"/>
            <pc:sldLayoutMk cId="3867001080" sldId="2147483786"/>
          </pc:sldLayoutMkLst>
        </pc:sldLayoutChg>
        <pc:sldLayoutChg chg="new del replId">
          <pc:chgData name="Meeaad Bharoochi" userId="5d99a4c0-c526-42b4-bcc3-23f4db4607c4" providerId="ADAL" clId="{6DBACCA1-C247-4000-9758-17DA284A9E12}" dt="2025-09-02T07:51:06.407" v="4" actId="6938"/>
          <pc:sldLayoutMkLst>
            <pc:docMk/>
            <pc:sldMasterMk cId="3569872292" sldId="2147483781"/>
            <pc:sldLayoutMk cId="4155216122" sldId="2147483787"/>
          </pc:sldLayoutMkLst>
        </pc:sldLayoutChg>
        <pc:sldLayoutChg chg="new del replId">
          <pc:chgData name="Meeaad Bharoochi" userId="5d99a4c0-c526-42b4-bcc3-23f4db4607c4" providerId="ADAL" clId="{6DBACCA1-C247-4000-9758-17DA284A9E12}" dt="2025-09-02T07:51:06.407" v="4" actId="6938"/>
          <pc:sldLayoutMkLst>
            <pc:docMk/>
            <pc:sldMasterMk cId="3569872292" sldId="2147483781"/>
            <pc:sldLayoutMk cId="2631174299" sldId="2147483788"/>
          </pc:sldLayoutMkLst>
        </pc:sldLayoutChg>
        <pc:sldLayoutChg chg="new del replId">
          <pc:chgData name="Meeaad Bharoochi" userId="5d99a4c0-c526-42b4-bcc3-23f4db4607c4" providerId="ADAL" clId="{6DBACCA1-C247-4000-9758-17DA284A9E12}" dt="2025-09-02T07:51:06.407" v="4" actId="6938"/>
          <pc:sldLayoutMkLst>
            <pc:docMk/>
            <pc:sldMasterMk cId="3569872292" sldId="2147483781"/>
            <pc:sldLayoutMk cId="2330339020" sldId="2147483789"/>
          </pc:sldLayoutMkLst>
        </pc:sldLayoutChg>
        <pc:sldLayoutChg chg="new del replId">
          <pc:chgData name="Meeaad Bharoochi" userId="5d99a4c0-c526-42b4-bcc3-23f4db4607c4" providerId="ADAL" clId="{6DBACCA1-C247-4000-9758-17DA284A9E12}" dt="2025-09-02T07:51:06.407" v="4" actId="6938"/>
          <pc:sldLayoutMkLst>
            <pc:docMk/>
            <pc:sldMasterMk cId="3569872292" sldId="2147483781"/>
            <pc:sldLayoutMk cId="654313635" sldId="2147483790"/>
          </pc:sldLayoutMkLst>
        </pc:sldLayoutChg>
        <pc:sldLayoutChg chg="new del replId">
          <pc:chgData name="Meeaad Bharoochi" userId="5d99a4c0-c526-42b4-bcc3-23f4db4607c4" providerId="ADAL" clId="{6DBACCA1-C247-4000-9758-17DA284A9E12}" dt="2025-09-02T07:51:06.407" v="4" actId="6938"/>
          <pc:sldLayoutMkLst>
            <pc:docMk/>
            <pc:sldMasterMk cId="3569872292" sldId="2147483781"/>
            <pc:sldLayoutMk cId="1112493700" sldId="2147483791"/>
          </pc:sldLayoutMkLst>
        </pc:sldLayoutChg>
        <pc:sldLayoutChg chg="new del replId">
          <pc:chgData name="Meeaad Bharoochi" userId="5d99a4c0-c526-42b4-bcc3-23f4db4607c4" providerId="ADAL" clId="{6DBACCA1-C247-4000-9758-17DA284A9E12}" dt="2025-09-02T07:51:06.407" v="4" actId="6938"/>
          <pc:sldLayoutMkLst>
            <pc:docMk/>
            <pc:sldMasterMk cId="3569872292" sldId="2147483781"/>
            <pc:sldLayoutMk cId="71183796" sldId="2147483792"/>
          </pc:sldLayoutMkLst>
        </pc:sldLayoutChg>
      </pc:sldMasterChg>
    </pc:docChg>
  </pc:docChgLst>
  <pc:docChgLst>
    <pc:chgData name="Meeaad Bharoochi" userId="5d99a4c0-c526-42b4-bcc3-23f4db4607c4" providerId="ADAL" clId="{1F050E59-7ABB-4616-B145-AB565A57231F}"/>
    <pc:docChg chg="custSel modSld">
      <pc:chgData name="Meeaad Bharoochi" userId="5d99a4c0-c526-42b4-bcc3-23f4db4607c4" providerId="ADAL" clId="{1F050E59-7ABB-4616-B145-AB565A57231F}" dt="2025-10-22T17:38:08.800" v="0" actId="478"/>
      <pc:docMkLst>
        <pc:docMk/>
      </pc:docMkLst>
      <pc:sldChg chg="delSp mod">
        <pc:chgData name="Meeaad Bharoochi" userId="5d99a4c0-c526-42b4-bcc3-23f4db4607c4" providerId="ADAL" clId="{1F050E59-7ABB-4616-B145-AB565A57231F}" dt="2025-10-22T17:38:08.800" v="0" actId="478"/>
        <pc:sldMkLst>
          <pc:docMk/>
          <pc:sldMk cId="2493766527" sldId="828"/>
        </pc:sldMkLst>
        <pc:spChg chg="del">
          <ac:chgData name="Meeaad Bharoochi" userId="5d99a4c0-c526-42b4-bcc3-23f4db4607c4" providerId="ADAL" clId="{1F050E59-7ABB-4616-B145-AB565A57231F}" dt="2025-10-22T17:38:08.800" v="0" actId="478"/>
          <ac:spMkLst>
            <pc:docMk/>
            <pc:sldMk cId="2493766527" sldId="828"/>
            <ac:spMk id="5" creationId="{C1CD49FB-F108-D29F-B8E9-3FB8B2BBCEF0}"/>
          </ac:spMkLst>
        </pc:spChg>
      </pc:sldChg>
    </pc:docChg>
  </pc:docChgLst>
</pc:chgInfo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_rels/chart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BCF2"/>
            </a:solidFill>
          </c:spPr>
          <c:cat>
            <c:strRef>
              <c:f>Sheet1!$A$2:$A$10</c:f>
              <c:strCache>
                <c:ptCount val="9"/>
                <c:pt idx="0">
                  <c:v>Dog</c:v>
                </c:pt>
                <c:pt idx="1">
                  <c:v>Cat</c:v>
                </c:pt>
                <c:pt idx="2">
                  <c:v>Fish</c:v>
                </c:pt>
                <c:pt idx="3">
                  <c:v>Bird</c:v>
                </c:pt>
                <c:pt idx="4">
                  <c:v>Small mammal (e.g. rabbit, hamster, guinea pig)</c:v>
                </c:pt>
                <c:pt idx="5">
                  <c:v>Reptile or amphibian (e.g. turtle, snake, lizard, frog)</c:v>
                </c:pt>
                <c:pt idx="6">
                  <c:v>Other (please specify)</c:v>
                </c:pt>
                <c:pt idx="7">
                  <c:v>I do not own a pet</c:v>
                </c:pt>
                <c:pt idx="8">
                  <c:v>Return to index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0.35125785220113726</c:v>
                </c:pt>
                <c:pt idx="1">
                  <c:v>0.3116864521233827</c:v>
                </c:pt>
                <c:pt idx="2">
                  <c:v>0.05572098905477389</c:v>
                </c:pt>
                <c:pt idx="3">
                  <c:v>0.025964458747101345</c:v>
                </c:pt>
                <c:pt idx="4">
                  <c:v>0.023350979849934343</c:v>
                </c:pt>
                <c:pt idx="5">
                  <c:v>0.012776855749162996</c:v>
                </c:pt>
                <c:pt idx="6">
                  <c:v>0.007845629188404802</c:v>
                </c:pt>
                <c:pt idx="7">
                  <c:v>0.4296146717601465</c:v>
                </c:pt>
                <c:pt idx="8">
                  <c:v>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18 - 34</c:v>
                </c:pt>
              </c:strCache>
            </c:strRef>
          </c:tx>
          <c:spPr>
            <a:solidFill>
              <a:srgbClr val="FF6B6B"/>
            </a:solidFill>
          </c:spPr>
          <c:cat>
            <c:strRef>
              <c:f>Sheet1!$A$2:$A$10</c:f>
              <c:strCache>
                <c:ptCount val="9"/>
                <c:pt idx="0">
                  <c:v>Dog</c:v>
                </c:pt>
                <c:pt idx="1">
                  <c:v>Cat</c:v>
                </c:pt>
                <c:pt idx="2">
                  <c:v>Fish</c:v>
                </c:pt>
                <c:pt idx="3">
                  <c:v>Bird</c:v>
                </c:pt>
                <c:pt idx="4">
                  <c:v>Small mammal (e.g. rabbit, hamster, guinea pig)</c:v>
                </c:pt>
                <c:pt idx="5">
                  <c:v>Reptile or amphibian (e.g. turtle, snake, lizard, frog)</c:v>
                </c:pt>
                <c:pt idx="6">
                  <c:v>Other (please specify)</c:v>
                </c:pt>
                <c:pt idx="7">
                  <c:v>I do not own a pet</c:v>
                </c:pt>
                <c:pt idx="8">
                  <c:v>Return to index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0.5106979615080715</c:v>
                </c:pt>
                <c:pt idx="1">
                  <c:v>0.43386415573921383</c:v>
                </c:pt>
                <c:pt idx="2">
                  <c:v>0.05418864977574586</c:v>
                </c:pt>
                <c:pt idx="3">
                  <c:v>0.04777528879132735</c:v>
                </c:pt>
                <c:pt idx="4">
                  <c:v>0.02715067048120951</c:v>
                </c:pt>
                <c:pt idx="5">
                  <c:v>0.015811890069735</c:v>
                </c:pt>
                <c:pt idx="6">
                  <c:v>0.005346047576932474</c:v>
                </c:pt>
                <c:pt idx="7">
                  <c:v>0.24554288320071674</c:v>
                </c:pt>
                <c:pt idx="8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35 - 54</c:v>
                </c:pt>
              </c:strCache>
            </c:strRef>
          </c:tx>
          <c:spPr>
            <a:solidFill>
              <a:srgbClr val="4ECB71"/>
            </a:solidFill>
          </c:spPr>
          <c:cat>
            <c:strRef>
              <c:f>Sheet1!$A$2:$A$10</c:f>
              <c:strCache>
                <c:ptCount val="9"/>
                <c:pt idx="0">
                  <c:v>Dog</c:v>
                </c:pt>
                <c:pt idx="1">
                  <c:v>Cat</c:v>
                </c:pt>
                <c:pt idx="2">
                  <c:v>Fish</c:v>
                </c:pt>
                <c:pt idx="3">
                  <c:v>Bird</c:v>
                </c:pt>
                <c:pt idx="4">
                  <c:v>Small mammal (e.g. rabbit, hamster, guinea pig)</c:v>
                </c:pt>
                <c:pt idx="5">
                  <c:v>Reptile or amphibian (e.g. turtle, snake, lizard, frog)</c:v>
                </c:pt>
                <c:pt idx="6">
                  <c:v>Other (please specify)</c:v>
                </c:pt>
                <c:pt idx="7">
                  <c:v>I do not own a pet</c:v>
                </c:pt>
                <c:pt idx="8">
                  <c:v>Return to index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0.37131285977776124</c:v>
                </c:pt>
                <c:pt idx="1">
                  <c:v>0.32667170829250725</c:v>
                </c:pt>
                <c:pt idx="2">
                  <c:v>0.05902712165828996</c:v>
                </c:pt>
                <c:pt idx="3">
                  <c:v>0.024240121584815092</c:v>
                </c:pt>
                <c:pt idx="4">
                  <c:v>0.0342152191929225</c:v>
                </c:pt>
                <c:pt idx="5">
                  <c:v>0.01793245003959281</c:v>
                </c:pt>
                <c:pt idx="6">
                  <c:v>0.016882384446939024</c:v>
                </c:pt>
                <c:pt idx="7">
                  <c:v>0.39798129470093313</c:v>
                </c:pt>
                <c:pt idx="8">
                  <c:v>0.0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55+</c:v>
                </c:pt>
              </c:strCache>
            </c:strRef>
          </c:tx>
          <c:spPr>
            <a:solidFill>
              <a:srgbClr val="FFB84D"/>
            </a:solidFill>
          </c:spPr>
          <c:cat>
            <c:strRef>
              <c:f>Sheet1!$A$2:$A$10</c:f>
              <c:strCache>
                <c:ptCount val="9"/>
                <c:pt idx="0">
                  <c:v>Dog</c:v>
                </c:pt>
                <c:pt idx="1">
                  <c:v>Cat</c:v>
                </c:pt>
                <c:pt idx="2">
                  <c:v>Fish</c:v>
                </c:pt>
                <c:pt idx="3">
                  <c:v>Bird</c:v>
                </c:pt>
                <c:pt idx="4">
                  <c:v>Small mammal (e.g. rabbit, hamster, guinea pig)</c:v>
                </c:pt>
                <c:pt idx="5">
                  <c:v>Reptile or amphibian (e.g. turtle, snake, lizard, frog)</c:v>
                </c:pt>
                <c:pt idx="6">
                  <c:v>Other (please specify)</c:v>
                </c:pt>
                <c:pt idx="7">
                  <c:v>I do not own a pet</c:v>
                </c:pt>
                <c:pt idx="8">
                  <c:v>Return to index</c:v>
                </c:pt>
              </c:strCache>
            </c:strRef>
          </c:cat>
          <c:val>
            <c:numRef>
              <c:f>Sheet1!$E$2:$E$10</c:f>
              <c:numCache>
                <c:formatCode>General</c:formatCode>
                <c:ptCount val="9"/>
                <c:pt idx="0">
                  <c:v>0.22056591458101368</c:v>
                </c:pt>
                <c:pt idx="1">
                  <c:v>0.21186361923817365</c:v>
                </c:pt>
                <c:pt idx="2">
                  <c:v>0.05400258334407195</c:v>
                </c:pt>
                <c:pt idx="3">
                  <c:v>0.011884417506708569</c:v>
                </c:pt>
                <c:pt idx="4">
                  <c:v>0.01140683287232727</c:v>
                </c:pt>
                <c:pt idx="5">
                  <c:v>0.006230741627171639</c:v>
                </c:pt>
                <c:pt idx="6">
                  <c:v>0.0019449385033508543</c:v>
                </c:pt>
                <c:pt idx="7">
                  <c:v>0.5877060986734083</c:v>
                </c:pt>
                <c:pt idx="8">
                  <c:v>0.0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Gen Z (18-27)</c:v>
                </c:pt>
              </c:strCache>
            </c:strRef>
          </c:tx>
          <c:spPr>
            <a:solidFill>
              <a:srgbClr val="955FE6"/>
            </a:solidFill>
          </c:spPr>
          <c:cat>
            <c:strRef>
              <c:f>Sheet1!$A$2:$A$10</c:f>
              <c:strCache>
                <c:ptCount val="9"/>
                <c:pt idx="0">
                  <c:v>Dog</c:v>
                </c:pt>
                <c:pt idx="1">
                  <c:v>Cat</c:v>
                </c:pt>
                <c:pt idx="2">
                  <c:v>Fish</c:v>
                </c:pt>
                <c:pt idx="3">
                  <c:v>Bird</c:v>
                </c:pt>
                <c:pt idx="4">
                  <c:v>Small mammal (e.g. rabbit, hamster, guinea pig)</c:v>
                </c:pt>
                <c:pt idx="5">
                  <c:v>Reptile or amphibian (e.g. turtle, snake, lizard, frog)</c:v>
                </c:pt>
                <c:pt idx="6">
                  <c:v>Other (please specify)</c:v>
                </c:pt>
                <c:pt idx="7">
                  <c:v>I do not own a pet</c:v>
                </c:pt>
                <c:pt idx="8">
                  <c:v>Return to index</c:v>
                </c:pt>
              </c:strCache>
            </c:strRef>
          </c:cat>
          <c:val>
            <c:numRef>
              <c:f>Sheet1!$F$2:$F$10</c:f>
              <c:numCache>
                <c:formatCode>General</c:formatCode>
                <c:ptCount val="9"/>
                <c:pt idx="0">
                  <c:v>0.47077113800801257</c:v>
                </c:pt>
                <c:pt idx="1">
                  <c:v>0.41944787479597584</c:v>
                </c:pt>
                <c:pt idx="2">
                  <c:v>0.06459264580986299</c:v>
                </c:pt>
                <c:pt idx="3">
                  <c:v>0.04423620509480876</c:v>
                </c:pt>
                <c:pt idx="4">
                  <c:v>0.017886112667843138</c:v>
                </c:pt>
                <c:pt idx="5">
                  <c:v>0.018628171833642338</c:v>
                </c:pt>
                <c:pt idx="6">
                  <c:v>0.008584879070806519</c:v>
                </c:pt>
                <c:pt idx="7">
                  <c:v>0.23912278093837863</c:v>
                </c:pt>
                <c:pt idx="8">
                  <c:v>0.0</c:v>
                </c:pt>
              </c:numCache>
            </c:numRef>
          </c:val>
        </c:ser>
        <c:gapWidth val="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068027336"/>
        <c:crosses val="autoZero"/>
      </c:valAx>
    </c:plotArea>
    <c:legend>
      <c:legendPos val="b"/>
      <c:txPr>
        <a:bodyPr/>
        <a:lstStyle/>
        <a:p>
          <a:pPr>
            <a:defRPr sz="9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BCF2"/>
            </a:solidFill>
          </c:spPr>
          <c:cat>
            <c:strRef>
              <c:f>Sheet1!$A$2:$A$8</c:f>
              <c:strCache>
                <c:ptCount val="7"/>
                <c:pt idx="0">
                  <c:v>Camera</c:v>
                </c:pt>
                <c:pt idx="1">
                  <c:v>Video doorbell </c:v>
                </c:pt>
                <c:pt idx="2">
                  <c:v>Dedicated pet camera</c:v>
                </c:pt>
                <c:pt idx="3">
                  <c:v>Baby monitor</c:v>
                </c:pt>
                <c:pt idx="4">
                  <c:v>Other (please specify)</c:v>
                </c:pt>
                <c:pt idx="5">
                  <c:v>N/A - I do not have a device that allows me to check my home remotely</c:v>
                </c:pt>
                <c:pt idx="6">
                  <c:v>Return to index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0.2477900952447497</c:v>
                </c:pt>
                <c:pt idx="1">
                  <c:v>0.2435549539425708</c:v>
                </c:pt>
                <c:pt idx="2">
                  <c:v>0.06671201677039536</c:v>
                </c:pt>
                <c:pt idx="3">
                  <c:v>0.05548360915496333</c:v>
                </c:pt>
                <c:pt idx="4">
                  <c:v>0.002555614060318222</c:v>
                </c:pt>
                <c:pt idx="5">
                  <c:v>0.5834905319638046</c:v>
                </c:pt>
                <c:pt idx="6">
                  <c:v>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rgbClr val="FF6B6B"/>
            </a:solidFill>
          </c:spPr>
          <c:cat>
            <c:strRef>
              <c:f>Sheet1!$A$2:$A$8</c:f>
              <c:strCache>
                <c:ptCount val="7"/>
                <c:pt idx="0">
                  <c:v>Camera</c:v>
                </c:pt>
                <c:pt idx="1">
                  <c:v>Video doorbell </c:v>
                </c:pt>
                <c:pt idx="2">
                  <c:v>Dedicated pet camera</c:v>
                </c:pt>
                <c:pt idx="3">
                  <c:v>Baby monitor</c:v>
                </c:pt>
                <c:pt idx="4">
                  <c:v>Other (please specify)</c:v>
                </c:pt>
                <c:pt idx="5">
                  <c:v>N/A - I do not have a device that allows me to check my home remotely</c:v>
                </c:pt>
                <c:pt idx="6">
                  <c:v>Return to index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0.27045649989465487</c:v>
                </c:pt>
                <c:pt idx="1">
                  <c:v>0.24660740120438665</c:v>
                </c:pt>
                <c:pt idx="2">
                  <c:v>0.06451570231968548</c:v>
                </c:pt>
                <c:pt idx="3">
                  <c:v>0.055124742204178415</c:v>
                </c:pt>
                <c:pt idx="4">
                  <c:v>0.002343282685406495</c:v>
                </c:pt>
                <c:pt idx="5">
                  <c:v>0.5744156318885105</c:v>
                </c:pt>
                <c:pt idx="6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rgbClr val="4ECB71"/>
            </a:solidFill>
          </c:spPr>
          <c:cat>
            <c:strRef>
              <c:f>Sheet1!$A$2:$A$8</c:f>
              <c:strCache>
                <c:ptCount val="7"/>
                <c:pt idx="0">
                  <c:v>Camera</c:v>
                </c:pt>
                <c:pt idx="1">
                  <c:v>Video doorbell </c:v>
                </c:pt>
                <c:pt idx="2">
                  <c:v>Dedicated pet camera</c:v>
                </c:pt>
                <c:pt idx="3">
                  <c:v>Baby monitor</c:v>
                </c:pt>
                <c:pt idx="4">
                  <c:v>Other (please specify)</c:v>
                </c:pt>
                <c:pt idx="5">
                  <c:v>N/A - I do not have a device that allows me to check my home remotely</c:v>
                </c:pt>
                <c:pt idx="6">
                  <c:v>Return to index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0.22400419229625915</c:v>
                </c:pt>
                <c:pt idx="1">
                  <c:v>0.24136729435145998</c:v>
                </c:pt>
                <c:pt idx="2">
                  <c:v>0.06873111386499574</c:v>
                </c:pt>
                <c:pt idx="3">
                  <c:v>0.05643244701059394</c:v>
                </c:pt>
                <c:pt idx="4">
                  <c:v>0.0027837135700072573</c:v>
                </c:pt>
                <c:pt idx="5">
                  <c:v>0.592920795687558</c:v>
                </c:pt>
                <c:pt idx="6">
                  <c:v>0.0</c:v>
                </c:pt>
              </c:numCache>
            </c:numRef>
          </c:val>
        </c:ser>
        <c:gapWidth val="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068027336"/>
        <c:crosses val="autoZero"/>
      </c:valAx>
    </c:plotArea>
    <c:legend>
      <c:legendPos val="b"/>
      <c:txPr>
        <a:bodyPr/>
        <a:lstStyle/>
        <a:p>
          <a:pPr>
            <a:defRPr sz="9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BCF2"/>
            </a:solidFill>
          </c:spPr>
          <c:cat>
            <c:strRef>
              <c:f>Sheet1!$A$2:$A$13</c:f>
              <c:strCache>
                <c:ptCount val="12"/>
                <c:pt idx="0">
                  <c:v>N/A - I never use this</c:v>
                </c:pt>
                <c:pt idx="1">
                  <c:v>[2.5] Less than 5 minutes</c:v>
                </c:pt>
                <c:pt idx="2">
                  <c:v>[9.5] 5-14 minutes</c:v>
                </c:pt>
                <c:pt idx="3">
                  <c:v>[22] 15-29 minutes</c:v>
                </c:pt>
                <c:pt idx="4">
                  <c:v>[44.5] 30-59 minutes</c:v>
                </c:pt>
                <c:pt idx="5">
                  <c:v>[89.5] 60-119 minutes</c:v>
                </c:pt>
                <c:pt idx="6">
                  <c:v>[150] 2 hours or more</c:v>
                </c:pt>
                <c:pt idx="7">
                  <c:v>Don't know</c:v>
                </c:pt>
                <c:pt idx="8">
                  <c:v>Average</c:v>
                </c:pt>
                <c:pt idx="9">
                  <c:v>Median</c:v>
                </c:pt>
                <c:pt idx="10">
                  <c:v>Standard deviation</c:v>
                </c:pt>
                <c:pt idx="11">
                  <c:v>Return to index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0.4770444754239804</c:v>
                </c:pt>
                <c:pt idx="1">
                  <c:v>0.06120389634708753</c:v>
                </c:pt>
                <c:pt idx="2">
                  <c:v>0.08132092256606603</c:v>
                </c:pt>
                <c:pt idx="3">
                  <c:v>0.10288283407286337</c:v>
                </c:pt>
                <c:pt idx="4">
                  <c:v>0.10560587841757396</c:v>
                </c:pt>
                <c:pt idx="5">
                  <c:v>0.07561168059166942</c:v>
                </c:pt>
                <c:pt idx="6">
                  <c:v>0.06451342219789834</c:v>
                </c:pt>
                <c:pt idx="7">
                  <c:v>0.03181689038286479</c:v>
                </c:pt>
                <c:pt idx="8">
                  <c:v>49.5</c:v>
                </c:pt>
                <c:pt idx="9">
                  <c:v>22.0</c:v>
                </c:pt>
                <c:pt idx="10">
                  <c:v>47.7</c:v>
                </c:pt>
                <c:pt idx="11">
                  <c:v>0.0</c:v>
                </c:pt>
              </c:numCache>
            </c:numRef>
          </c:val>
        </c:ser>
        <c:dLbls>
          <c:numFmt formatCode="0.0" sourceLinked="0"/>
          <c:txPr>
            <a:bodyPr/>
            <a:lstStyle/>
            <a:p>
              <a:pPr>
                <a:defRPr sz="9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 val="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BCF2"/>
            </a:solidFill>
          </c:spPr>
          <c:cat>
            <c:strRef>
              <c:f>Sheet1!$A$2:$A$13</c:f>
              <c:strCache>
                <c:ptCount val="12"/>
                <c:pt idx="0">
                  <c:v>N/A - I never use this</c:v>
                </c:pt>
                <c:pt idx="1">
                  <c:v>[2.5] Less than 5 minutes</c:v>
                </c:pt>
                <c:pt idx="2">
                  <c:v>[9.5] 5-14 minutes</c:v>
                </c:pt>
                <c:pt idx="3">
                  <c:v>[22] 15-29 minutes</c:v>
                </c:pt>
                <c:pt idx="4">
                  <c:v>[44.5] 30-59 minutes</c:v>
                </c:pt>
                <c:pt idx="5">
                  <c:v>[89.5] 60-119 minutes</c:v>
                </c:pt>
                <c:pt idx="6">
                  <c:v>[150] 2 hours or more</c:v>
                </c:pt>
                <c:pt idx="7">
                  <c:v>Don't know</c:v>
                </c:pt>
                <c:pt idx="8">
                  <c:v>Average</c:v>
                </c:pt>
                <c:pt idx="9">
                  <c:v>Median</c:v>
                </c:pt>
                <c:pt idx="10">
                  <c:v>Standard deviation</c:v>
                </c:pt>
                <c:pt idx="11">
                  <c:v>Return to index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0.04262134332058829</c:v>
                </c:pt>
                <c:pt idx="1">
                  <c:v>0.2171787683282762</c:v>
                </c:pt>
                <c:pt idx="2">
                  <c:v>0.27229898750516274</c:v>
                </c:pt>
                <c:pt idx="3">
                  <c:v>0.15679213776742254</c:v>
                </c:pt>
                <c:pt idx="4">
                  <c:v>0.13472377301326424</c:v>
                </c:pt>
                <c:pt idx="5">
                  <c:v>0.0804190288893289</c:v>
                </c:pt>
                <c:pt idx="6">
                  <c:v>0.07010388341973199</c:v>
                </c:pt>
                <c:pt idx="7">
                  <c:v>0.025862077756224875</c:v>
                </c:pt>
                <c:pt idx="8">
                  <c:v>32.5</c:v>
                </c:pt>
                <c:pt idx="9">
                  <c:v>9.5</c:v>
                </c:pt>
                <c:pt idx="10">
                  <c:v>41.5</c:v>
                </c:pt>
                <c:pt idx="11">
                  <c:v>0.0</c:v>
                </c:pt>
              </c:numCache>
            </c:numRef>
          </c:val>
        </c:ser>
        <c:dLbls>
          <c:numFmt formatCode="0.0" sourceLinked="0"/>
          <c:txPr>
            <a:bodyPr/>
            <a:lstStyle/>
            <a:p>
              <a:pPr>
                <a:defRPr sz="9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 val="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BCF2"/>
            </a:solidFill>
          </c:spPr>
          <c:cat>
            <c:strRef>
              <c:f>Sheet1!$A$2:$A$13</c:f>
              <c:strCache>
                <c:ptCount val="12"/>
                <c:pt idx="0">
                  <c:v>[0] Never</c:v>
                </c:pt>
                <c:pt idx="1">
                  <c:v>[0.5] Less than once a day</c:v>
                </c:pt>
                <c:pt idx="2">
                  <c:v>[1] 1</c:v>
                </c:pt>
                <c:pt idx="3">
                  <c:v>[2] 2</c:v>
                </c:pt>
                <c:pt idx="4">
                  <c:v>[3] 3</c:v>
                </c:pt>
                <c:pt idx="5">
                  <c:v>[4] 4</c:v>
                </c:pt>
                <c:pt idx="6">
                  <c:v>[5] 5+</c:v>
                </c:pt>
                <c:pt idx="7">
                  <c:v>Not sure</c:v>
                </c:pt>
                <c:pt idx="8">
                  <c:v>Average</c:v>
                </c:pt>
                <c:pt idx="9">
                  <c:v>Median</c:v>
                </c:pt>
                <c:pt idx="10">
                  <c:v>Standard deviation</c:v>
                </c:pt>
                <c:pt idx="11">
                  <c:v>Return to index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0.022604919883521726</c:v>
                </c:pt>
                <c:pt idx="1">
                  <c:v>0.10304095953067682</c:v>
                </c:pt>
                <c:pt idx="2">
                  <c:v>0.09183802420783765</c:v>
                </c:pt>
                <c:pt idx="3">
                  <c:v>0.23916910591312085</c:v>
                </c:pt>
                <c:pt idx="4">
                  <c:v>0.24419929871228568</c:v>
                </c:pt>
                <c:pt idx="5">
                  <c:v>0.08678275774189437</c:v>
                </c:pt>
                <c:pt idx="6">
                  <c:v>0.1794726582477865</c:v>
                </c:pt>
                <c:pt idx="7">
                  <c:v>0.03289227576287602</c:v>
                </c:pt>
                <c:pt idx="8">
                  <c:v>2.7</c:v>
                </c:pt>
                <c:pt idx="9">
                  <c:v>3.0</c:v>
                </c:pt>
                <c:pt idx="10">
                  <c:v>1.5</c:v>
                </c:pt>
                <c:pt idx="11">
                  <c:v>0.0</c:v>
                </c:pt>
              </c:numCache>
            </c:numRef>
          </c:val>
        </c:ser>
        <c:dLbls>
          <c:numFmt formatCode="0.0" sourceLinked="0"/>
          <c:txPr>
            <a:bodyPr/>
            <a:lstStyle/>
            <a:p>
              <a:pPr>
                <a:defRPr sz="9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 val="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BCF2"/>
            </a:solidFill>
          </c:spPr>
          <c:cat>
            <c:strRef>
              <c:f>Sheet1!$A$2:$A$8</c:f>
              <c:strCache>
                <c:ptCount val="7"/>
                <c:pt idx="0">
                  <c:v>Yes - I sometimes use mobile data</c:v>
                </c:pt>
                <c:pt idx="1">
                  <c:v>Yes - I mainly use mobile data</c:v>
                </c:pt>
                <c:pt idx="2">
                  <c:v>Yes - I have used mobile data but don't do so often</c:v>
                </c:pt>
                <c:pt idx="3">
                  <c:v>No</c:v>
                </c:pt>
                <c:pt idx="4">
                  <c:v>Not sure</c:v>
                </c:pt>
                <c:pt idx="5">
                  <c:v>NET: Yes</c:v>
                </c:pt>
                <c:pt idx="6">
                  <c:v>Return to index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0.39198413818043454</c:v>
                </c:pt>
                <c:pt idx="1">
                  <c:v>0.2741721441090684</c:v>
                </c:pt>
                <c:pt idx="2">
                  <c:v>0.2224429951160919</c:v>
                </c:pt>
                <c:pt idx="3">
                  <c:v>0.08549396239855078</c:v>
                </c:pt>
                <c:pt idx="4">
                  <c:v>0.0259067601958537</c:v>
                </c:pt>
                <c:pt idx="5">
                  <c:v>0.8885992774055954</c:v>
                </c:pt>
                <c:pt idx="6">
                  <c:v>0.0</c:v>
                </c:pt>
              </c:numCache>
            </c:numRef>
          </c:val>
        </c:ser>
        <c:dLbls>
          <c:numFmt formatCode="0.0" sourceLinked="0"/>
          <c:txPr>
            <a:bodyPr/>
            <a:lstStyle/>
            <a:p>
              <a:pPr>
                <a:defRPr sz="9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 val="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BCF2"/>
            </a:solidFill>
          </c:spPr>
          <c:cat>
            <c:strRef>
              <c:f>Sheet1!$A$2:$A$13</c:f>
              <c:strCache>
                <c:ptCount val="12"/>
                <c:pt idx="0">
                  <c:v>At work</c:v>
                </c:pt>
                <c:pt idx="1">
                  <c:v>At the gym</c:v>
                </c:pt>
                <c:pt idx="2">
                  <c:v>At the pub</c:v>
                </c:pt>
                <c:pt idx="3">
                  <c:v>On a holiday in the UK</c:v>
                </c:pt>
                <c:pt idx="4">
                  <c:v>On a holiday abroad</c:v>
                </c:pt>
                <c:pt idx="5">
                  <c:v>In the house/while in the same home as my pet</c:v>
                </c:pt>
                <c:pt idx="6">
                  <c:v>On a date</c:v>
                </c:pt>
                <c:pt idx="7">
                  <c:v>At a wedding</c:v>
                </c:pt>
                <c:pt idx="8">
                  <c:v>At a gig</c:v>
                </c:pt>
                <c:pt idx="9">
                  <c:v>None of these</c:v>
                </c:pt>
                <c:pt idx="10">
                  <c:v>Not sure</c:v>
                </c:pt>
                <c:pt idx="11">
                  <c:v>Return to index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0.590828826169663</c:v>
                </c:pt>
                <c:pt idx="1">
                  <c:v>0.3579339037084786</c:v>
                </c:pt>
                <c:pt idx="2">
                  <c:v>0.29062190437114777</c:v>
                </c:pt>
                <c:pt idx="3">
                  <c:v>0.289134711590164</c:v>
                </c:pt>
                <c:pt idx="4">
                  <c:v>0.2839098360687471</c:v>
                </c:pt>
                <c:pt idx="5">
                  <c:v>0.24211201499826945</c:v>
                </c:pt>
                <c:pt idx="6">
                  <c:v>0.16307655993847855</c:v>
                </c:pt>
                <c:pt idx="7">
                  <c:v>0.14831151842032844</c:v>
                </c:pt>
                <c:pt idx="8">
                  <c:v>0.1021506036210409</c:v>
                </c:pt>
                <c:pt idx="9">
                  <c:v>0.019924589679837</c:v>
                </c:pt>
                <c:pt idx="10">
                  <c:v>0.020856044640382588</c:v>
                </c:pt>
                <c:pt idx="11">
                  <c:v>0.0</c:v>
                </c:pt>
              </c:numCache>
            </c:numRef>
          </c:val>
        </c:ser>
        <c:dLbls>
          <c:numFmt formatCode="0.0" sourceLinked="0"/>
          <c:txPr>
            <a:bodyPr/>
            <a:lstStyle/>
            <a:p>
              <a:pPr>
                <a:defRPr sz="9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 val="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BCF2"/>
            </a:solidFill>
          </c:spPr>
          <c:cat>
            <c:strRef>
              <c:f>Sheet1!$A$2:$A$11</c:f>
              <c:strCache>
                <c:ptCount val="10"/>
                <c:pt idx="0">
                  <c:v>Sleeping in a strange position</c:v>
                </c:pt>
                <c:pt idx="1">
                  <c:v>Destroying something</c:v>
                </c:pt>
                <c:pt idx="2">
                  <c:v>Watching TV</c:v>
                </c:pt>
                <c:pt idx="3">
                  <c:v>Making unusual sounds</c:v>
                </c:pt>
                <c:pt idx="4">
                  <c:v>Playing with another pet</c:v>
                </c:pt>
                <c:pt idx="5">
                  <c:v>Eating something they shouldn't</c:v>
                </c:pt>
                <c:pt idx="6">
                  <c:v>Trying to escape</c:v>
                </c:pt>
                <c:pt idx="7">
                  <c:v>Other (please specify)</c:v>
                </c:pt>
                <c:pt idx="8">
                  <c:v>N/A - I have never seen my pet do something funny when checking in</c:v>
                </c:pt>
                <c:pt idx="9">
                  <c:v>Return to index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0.4366749790961682</c:v>
                </c:pt>
                <c:pt idx="1">
                  <c:v>0.2879768771976815</c:v>
                </c:pt>
                <c:pt idx="2">
                  <c:v>0.2865258904708444</c:v>
                </c:pt>
                <c:pt idx="3">
                  <c:v>0.26326465041051106</c:v>
                </c:pt>
                <c:pt idx="4">
                  <c:v>0.2620434288970024</c:v>
                </c:pt>
                <c:pt idx="5">
                  <c:v>0.2454175268267626</c:v>
                </c:pt>
                <c:pt idx="6">
                  <c:v>0.1765818758305984</c:v>
                </c:pt>
                <c:pt idx="7">
                  <c:v>0.005357516829405221</c:v>
                </c:pt>
                <c:pt idx="8">
                  <c:v>0.11113677050775701</c:v>
                </c:pt>
                <c:pt idx="9">
                  <c:v>0.0</c:v>
                </c:pt>
              </c:numCache>
            </c:numRef>
          </c:val>
        </c:ser>
        <c:dLbls>
          <c:numFmt formatCode="0.0" sourceLinked="0"/>
          <c:txPr>
            <a:bodyPr/>
            <a:lstStyle/>
            <a:p>
              <a:pPr>
                <a:defRPr sz="9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 val="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BCF2"/>
            </a:solidFill>
          </c:spPr>
          <c:cat>
            <c:strRef>
              <c:f>Sheet1!$A$2:$A$15</c:f>
              <c:strCache>
                <c:ptCount val="14"/>
                <c:pt idx="0">
                  <c:v>[0.02] 2-3 times a week</c:v>
                </c:pt>
                <c:pt idx="1">
                  <c:v>[0.13] Multiple times a day</c:v>
                </c:pt>
                <c:pt idx="2">
                  <c:v>[0.004] Less than once a week</c:v>
                </c:pt>
                <c:pt idx="3">
                  <c:v>[0.01] Once a week</c:v>
                </c:pt>
                <c:pt idx="4">
                  <c:v>[0.04] 4-6 times a week</c:v>
                </c:pt>
                <c:pt idx="5">
                  <c:v>[0.06] Once a day</c:v>
                </c:pt>
                <c:pt idx="6">
                  <c:v>[0.25] Every few hours</c:v>
                </c:pt>
                <c:pt idx="7">
                  <c:v>[1] Every hour</c:v>
                </c:pt>
                <c:pt idx="8">
                  <c:v>Never</c:v>
                </c:pt>
                <c:pt idx="9">
                  <c:v>Don't know</c:v>
                </c:pt>
                <c:pt idx="10">
                  <c:v>Average</c:v>
                </c:pt>
                <c:pt idx="11">
                  <c:v>Median</c:v>
                </c:pt>
                <c:pt idx="12">
                  <c:v>Standard deviation</c:v>
                </c:pt>
                <c:pt idx="13">
                  <c:v>Return to index</c:v>
                </c:pt>
              </c:strCache>
            </c: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0.2065250961251749</c:v>
                </c:pt>
                <c:pt idx="1">
                  <c:v>0.16109764893878464</c:v>
                </c:pt>
                <c:pt idx="2">
                  <c:v>0.1578864827324531</c:v>
                </c:pt>
                <c:pt idx="3">
                  <c:v>0.14686137858735196</c:v>
                </c:pt>
                <c:pt idx="4">
                  <c:v>0.09691822546793365</c:v>
                </c:pt>
                <c:pt idx="5">
                  <c:v>0.08176087431021305</c:v>
                </c:pt>
                <c:pt idx="6">
                  <c:v>0.02244356253077452</c:v>
                </c:pt>
                <c:pt idx="7">
                  <c:v>0.021592824783719267</c:v>
                </c:pt>
                <c:pt idx="8">
                  <c:v>0.054671412825654714</c:v>
                </c:pt>
                <c:pt idx="9">
                  <c:v>0.05024249369793989</c:v>
                </c:pt>
                <c:pt idx="10">
                  <c:v>0.1</c:v>
                </c:pt>
                <c:pt idx="11">
                  <c:v>0.04</c:v>
                </c:pt>
                <c:pt idx="12">
                  <c:v>0.2</c:v>
                </c:pt>
                <c:pt idx="13">
                  <c:v>0.0</c:v>
                </c:pt>
              </c:numCache>
            </c:numRef>
          </c:val>
        </c:ser>
        <c:dLbls>
          <c:numFmt formatCode="0.0" sourceLinked="0"/>
          <c:txPr>
            <a:bodyPr/>
            <a:lstStyle/>
            <a:p>
              <a:pPr>
                <a:defRPr sz="9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 val="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7D1403D-547E-49A9-A851-6428741AF6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7BB67D-3BA5-4BF7-A878-AFC3EFAA76B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449064-EB4A-4B45-8645-9F7F71C35601}" type="datetimeFigureOut">
              <a:rPr lang="en-GB" smtClean="0">
                <a:latin typeface="Arial" panose="020B0604020202020204" pitchFamily="34" charset="0"/>
              </a:rPr>
              <a:t>22/10/2025</a:t>
            </a:fld>
            <a:endParaRPr lang="en-GB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EFE1F0-8A9B-4CF1-AB5F-761D660FC8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24F588-4440-4F27-AF41-1E291B27FD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C5AA03-E667-48CA-B87C-3F7E1760FCE4}" type="slidenum">
              <a:rPr lang="en-GB" smtClean="0">
                <a:latin typeface="Arial" panose="020B0604020202020204" pitchFamily="34" charset="0"/>
              </a:rPr>
              <a:t>‹#›</a:t>
            </a:fld>
            <a:endParaRPr lang="en-GB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3310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40DFA392-50AE-1F47-901F-3D43EC48B69B}" type="datetimeFigureOut">
              <a:rPr lang="en-GB" smtClean="0"/>
              <a:pPr/>
              <a:t>22/10/2025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C134AA21-BDC7-3C4D-90E6-A29920BA133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7018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3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3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3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3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3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3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4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4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4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/Relationships>
</file>

<file path=ppt/slideLayouts/_rels/slideLayout4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/Relationships>
</file>

<file path=ppt/slideLayouts/_rels/slideLayout4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4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4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4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4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/Relationships>
</file>

<file path=ppt/slideLayouts/_rels/slideLayout5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/Relationships>
</file>

<file path=ppt/slideLayouts/_rels/slideLayout5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5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png"/></Relationships>
</file>

<file path=ppt/slideLayouts/_rels/slideLayout5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png"/></Relationships>
</file>

<file path=ppt/slideLayouts/_rels/slideLayout5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.png"/></Relationships>
</file>

<file path=ppt/slideLayouts/_rels/slideLayout5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.png"/></Relationships>
</file>

<file path=ppt/slideLayouts/_rels/slideLayout5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.png"/></Relationships>
</file>

<file path=ppt/slideLayouts/_rels/slideLayout5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.png"/></Relationships>
</file>

<file path=ppt/slideLayouts/_rels/slideLayout5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png"/></Relationships>
</file>

<file path=ppt/slideLayouts/_rels/slideLayout6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png"/></Relationships>
</file>

<file path=ppt/slideLayouts/_rels/slideLayout6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.png"/></Relationships>
</file>

<file path=ppt/slideLayouts/_rels/slideLayout6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png"/></Relationships>
</file>

<file path=ppt/slideLayouts/_rels/slideLayout6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png"/></Relationships>
</file>

<file path=ppt/slideLayouts/_rels/slideLayout6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2.png"/></Relationships>
</file>

<file path=ppt/slideLayouts/_rels/slideLayout6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2.png"/></Relationships>
</file>

<file path=ppt/slideLayouts/_rels/slideLayout6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2.png"/></Relationships>
</file>

<file path=ppt/slideLayouts/_rels/slideLayout6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2.png"/></Relationships>
</file>

<file path=ppt/slideLayouts/_rels/slideLayout6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2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png"/></Relationships>
</file>

<file path=ppt/slideLayouts/_rels/slideLayout7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png"/></Relationships>
</file>

<file path=ppt/slideLayouts/_rels/slideLayout7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3.jpeg"/><Relationship Id="rId3" Type="http://schemas.openxmlformats.org/officeDocument/2006/relationships/image" Target="../media/image5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23044-9BAA-AE4C-90B4-885770DB0BD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9788" y="4135765"/>
            <a:ext cx="9144000" cy="1308967"/>
          </a:xfrm>
        </p:spPr>
        <p:txBody>
          <a:bodyPr lIns="0" tIns="46800" rIns="0" anchor="b" anchorCtr="0">
            <a:norm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 in sentence case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80A2058A-BF3B-0D40-9D76-DD0202D5EA5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5286" y="5492353"/>
            <a:ext cx="9144000" cy="615891"/>
          </a:xfrm>
        </p:spPr>
        <p:txBody>
          <a:bodyPr lIns="0" tIns="46800" rIns="0">
            <a:normAutofit/>
          </a:bodyPr>
          <a:lstStyle>
            <a:lvl1pPr marL="0" indent="0" algn="l">
              <a:buNone/>
              <a:defRPr sz="2000" b="0" i="0">
                <a:solidFill>
                  <a:schemeClr val="bg1"/>
                </a:solidFill>
                <a:latin typeface="Century Gothic" panose="020B0502020202020204" pitchFamily="34" charset="0"/>
                <a:ea typeface="Helvetica Neue Light" panose="02000403000000020004" pitchFamily="2" charset="0"/>
              </a:defRPr>
            </a:lvl1pPr>
          </a:lstStyle>
          <a:p>
            <a:pPr lvl="0"/>
            <a:r>
              <a:rPr lang="en-US" dirty="0"/>
              <a:t>Insert subtext here in sentence case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858986C-E1F0-794D-8140-C30578A8BFA6}"/>
              </a:ext>
            </a:extLst>
          </p:cNvPr>
          <p:cNvCxnSpPr/>
          <p:nvPr userDrawn="1"/>
        </p:nvCxnSpPr>
        <p:spPr>
          <a:xfrm>
            <a:off x="839788" y="6126531"/>
            <a:ext cx="1543792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8DE36AF-3BFB-974B-9FBA-6ED1BF1A93E1}"/>
              </a:ext>
            </a:extLst>
          </p:cNvPr>
          <p:cNvGrpSpPr/>
          <p:nvPr userDrawn="1"/>
        </p:nvGrpSpPr>
        <p:grpSpPr>
          <a:xfrm rot="10800000">
            <a:off x="6375821" y="147007"/>
            <a:ext cx="5827902" cy="2016977"/>
            <a:chOff x="-1" y="4663945"/>
            <a:chExt cx="5827902" cy="201697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BD25F99-91E8-4246-BD70-801CF529E2F1}"/>
                </a:ext>
              </a:extLst>
            </p:cNvPr>
            <p:cNvSpPr/>
            <p:nvPr userDrawn="1"/>
          </p:nvSpPr>
          <p:spPr>
            <a:xfrm>
              <a:off x="-1" y="4663945"/>
              <a:ext cx="2094807" cy="2738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11A3667-D22C-2A4B-AAD6-E5A1702D668B}"/>
                </a:ext>
              </a:extLst>
            </p:cNvPr>
            <p:cNvSpPr/>
            <p:nvPr userDrawn="1"/>
          </p:nvSpPr>
          <p:spPr>
            <a:xfrm>
              <a:off x="-1" y="5062957"/>
              <a:ext cx="3940234" cy="6229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810E07A-84C9-F24C-9A79-C7AF0A66A7D4}"/>
                </a:ext>
              </a:extLst>
            </p:cNvPr>
            <p:cNvSpPr/>
            <p:nvPr userDrawn="1"/>
          </p:nvSpPr>
          <p:spPr>
            <a:xfrm>
              <a:off x="2121" y="5822060"/>
              <a:ext cx="5825780" cy="46803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DC10509-3D0C-1247-9036-0EBA53603F35}"/>
                </a:ext>
              </a:extLst>
            </p:cNvPr>
            <p:cNvSpPr/>
            <p:nvPr userDrawn="1"/>
          </p:nvSpPr>
          <p:spPr>
            <a:xfrm>
              <a:off x="488" y="6406846"/>
              <a:ext cx="1202086" cy="2740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8E47D8C-B612-174F-9259-E0DD370DD277}"/>
                </a:ext>
              </a:extLst>
            </p:cNvPr>
            <p:cNvSpPr/>
            <p:nvPr userDrawn="1"/>
          </p:nvSpPr>
          <p:spPr>
            <a:xfrm>
              <a:off x="-1" y="5624837"/>
              <a:ext cx="2527070" cy="3158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</p:grpSp>
      <p:sp>
        <p:nvSpPr>
          <p:cNvPr id="21" name="Footer Placeholder 2">
            <a:extLst>
              <a:ext uri="{FF2B5EF4-FFF2-40B4-BE49-F238E27FC236}">
                <a16:creationId xmlns:a16="http://schemas.microsoft.com/office/drawing/2014/main" id="{3073B508-0EB3-0C47-B894-9CB4DBEF9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513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4FE1D128-65CB-E84D-BBCD-F6994D46BF4D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17201A2-5241-48D8-A27D-A8B4A37CAB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0353" y="6010836"/>
            <a:ext cx="680153" cy="68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3015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ase study lar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2E05EC72-664F-4C5C-8AF8-94637BFC2B7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7B0AF3-0F0D-C34E-B5ED-DD2C38BEA09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46677" y="198560"/>
            <a:ext cx="2145323" cy="396526"/>
          </a:xfrm>
          <a:solidFill>
            <a:schemeClr val="bg2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7AE6F61-9F97-4776-8D17-F3BFA4FDFBA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0353" y="6010836"/>
            <a:ext cx="680153" cy="68015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557EC0F-9D5B-A842-8ADB-D3D2606A71E2}"/>
              </a:ext>
            </a:extLst>
          </p:cNvPr>
          <p:cNvSpPr/>
          <p:nvPr userDrawn="1"/>
        </p:nvSpPr>
        <p:spPr>
          <a:xfrm>
            <a:off x="858397" y="0"/>
            <a:ext cx="440652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0" i="0" dirty="0">
              <a:latin typeface="Arial Regular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961BCDF-7ADA-9C42-A5E7-F4F9EC6EF139}"/>
              </a:ext>
            </a:extLst>
          </p:cNvPr>
          <p:cNvCxnSpPr/>
          <p:nvPr userDrawn="1"/>
        </p:nvCxnSpPr>
        <p:spPr>
          <a:xfrm>
            <a:off x="1202644" y="6126531"/>
            <a:ext cx="1543792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0A85F28D-E752-414B-8752-C7CF063C58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18142" y="5395063"/>
            <a:ext cx="3588377" cy="713181"/>
          </a:xfrm>
        </p:spPr>
        <p:txBody>
          <a:bodyPr lIns="0" tIns="46800" rIns="0">
            <a:normAutofit/>
          </a:bodyPr>
          <a:lstStyle>
            <a:lvl1pPr marL="0" indent="0" algn="l"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Insert subtext here in sentence case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7EACAD1-D24C-AC48-B1E8-DBC2DE1B23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02644" y="3429001"/>
            <a:ext cx="3603875" cy="1947775"/>
          </a:xfrm>
        </p:spPr>
        <p:txBody>
          <a:bodyPr lIns="0" rIns="90000" anchor="b" anchorCtr="0">
            <a:normAutofit/>
          </a:bodyPr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Case Study</a:t>
            </a:r>
          </a:p>
        </p:txBody>
      </p:sp>
    </p:spTree>
    <p:extLst>
      <p:ext uri="{BB962C8B-B14F-4D97-AF65-F5344CB8AC3E}">
        <p14:creationId xmlns:p14="http://schemas.microsoft.com/office/powerpoint/2010/main" val="7803852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ase study with det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4CDD558-E3A9-2348-8883-B212DE39ED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7477" y="368300"/>
            <a:ext cx="5054735" cy="941161"/>
          </a:xfrm>
        </p:spPr>
        <p:txBody>
          <a:bodyPr lIns="0" tIns="46800" rIns="0" anchor="b" anchorCtr="0">
            <a:noAutofit/>
          </a:bodyPr>
          <a:lstStyle>
            <a:lvl1pPr algn="l"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goes here </a:t>
            </a:r>
            <a:br>
              <a:rPr lang="en-US" dirty="0"/>
            </a:br>
            <a:r>
              <a:rPr lang="en-US" dirty="0"/>
              <a:t>in sentence case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9B9492D-007F-714C-B370-51CE9B2AA8BB}"/>
              </a:ext>
            </a:extLst>
          </p:cNvPr>
          <p:cNvCxnSpPr/>
          <p:nvPr userDrawn="1"/>
        </p:nvCxnSpPr>
        <p:spPr>
          <a:xfrm>
            <a:off x="6299066" y="1404175"/>
            <a:ext cx="1543792" cy="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773EA8A-90DF-1541-83B6-26F6F025B5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97478" y="1823661"/>
            <a:ext cx="5054735" cy="42354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11B6CC6-435E-5843-9BB1-A7A7D96FE55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032500"/>
          </a:xfrm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AA3B0CBE-8481-3744-9125-68AD86068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97477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3128F3E0-9AE2-9540-81E2-55D2952BCFC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7DE19C9-4C88-B549-9AF7-9FC2AC2CC91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046677" y="198560"/>
            <a:ext cx="2145323" cy="396526"/>
          </a:xfrm>
          <a:solidFill>
            <a:schemeClr val="bg2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765EDC1-A2B0-461F-BEA0-F0B592A9C5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FE6261-FC2E-4405-9537-E6BD5767933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88913" y="6059488"/>
            <a:ext cx="1300162" cy="798512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5130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BD73AD8-CD95-43FD-8D0E-1F5C7E8AF9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1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99F8F23-34DA-5946-96F0-B56D6F0620D1}"/>
              </a:ext>
            </a:extLst>
          </p:cNvPr>
          <p:cNvSpPr/>
          <p:nvPr userDrawn="1"/>
        </p:nvSpPr>
        <p:spPr>
          <a:xfrm>
            <a:off x="17916" y="9409"/>
            <a:ext cx="12192000" cy="6858000"/>
          </a:xfrm>
          <a:prstGeom prst="rect">
            <a:avLst/>
          </a:prstGeom>
          <a:gradFill>
            <a:gsLst>
              <a:gs pos="1000">
                <a:schemeClr val="bg2">
                  <a:lumMod val="0"/>
                  <a:alpha val="0"/>
                </a:schemeClr>
              </a:gs>
              <a:gs pos="46000">
                <a:srgbClr val="000000">
                  <a:alpha val="39000"/>
                </a:srgbClr>
              </a:gs>
              <a:gs pos="65000">
                <a:srgbClr val="000000">
                  <a:alpha val="5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E23276C-C13B-5649-A8EF-4883AF581461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839788" y="2786742"/>
            <a:ext cx="9144000" cy="700314"/>
          </a:xfrm>
        </p:spPr>
        <p:txBody>
          <a:bodyPr lIns="0" rIns="90000" anchor="ctr" anchorCtr="0">
            <a:normAutofit/>
          </a:bodyPr>
          <a:lstStyle>
            <a:lvl1pPr algn="l">
              <a:defRPr sz="3600" b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Proposal/Report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6529E09-ADE1-3A48-A8D6-D86829582236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5286" y="3476621"/>
            <a:ext cx="9144000" cy="615891"/>
          </a:xfrm>
        </p:spPr>
        <p:txBody>
          <a:bodyPr lIns="0" rIns="90000" anchor="ctr" anchorCtr="0">
            <a:normAutofit/>
          </a:bodyPr>
          <a:lstStyle>
            <a:lvl1pPr marL="0" indent="0" algn="l">
              <a:buNone/>
              <a:defRPr sz="2000" b="0" i="0">
                <a:solidFill>
                  <a:schemeClr val="bg1"/>
                </a:solidFill>
                <a:latin typeface="Century Gothic" panose="020B0502020202020204" pitchFamily="34" charset="0"/>
                <a:ea typeface="Helvetica Neue Light" panose="02000403000000020004" pitchFamily="2" charset="0"/>
              </a:defRPr>
            </a:lvl1pPr>
          </a:lstStyle>
          <a:p>
            <a:pPr lvl="0"/>
            <a:r>
              <a:rPr lang="en-US" dirty="0"/>
              <a:t>Insert subtext here in sentence case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CC2B96-B9F0-A440-BB10-F5AD361501A6}"/>
              </a:ext>
            </a:extLst>
          </p:cNvPr>
          <p:cNvCxnSpPr/>
          <p:nvPr userDrawn="1"/>
        </p:nvCxnSpPr>
        <p:spPr>
          <a:xfrm>
            <a:off x="839788" y="4110799"/>
            <a:ext cx="1543792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4F805670-7194-F34E-8BA0-A56C8CF5896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55286" y="4267166"/>
            <a:ext cx="929971" cy="400447"/>
          </a:xfrm>
        </p:spPr>
        <p:txBody>
          <a:bodyPr lIns="0" rIns="90000">
            <a:normAutofit/>
          </a:bodyPr>
          <a:lstStyle>
            <a:lvl1pPr marL="0" indent="0" algn="l">
              <a:buNone/>
              <a:defRPr sz="2000" b="0" i="0">
                <a:solidFill>
                  <a:schemeClr val="bg1"/>
                </a:solidFill>
                <a:latin typeface="Century Gothic" panose="020B0502020202020204" pitchFamily="34" charset="0"/>
                <a:ea typeface="Helvetica Neue Light" panose="02000403000000020004" pitchFamily="2" charset="0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6FF794A-C589-E249-9B4A-D2B14AA32A8B}"/>
              </a:ext>
            </a:extLst>
          </p:cNvPr>
          <p:cNvGrpSpPr/>
          <p:nvPr userDrawn="1"/>
        </p:nvGrpSpPr>
        <p:grpSpPr>
          <a:xfrm rot="10800000">
            <a:off x="6364098" y="158730"/>
            <a:ext cx="5827902" cy="2016977"/>
            <a:chOff x="-1" y="4663945"/>
            <a:chExt cx="5827902" cy="201697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67BCB1F-2B0B-1549-8DAB-ED32FAD2A06B}"/>
                </a:ext>
              </a:extLst>
            </p:cNvPr>
            <p:cNvSpPr/>
            <p:nvPr userDrawn="1"/>
          </p:nvSpPr>
          <p:spPr>
            <a:xfrm>
              <a:off x="-1" y="4663945"/>
              <a:ext cx="2094807" cy="2738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5EF5318-500B-6845-9028-EBC6A7BAA777}"/>
                </a:ext>
              </a:extLst>
            </p:cNvPr>
            <p:cNvSpPr/>
            <p:nvPr userDrawn="1"/>
          </p:nvSpPr>
          <p:spPr>
            <a:xfrm>
              <a:off x="-1" y="5062957"/>
              <a:ext cx="3940234" cy="62294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4EF3C0C-0A99-CF41-84CE-6B8404032617}"/>
                </a:ext>
              </a:extLst>
            </p:cNvPr>
            <p:cNvSpPr/>
            <p:nvPr userDrawn="1"/>
          </p:nvSpPr>
          <p:spPr>
            <a:xfrm>
              <a:off x="2121" y="5822060"/>
              <a:ext cx="5825780" cy="46803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0042A74-77F3-734F-BA55-EE2C622B2049}"/>
                </a:ext>
              </a:extLst>
            </p:cNvPr>
            <p:cNvSpPr/>
            <p:nvPr userDrawn="1"/>
          </p:nvSpPr>
          <p:spPr>
            <a:xfrm>
              <a:off x="488" y="6406846"/>
              <a:ext cx="1202086" cy="27407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D0A3BDF-82B3-AA44-A002-C576A02C86B7}"/>
                </a:ext>
              </a:extLst>
            </p:cNvPr>
            <p:cNvSpPr/>
            <p:nvPr userDrawn="1"/>
          </p:nvSpPr>
          <p:spPr>
            <a:xfrm>
              <a:off x="-1" y="5624837"/>
              <a:ext cx="2527070" cy="3158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</p:grp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79907C-CDAE-4FBA-83F5-78BF444963E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9788" y="2090738"/>
            <a:ext cx="9159875" cy="7000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solidFill>
                  <a:schemeClr val="bg1"/>
                </a:solidFill>
                <a:latin typeface="Century Gothic Bold" panose="020B0702020202020204" pitchFamily="34" charset="0"/>
              </a:defRPr>
            </a:lvl1pPr>
            <a:lvl2pPr marL="457200" indent="0">
              <a:buNone/>
              <a:defRPr sz="3200">
                <a:solidFill>
                  <a:schemeClr val="bg1"/>
                </a:solidFill>
                <a:latin typeface="Century Gothic Bold" panose="020B0702020202020204" pitchFamily="34" charset="0"/>
              </a:defRPr>
            </a:lvl2pPr>
            <a:lvl3pPr>
              <a:defRPr>
                <a:latin typeface="Century Gothic Bold" panose="020B0702020202020204" pitchFamily="34" charset="0"/>
              </a:defRPr>
            </a:lvl3pPr>
            <a:lvl4pPr>
              <a:defRPr>
                <a:latin typeface="Century Gothic Bold" panose="020B0702020202020204" pitchFamily="34" charset="0"/>
              </a:defRPr>
            </a:lvl4pPr>
            <a:lvl5pPr>
              <a:defRPr>
                <a:latin typeface="Century Gothic Bold" panose="020B0702020202020204" pitchFamily="34" charset="0"/>
              </a:defRPr>
            </a:lvl5pPr>
          </a:lstStyle>
          <a:p>
            <a:pPr lvl="0"/>
            <a:r>
              <a:rPr lang="en-US"/>
              <a:t>Client name</a:t>
            </a:r>
            <a:endParaRPr lang="en-US" dirty="0"/>
          </a:p>
        </p:txBody>
      </p:sp>
      <p:pic>
        <p:nvPicPr>
          <p:cNvPr id="4" name="Picture 3" descr="A white letter in a circle&#10;&#10;Description automatically generated">
            <a:extLst>
              <a:ext uri="{FF2B5EF4-FFF2-40B4-BE49-F238E27FC236}">
                <a16:creationId xmlns:a16="http://schemas.microsoft.com/office/drawing/2014/main" id="{B636C14B-9F00-8BA9-E732-DBDD5B10D6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50089" y="5647765"/>
            <a:ext cx="586625" cy="987390"/>
          </a:xfrm>
          <a:prstGeom prst="rect">
            <a:avLst/>
          </a:prstGeom>
        </p:spPr>
      </p:pic>
      <p:pic>
        <p:nvPicPr>
          <p:cNvPr id="3" name="Picture 2" descr="A black and white logo&#10;&#10;AI-generated content may be incorrect.">
            <a:extLst>
              <a:ext uri="{FF2B5EF4-FFF2-40B4-BE49-F238E27FC236}">
                <a16:creationId xmlns:a16="http://schemas.microsoft.com/office/drawing/2014/main" id="{B5F28550-B35C-1F6F-36FE-30170E41832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39789" y="5626148"/>
            <a:ext cx="2214130" cy="102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438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05D5998-8951-6447-A442-7720304EED9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bg2">
                  <a:lumMod val="0"/>
                  <a:alpha val="0"/>
                </a:schemeClr>
              </a:gs>
              <a:gs pos="46000">
                <a:srgbClr val="000000">
                  <a:alpha val="39000"/>
                </a:srgbClr>
              </a:gs>
              <a:gs pos="65000">
                <a:srgbClr val="000000">
                  <a:alpha val="5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923044-9BAA-AE4C-90B4-885770DB0BD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47642"/>
            <a:ext cx="9144000" cy="1308967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ctr">
              <a:defRPr sz="3600" b="1" i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goes here in sentence case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80A2058A-BF3B-0D40-9D76-DD0202D5EA5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39498" y="3804230"/>
            <a:ext cx="9144000" cy="6158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Century Gothic" panose="020B0502020202020204" pitchFamily="34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</a:lstStyle>
          <a:p>
            <a:pPr lvl="0"/>
            <a:r>
              <a:rPr lang="en-US" dirty="0"/>
              <a:t>Insert subtext here in sentence case</a:t>
            </a:r>
          </a:p>
        </p:txBody>
      </p:sp>
      <p:pic>
        <p:nvPicPr>
          <p:cNvPr id="5" name="Picture 4" descr="A white letter in a circle&#10;&#10;Description automatically generated">
            <a:extLst>
              <a:ext uri="{FF2B5EF4-FFF2-40B4-BE49-F238E27FC236}">
                <a16:creationId xmlns:a16="http://schemas.microsoft.com/office/drawing/2014/main" id="{2CC10368-0615-006D-EFD2-89A44D4461B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50089" y="5647765"/>
            <a:ext cx="586625" cy="987390"/>
          </a:xfrm>
          <a:prstGeom prst="rect">
            <a:avLst/>
          </a:prstGeom>
        </p:spPr>
      </p:pic>
      <p:pic>
        <p:nvPicPr>
          <p:cNvPr id="6" name="Picture 5" descr="A black and white logo&#10;&#10;AI-generated content may be incorrect.">
            <a:extLst>
              <a:ext uri="{FF2B5EF4-FFF2-40B4-BE49-F238E27FC236}">
                <a16:creationId xmlns:a16="http://schemas.microsoft.com/office/drawing/2014/main" id="{12C70636-9979-5B72-695A-65251B5DB2A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39789" y="5626148"/>
            <a:ext cx="2214130" cy="102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0369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23044-9BAA-AE4C-90B4-885770DB0BD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9788" y="4135765"/>
            <a:ext cx="9144000" cy="1308967"/>
          </a:xfrm>
        </p:spPr>
        <p:txBody>
          <a:bodyPr lIns="0" tIns="46800" rIns="0" anchor="b" anchorCtr="0">
            <a:normAutofit/>
          </a:bodyPr>
          <a:lstStyle>
            <a:lvl1pPr algn="l">
              <a:defRPr sz="36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Title goes here in sentence case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80A2058A-BF3B-0D40-9D76-DD0202D5EA5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5286" y="5492353"/>
            <a:ext cx="9144000" cy="615891"/>
          </a:xfrm>
        </p:spPr>
        <p:txBody>
          <a:bodyPr lIns="0" tIns="46800" rIns="0">
            <a:normAutofit/>
          </a:bodyPr>
          <a:lstStyle>
            <a:lvl1pPr marL="0" indent="0" algn="l">
              <a:buNone/>
              <a:defRPr sz="2000" b="0" i="0">
                <a:solidFill>
                  <a:schemeClr val="bg1"/>
                </a:solidFill>
                <a:latin typeface="Century Gothic" panose="020B0502020202020204" pitchFamily="34" charset="0"/>
                <a:ea typeface="Helvetica Neue Light" panose="02000403000000020004" pitchFamily="2" charset="0"/>
              </a:defRPr>
            </a:lvl1pPr>
          </a:lstStyle>
          <a:p>
            <a:pPr lvl="0"/>
            <a:r>
              <a:rPr lang="en-US" dirty="0"/>
              <a:t>Insert subtext here in sentence case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858986C-E1F0-794D-8140-C30578A8BFA6}"/>
              </a:ext>
            </a:extLst>
          </p:cNvPr>
          <p:cNvCxnSpPr/>
          <p:nvPr userDrawn="1"/>
        </p:nvCxnSpPr>
        <p:spPr>
          <a:xfrm>
            <a:off x="839788" y="6126531"/>
            <a:ext cx="1543792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A83EED-08A0-8644-AE31-3761F6A16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513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0025349D-01A8-5249-B896-A499729F7693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E1721C4-234E-644C-8D42-D58C1D02DAE5}"/>
              </a:ext>
            </a:extLst>
          </p:cNvPr>
          <p:cNvGrpSpPr/>
          <p:nvPr userDrawn="1"/>
        </p:nvGrpSpPr>
        <p:grpSpPr>
          <a:xfrm rot="10800000">
            <a:off x="6364098" y="158730"/>
            <a:ext cx="5827902" cy="2016977"/>
            <a:chOff x="-1" y="4663945"/>
            <a:chExt cx="5827902" cy="201697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8F4C13D-6B11-6944-9F8B-0ED60B171D87}"/>
                </a:ext>
              </a:extLst>
            </p:cNvPr>
            <p:cNvSpPr/>
            <p:nvPr userDrawn="1"/>
          </p:nvSpPr>
          <p:spPr>
            <a:xfrm>
              <a:off x="-1" y="4663945"/>
              <a:ext cx="2094807" cy="2738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A5B3C60-1237-E947-8690-2AFF4E1A28A9}"/>
                </a:ext>
              </a:extLst>
            </p:cNvPr>
            <p:cNvSpPr/>
            <p:nvPr userDrawn="1"/>
          </p:nvSpPr>
          <p:spPr>
            <a:xfrm>
              <a:off x="-1" y="5062957"/>
              <a:ext cx="3940234" cy="6229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1E68AB0-EBB1-AE47-BA06-9583C1E3240D}"/>
                </a:ext>
              </a:extLst>
            </p:cNvPr>
            <p:cNvSpPr/>
            <p:nvPr userDrawn="1"/>
          </p:nvSpPr>
          <p:spPr>
            <a:xfrm>
              <a:off x="2121" y="5822060"/>
              <a:ext cx="5825780" cy="46803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CC14237-5B54-404B-86DF-2DD0DC163C8F}"/>
                </a:ext>
              </a:extLst>
            </p:cNvPr>
            <p:cNvSpPr/>
            <p:nvPr userDrawn="1"/>
          </p:nvSpPr>
          <p:spPr>
            <a:xfrm>
              <a:off x="488" y="6406846"/>
              <a:ext cx="1202086" cy="2740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4ED52A8-2C31-A449-9523-8676350C75B0}"/>
                </a:ext>
              </a:extLst>
            </p:cNvPr>
            <p:cNvSpPr/>
            <p:nvPr userDrawn="1"/>
          </p:nvSpPr>
          <p:spPr>
            <a:xfrm>
              <a:off x="-1" y="5624837"/>
              <a:ext cx="2527070" cy="3158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</p:grpSp>
      <p:pic>
        <p:nvPicPr>
          <p:cNvPr id="4" name="Picture 3" descr="A black and white logo&#10;&#10;AI-generated content may be incorrect.">
            <a:extLst>
              <a:ext uri="{FF2B5EF4-FFF2-40B4-BE49-F238E27FC236}">
                <a16:creationId xmlns:a16="http://schemas.microsoft.com/office/drawing/2014/main" id="{443DE9FA-FC02-3363-EE04-FB71CEF018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52934" y="5626148"/>
            <a:ext cx="2214130" cy="102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633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90C6265-BA68-43F7-B9C6-2BED1DC607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98E0F-C5DC-7746-96E8-3365A74A0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88" y="2882685"/>
            <a:ext cx="10514012" cy="3294277"/>
          </a:xfrm>
        </p:spPr>
        <p:txBody>
          <a:bodyPr/>
          <a:lstStyle>
            <a:lvl1pPr marL="0" indent="0" algn="ctr">
              <a:buNone/>
              <a:defRPr b="1" i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ECCC79-456B-E04F-BBC9-9CE9119F5349}"/>
              </a:ext>
            </a:extLst>
          </p:cNvPr>
          <p:cNvSpPr/>
          <p:nvPr userDrawn="1"/>
        </p:nvSpPr>
        <p:spPr>
          <a:xfrm>
            <a:off x="0" y="-15291"/>
            <a:ext cx="12192000" cy="25107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C1688621-6829-1F41-ADB4-5882DAF6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513" y="6356350"/>
            <a:ext cx="4114800" cy="365125"/>
          </a:xfrm>
        </p:spPr>
        <p:txBody>
          <a:bodyPr/>
          <a:lstStyle>
            <a:lvl1pPr algn="l">
              <a:defRPr>
                <a:solidFill>
                  <a:srgbClr val="000000"/>
                </a:solidFill>
              </a:defRPr>
            </a:lvl1pPr>
          </a:lstStyle>
          <a:p>
            <a:fld id="{ADA237A4-E67A-9E42-88FC-1738327952C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68432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98E0F-C5DC-7746-96E8-3365A74A0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88" y="2882685"/>
            <a:ext cx="10514012" cy="329427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4F533D6-5FD3-F54F-9A72-9B6C8D1F55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2511425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Arial Regular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ECCC79-456B-E04F-BBC9-9CE9119F5349}"/>
              </a:ext>
            </a:extLst>
          </p:cNvPr>
          <p:cNvSpPr/>
          <p:nvPr userDrawn="1"/>
        </p:nvSpPr>
        <p:spPr>
          <a:xfrm>
            <a:off x="0" y="0"/>
            <a:ext cx="12192000" cy="25107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A82CCE20-7059-C547-B56F-B76EF824F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513" y="6356350"/>
            <a:ext cx="4114800" cy="365125"/>
          </a:xfrm>
        </p:spPr>
        <p:txBody>
          <a:bodyPr/>
          <a:lstStyle>
            <a:lvl1pPr algn="l">
              <a:defRPr>
                <a:solidFill>
                  <a:srgbClr val="000000"/>
                </a:solidFill>
              </a:defRPr>
            </a:lvl1pPr>
          </a:lstStyle>
          <a:p>
            <a:fld id="{AE552155-9272-3049-B0AD-E8FF65CEC41B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7EA6ED-8ECC-4373-8617-CF386E7081D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8144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hank you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05D5998-8951-6447-A442-7720304EED9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bg2">
                  <a:lumMod val="0"/>
                  <a:alpha val="0"/>
                </a:schemeClr>
              </a:gs>
              <a:gs pos="30000">
                <a:srgbClr val="000000">
                  <a:alpha val="39000"/>
                </a:srgbClr>
              </a:gs>
              <a:gs pos="64000">
                <a:srgbClr val="000000">
                  <a:alpha val="5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198BAFA-1D9D-4001-96E1-A8F0F730A21C}"/>
              </a:ext>
            </a:extLst>
          </p:cNvPr>
          <p:cNvGrpSpPr/>
          <p:nvPr userDrawn="1"/>
        </p:nvGrpSpPr>
        <p:grpSpPr>
          <a:xfrm rot="10800000">
            <a:off x="6364098" y="158730"/>
            <a:ext cx="5827902" cy="2016977"/>
            <a:chOff x="-1" y="4663945"/>
            <a:chExt cx="5827902" cy="201697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74AE5CD-7C6E-46CD-8F8B-B18E70997901}"/>
                </a:ext>
              </a:extLst>
            </p:cNvPr>
            <p:cNvSpPr/>
            <p:nvPr userDrawn="1"/>
          </p:nvSpPr>
          <p:spPr>
            <a:xfrm>
              <a:off x="-1" y="4663945"/>
              <a:ext cx="2094807" cy="2738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43E799B-B396-4109-BF6B-FC21B7E76942}"/>
                </a:ext>
              </a:extLst>
            </p:cNvPr>
            <p:cNvSpPr/>
            <p:nvPr userDrawn="1"/>
          </p:nvSpPr>
          <p:spPr>
            <a:xfrm>
              <a:off x="-1" y="5062957"/>
              <a:ext cx="3940234" cy="62294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707DFEE-5FCC-48E7-B22A-F523C3ED93F8}"/>
                </a:ext>
              </a:extLst>
            </p:cNvPr>
            <p:cNvSpPr/>
            <p:nvPr userDrawn="1"/>
          </p:nvSpPr>
          <p:spPr>
            <a:xfrm>
              <a:off x="2121" y="5822060"/>
              <a:ext cx="5825780" cy="46803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997D6F9-D003-4817-B270-A7D618DDFC32}"/>
                </a:ext>
              </a:extLst>
            </p:cNvPr>
            <p:cNvSpPr/>
            <p:nvPr userDrawn="1"/>
          </p:nvSpPr>
          <p:spPr>
            <a:xfrm>
              <a:off x="488" y="6406846"/>
              <a:ext cx="1202086" cy="27407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5F37015-2A7D-4E00-BD30-06DDA8FE310F}"/>
                </a:ext>
              </a:extLst>
            </p:cNvPr>
            <p:cNvSpPr/>
            <p:nvPr userDrawn="1"/>
          </p:nvSpPr>
          <p:spPr>
            <a:xfrm>
              <a:off x="-1" y="5624837"/>
              <a:ext cx="2527070" cy="3158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</p:grpSp>
      <p:sp>
        <p:nvSpPr>
          <p:cNvPr id="19" name="Shape 488">
            <a:extLst>
              <a:ext uri="{FF2B5EF4-FFF2-40B4-BE49-F238E27FC236}">
                <a16:creationId xmlns:a16="http://schemas.microsoft.com/office/drawing/2014/main" id="{0F989A14-ADE0-4321-8CDF-5AF1735596C0}"/>
              </a:ext>
            </a:extLst>
          </p:cNvPr>
          <p:cNvSpPr/>
          <p:nvPr userDrawn="1"/>
        </p:nvSpPr>
        <p:spPr>
          <a:xfrm>
            <a:off x="839788" y="1552252"/>
            <a:ext cx="9182648" cy="1041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8" tIns="35718" rIns="35718" bIns="35718" anchor="b">
            <a:spAutoFit/>
          </a:bodyPr>
          <a:lstStyle/>
          <a:p>
            <a:pPr algn="l" hangingPunct="0">
              <a:lnSpc>
                <a:spcPct val="100000"/>
              </a:lnSpc>
              <a:tabLst>
                <a:tab pos="2660650" algn="l"/>
              </a:tabLst>
              <a:defRPr sz="6500">
                <a:solidFill>
                  <a:srgbClr val="16B8F2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lang="en-GB" sz="3600" b="1" kern="0" cap="none" dirty="0">
                <a:solidFill>
                  <a:schemeClr val="bg1"/>
                </a:solidFill>
                <a:latin typeface="Century Gothic" panose="020B0502020202020204" pitchFamily="34" charset="0"/>
                <a:ea typeface="Avenir Next Medium"/>
                <a:cs typeface="Arial" panose="020B0604020202020204" pitchFamily="34" charset="0"/>
                <a:sym typeface="Avenir Next Medium"/>
              </a:rPr>
              <a:t>Thank you</a:t>
            </a:r>
          </a:p>
          <a:p>
            <a:pPr algn="l" hangingPunct="0">
              <a:lnSpc>
                <a:spcPct val="100000"/>
              </a:lnSpc>
              <a:tabLst>
                <a:tab pos="2660650" algn="l"/>
              </a:tabLst>
              <a:defRPr sz="6500">
                <a:solidFill>
                  <a:srgbClr val="16B8F2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lang="en-GB" sz="2700" b="0" kern="0" cap="none" dirty="0">
                <a:solidFill>
                  <a:schemeClr val="bg1"/>
                </a:solidFill>
                <a:latin typeface="Century Gothic" panose="020B0502020202020204" pitchFamily="34" charset="0"/>
                <a:ea typeface="Avenir Next Medium"/>
                <a:cs typeface="Arial" panose="020B0604020202020204" pitchFamily="34" charset="0"/>
                <a:sym typeface="Avenir Next Medium"/>
              </a:rPr>
              <a:t>For any queries contact: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D6EADF2-E5F2-4CBB-99DC-2507308D54D9}"/>
              </a:ext>
            </a:extLst>
          </p:cNvPr>
          <p:cNvCxnSpPr/>
          <p:nvPr userDrawn="1"/>
        </p:nvCxnSpPr>
        <p:spPr>
          <a:xfrm>
            <a:off x="897844" y="2701160"/>
            <a:ext cx="1543792" cy="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0067EBCA-A7F4-F97A-2D16-C553747EF5AF}"/>
              </a:ext>
            </a:extLst>
          </p:cNvPr>
          <p:cNvGrpSpPr/>
          <p:nvPr userDrawn="1"/>
        </p:nvGrpSpPr>
        <p:grpSpPr>
          <a:xfrm>
            <a:off x="855286" y="5647765"/>
            <a:ext cx="10481428" cy="987391"/>
            <a:chOff x="855286" y="5647765"/>
            <a:chExt cx="10481428" cy="98739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1032E56-BC23-9CD2-4266-E2666CDCC0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55286" y="5647765"/>
              <a:ext cx="2896476" cy="987391"/>
            </a:xfrm>
            <a:prstGeom prst="rect">
              <a:avLst/>
            </a:prstGeom>
          </p:spPr>
        </p:pic>
        <p:pic>
          <p:nvPicPr>
            <p:cNvPr id="4" name="Picture 3" descr="A white letter in a circle&#10;&#10;Description automatically generated">
              <a:extLst>
                <a:ext uri="{FF2B5EF4-FFF2-40B4-BE49-F238E27FC236}">
                  <a16:creationId xmlns:a16="http://schemas.microsoft.com/office/drawing/2014/main" id="{9FD7C848-3090-CA49-BF03-5736338DAD3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0750089" y="5647765"/>
              <a:ext cx="586625" cy="9873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35779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a_3_section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12E8C4E9-BEC9-46E4-BC5C-29ABAC69270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212137" y="3436567"/>
            <a:ext cx="3979863" cy="342143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796AB8D9-0240-4D6F-866F-52F568A0C99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105275" y="0"/>
            <a:ext cx="3979863" cy="32924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8330F4FC-E3DB-4B68-B291-9BEBF8143C5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417888"/>
            <a:ext cx="3978275" cy="34401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8CBE22-B644-42C8-BCF9-B7228B7B7F84}"/>
              </a:ext>
            </a:extLst>
          </p:cNvPr>
          <p:cNvSpPr/>
          <p:nvPr userDrawn="1"/>
        </p:nvSpPr>
        <p:spPr>
          <a:xfrm>
            <a:off x="0" y="1"/>
            <a:ext cx="3979934" cy="329272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entury Gothic Bold"/>
                <a:ea typeface="Helvetica Neue Light" panose="02000403000000020004" pitchFamily="2" charset="0"/>
                <a:cs typeface="Helvetica Neue" panose="02000503000000020004" pitchFamily="2" charset="0"/>
              </a:rPr>
              <a:t>01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Century Gothic Bold"/>
                <a:ea typeface="Helvetica Neue Light" panose="02000403000000020004" pitchFamily="2" charset="0"/>
                <a:cs typeface="Helvetica Neue" panose="02000503000000020004" pitchFamily="2" charset="0"/>
              </a:rPr>
              <a:t>TITLE GOES HERE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Arial Regular"/>
                <a:ea typeface="Helvetica Neue Light" panose="02000403000000020004" pitchFamily="2" charset="0"/>
                <a:cs typeface="Helvetica Neue" panose="02000503000000020004" pitchFamily="2" charset="0"/>
              </a:rPr>
              <a:t>Subtext goes in here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FCB84E-6DE6-4072-BA2C-6C658802FAC9}"/>
              </a:ext>
            </a:extLst>
          </p:cNvPr>
          <p:cNvSpPr/>
          <p:nvPr userDrawn="1"/>
        </p:nvSpPr>
        <p:spPr>
          <a:xfrm>
            <a:off x="8212066" y="0"/>
            <a:ext cx="3979934" cy="32927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00" b="1" dirty="0">
                <a:solidFill>
                  <a:schemeClr val="bg1"/>
                </a:solidFill>
                <a:latin typeface="Century Gothic Bold"/>
                <a:ea typeface="Helvetica Neue Light" panose="02000403000000020004" pitchFamily="2" charset="0"/>
                <a:cs typeface="Helvetica Neue" panose="02000503000000020004" pitchFamily="2" charset="0"/>
              </a:rPr>
              <a:t>03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Century Gothic Bold"/>
                <a:ea typeface="Helvetica Neue Light" panose="02000403000000020004" pitchFamily="2" charset="0"/>
                <a:cs typeface="Helvetica Neue" panose="02000503000000020004" pitchFamily="2" charset="0"/>
              </a:rPr>
              <a:t>TITLE GOES HERE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Arial Regular"/>
                <a:ea typeface="Helvetica Neue Light" panose="02000403000000020004" pitchFamily="2" charset="0"/>
                <a:cs typeface="Helvetica Neue" panose="02000503000000020004" pitchFamily="2" charset="0"/>
              </a:rPr>
              <a:t>Subtext goes in here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CEC0EF-5454-4271-9E74-859ED46DAB16}"/>
              </a:ext>
            </a:extLst>
          </p:cNvPr>
          <p:cNvSpPr/>
          <p:nvPr userDrawn="1"/>
        </p:nvSpPr>
        <p:spPr>
          <a:xfrm>
            <a:off x="4105112" y="3417898"/>
            <a:ext cx="3979934" cy="34401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entury Gothic Bold"/>
                <a:ea typeface="Helvetica Neue Light" panose="02000403000000020004" pitchFamily="2" charset="0"/>
                <a:cs typeface="Helvetica Neue" panose="02000503000000020004" pitchFamily="2" charset="0"/>
              </a:rPr>
              <a:t>02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Century Gothic Bold"/>
                <a:ea typeface="Helvetica Neue Light" panose="02000403000000020004" pitchFamily="2" charset="0"/>
                <a:cs typeface="Helvetica Neue" panose="02000503000000020004" pitchFamily="2" charset="0"/>
              </a:rPr>
              <a:t>TITLE GOES HERE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Arial Regular"/>
                <a:ea typeface="Helvetica Neue Light" panose="02000403000000020004" pitchFamily="2" charset="0"/>
                <a:cs typeface="Helvetica Neue" panose="02000503000000020004" pitchFamily="2" charset="0"/>
              </a:rPr>
              <a:t>Subtext goes in here</a:t>
            </a:r>
          </a:p>
        </p:txBody>
      </p:sp>
    </p:spTree>
    <p:extLst>
      <p:ext uri="{BB962C8B-B14F-4D97-AF65-F5344CB8AC3E}">
        <p14:creationId xmlns:p14="http://schemas.microsoft.com/office/powerpoint/2010/main" val="68725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(alterna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35AEA1-942E-4956-8297-98C648E9CB36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544E19-D522-48EF-B00C-A570BC7D7D7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0"/>
            <a:ext cx="6094413" cy="685800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E23276C-C13B-5649-A8EF-4883AF581461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839788" y="4135765"/>
            <a:ext cx="4988114" cy="1308967"/>
          </a:xfrm>
        </p:spPr>
        <p:txBody>
          <a:bodyPr lIns="0" rIns="90000" anchor="b" anchorCtr="0">
            <a:normAutofit/>
          </a:bodyPr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 in sentence case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6529E09-ADE1-3A48-A8D6-D86829582236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5286" y="5492353"/>
            <a:ext cx="4988114" cy="615891"/>
          </a:xfrm>
        </p:spPr>
        <p:txBody>
          <a:bodyPr lIns="0" rIns="90000">
            <a:normAutofit/>
          </a:bodyPr>
          <a:lstStyle>
            <a:lvl1pPr marL="0" indent="0" algn="l">
              <a:buNone/>
              <a:defRPr sz="2000" b="0" i="0">
                <a:solidFill>
                  <a:schemeClr val="bg1"/>
                </a:solidFill>
                <a:latin typeface="Century Gothic" panose="020B0502020202020204" pitchFamily="34" charset="0"/>
                <a:ea typeface="Helvetica Neue Light" panose="02000403000000020004" pitchFamily="2" charset="0"/>
              </a:defRPr>
            </a:lvl1pPr>
          </a:lstStyle>
          <a:p>
            <a:pPr lvl="0"/>
            <a:r>
              <a:rPr lang="en-US" dirty="0"/>
              <a:t>Insert subtext here in sentence case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CC2B96-B9F0-A440-BB10-F5AD361501A6}"/>
              </a:ext>
            </a:extLst>
          </p:cNvPr>
          <p:cNvCxnSpPr/>
          <p:nvPr userDrawn="1"/>
        </p:nvCxnSpPr>
        <p:spPr>
          <a:xfrm>
            <a:off x="839788" y="6126531"/>
            <a:ext cx="1543792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5CA161BF-90DE-4B6A-8032-E1271D66057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0353" y="6010836"/>
            <a:ext cx="680153" cy="680153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1B22ECBD-C916-B045-8C96-CA5A45C7AD88}"/>
              </a:ext>
            </a:extLst>
          </p:cNvPr>
          <p:cNvGrpSpPr/>
          <p:nvPr userDrawn="1"/>
        </p:nvGrpSpPr>
        <p:grpSpPr>
          <a:xfrm rot="10800000">
            <a:off x="6364098" y="158730"/>
            <a:ext cx="5827902" cy="2016977"/>
            <a:chOff x="-1" y="4663945"/>
            <a:chExt cx="5827902" cy="201697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CED04B2-E7BA-5C4C-9895-C1C380EDFFB1}"/>
                </a:ext>
              </a:extLst>
            </p:cNvPr>
            <p:cNvSpPr/>
            <p:nvPr userDrawn="1"/>
          </p:nvSpPr>
          <p:spPr>
            <a:xfrm>
              <a:off x="-1" y="4663945"/>
              <a:ext cx="2094807" cy="2738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58CFC7F-404C-794D-8C8F-12E29CCF2DF7}"/>
                </a:ext>
              </a:extLst>
            </p:cNvPr>
            <p:cNvSpPr/>
            <p:nvPr userDrawn="1"/>
          </p:nvSpPr>
          <p:spPr>
            <a:xfrm>
              <a:off x="-1" y="5062957"/>
              <a:ext cx="3940234" cy="62294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5919EC4-3456-394C-9F77-1655ED4BF251}"/>
                </a:ext>
              </a:extLst>
            </p:cNvPr>
            <p:cNvSpPr/>
            <p:nvPr userDrawn="1"/>
          </p:nvSpPr>
          <p:spPr>
            <a:xfrm>
              <a:off x="2121" y="5822060"/>
              <a:ext cx="5825780" cy="46803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95607C8-F92B-5641-8969-813A28CFEA88}"/>
                </a:ext>
              </a:extLst>
            </p:cNvPr>
            <p:cNvSpPr/>
            <p:nvPr userDrawn="1"/>
          </p:nvSpPr>
          <p:spPr>
            <a:xfrm>
              <a:off x="488" y="6406846"/>
              <a:ext cx="1202086" cy="2740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634ECB7-E0E2-3842-9EF6-F918F79E1F37}"/>
                </a:ext>
              </a:extLst>
            </p:cNvPr>
            <p:cNvSpPr/>
            <p:nvPr userDrawn="1"/>
          </p:nvSpPr>
          <p:spPr>
            <a:xfrm>
              <a:off x="-1" y="5624837"/>
              <a:ext cx="2527070" cy="3158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66750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b_4_section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1A5B2C61-1D08-40E0-980A-8225A09DFE0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215437" y="1"/>
            <a:ext cx="2976563" cy="334647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8DBD0AC8-0D9B-4F00-BE43-4AE151CD42D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070701" y="1"/>
            <a:ext cx="2976563" cy="334647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3686191E-6531-4EE6-852A-C94A6BF164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43285" y="3470275"/>
            <a:ext cx="2976563" cy="338772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04FB82-E5A9-4A87-8B4A-CF8CF8C6452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470275"/>
            <a:ext cx="2976563" cy="338772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EB4BC4-7DF6-4917-82C7-2650953E30E1}"/>
              </a:ext>
            </a:extLst>
          </p:cNvPr>
          <p:cNvSpPr/>
          <p:nvPr userDrawn="1"/>
        </p:nvSpPr>
        <p:spPr>
          <a:xfrm>
            <a:off x="0" y="0"/>
            <a:ext cx="2977067" cy="33464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entury Gothic Bold"/>
                <a:ea typeface="Helvetica Neue Light" panose="02000403000000020004" pitchFamily="2" charset="0"/>
                <a:cs typeface="Helvetica Neue" panose="02000503000000020004" pitchFamily="2" charset="0"/>
              </a:rPr>
              <a:t>01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Century Gothic Bold"/>
                <a:ea typeface="Helvetica Neue Light" panose="02000403000000020004" pitchFamily="2" charset="0"/>
                <a:cs typeface="Helvetica Neue" panose="02000503000000020004" pitchFamily="2" charset="0"/>
              </a:rPr>
              <a:t>TITLE GOES HERE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Arial Regular"/>
                <a:ea typeface="Helvetica Neue Light" panose="02000403000000020004" pitchFamily="2" charset="0"/>
                <a:cs typeface="Helvetica Neue" panose="02000503000000020004" pitchFamily="2" charset="0"/>
              </a:rPr>
              <a:t>Subtext goes in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04EBE8-63AF-4A2F-A95D-6AC41A06D1C1}"/>
              </a:ext>
            </a:extLst>
          </p:cNvPr>
          <p:cNvSpPr/>
          <p:nvPr userDrawn="1"/>
        </p:nvSpPr>
        <p:spPr>
          <a:xfrm>
            <a:off x="6142781" y="0"/>
            <a:ext cx="2977067" cy="33588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00" b="1" dirty="0">
                <a:solidFill>
                  <a:schemeClr val="bg1"/>
                </a:solidFill>
                <a:latin typeface="Century Gothic Bold"/>
                <a:ea typeface="Helvetica Neue Light" panose="02000403000000020004" pitchFamily="2" charset="0"/>
                <a:cs typeface="Helvetica Neue" panose="02000503000000020004" pitchFamily="2" charset="0"/>
              </a:rPr>
              <a:t>03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Century Gothic Bold"/>
                <a:ea typeface="Helvetica Neue Light" panose="02000403000000020004" pitchFamily="2" charset="0"/>
                <a:cs typeface="Helvetica Neue" panose="02000503000000020004" pitchFamily="2" charset="0"/>
              </a:rPr>
              <a:t>TITLE GOES HERE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Arial Regular"/>
                <a:ea typeface="Helvetica Neue Light" panose="02000403000000020004" pitchFamily="2" charset="0"/>
                <a:cs typeface="Helvetica Neue" panose="02000503000000020004" pitchFamily="2" charset="0"/>
              </a:rPr>
              <a:t>Subtext goes in here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1C33C9-C43D-44D6-8C1A-5EE872E3B8BB}"/>
              </a:ext>
            </a:extLst>
          </p:cNvPr>
          <p:cNvSpPr/>
          <p:nvPr userDrawn="1"/>
        </p:nvSpPr>
        <p:spPr>
          <a:xfrm>
            <a:off x="3070701" y="3456984"/>
            <a:ext cx="2977067" cy="34010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entury Gothic Bold"/>
                <a:ea typeface="Helvetica Neue Light" panose="02000403000000020004" pitchFamily="2" charset="0"/>
                <a:cs typeface="Helvetica Neue" panose="02000503000000020004" pitchFamily="2" charset="0"/>
              </a:rPr>
              <a:t>02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Century Gothic Bold"/>
                <a:ea typeface="Helvetica Neue Light" panose="02000403000000020004" pitchFamily="2" charset="0"/>
                <a:cs typeface="Helvetica Neue" panose="02000503000000020004" pitchFamily="2" charset="0"/>
              </a:rPr>
              <a:t>TITLE GOES HERE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Arial Regular"/>
                <a:ea typeface="Helvetica Neue Light" panose="02000403000000020004" pitchFamily="2" charset="0"/>
                <a:cs typeface="Helvetica Neue" panose="02000503000000020004" pitchFamily="2" charset="0"/>
              </a:rPr>
              <a:t>Subtext goes in here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141450-7776-4495-9930-8E0BBB01E56A}"/>
              </a:ext>
            </a:extLst>
          </p:cNvPr>
          <p:cNvSpPr/>
          <p:nvPr userDrawn="1"/>
        </p:nvSpPr>
        <p:spPr>
          <a:xfrm>
            <a:off x="9214933" y="3456984"/>
            <a:ext cx="2977067" cy="3401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entury Gothic Bold"/>
                <a:ea typeface="Helvetica Neue Light" panose="02000403000000020004" pitchFamily="2" charset="0"/>
                <a:cs typeface="Helvetica Neue" panose="02000503000000020004" pitchFamily="2" charset="0"/>
              </a:rPr>
              <a:t>04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Century Gothic Bold"/>
                <a:ea typeface="Helvetica Neue Light" panose="02000403000000020004" pitchFamily="2" charset="0"/>
                <a:cs typeface="Helvetica Neue" panose="02000503000000020004" pitchFamily="2" charset="0"/>
              </a:rPr>
              <a:t>TITLE GOES HERE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Arial Regular"/>
                <a:ea typeface="Helvetica Neue Light" panose="02000403000000020004" pitchFamily="2" charset="0"/>
                <a:cs typeface="Helvetica Neue" panose="02000503000000020004" pitchFamily="2" charset="0"/>
              </a:rPr>
              <a:t>Subtext goes in here</a:t>
            </a:r>
          </a:p>
        </p:txBody>
      </p:sp>
    </p:spTree>
    <p:extLst>
      <p:ext uri="{BB962C8B-B14F-4D97-AF65-F5344CB8AC3E}">
        <p14:creationId xmlns:p14="http://schemas.microsoft.com/office/powerpoint/2010/main" val="33905927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c_5_section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9265F1AC-FED6-43EC-9CB3-DC6DBC88CBB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446293" y="-9873"/>
            <a:ext cx="2370138" cy="33835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89705CC8-21F8-4C81-865F-8A1E88F977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42929" y="-9873"/>
            <a:ext cx="2370138" cy="33835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6551DCA-D0EF-40E3-837D-A2F52D2A63B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462338"/>
            <a:ext cx="2370138" cy="339566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A5D9A06F-E20A-4AE0-A2DB-2CCFA68D4A2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93341" y="3462338"/>
            <a:ext cx="2370138" cy="339566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6" name="Picture Placeholder 3">
            <a:extLst>
              <a:ext uri="{FF2B5EF4-FFF2-40B4-BE49-F238E27FC236}">
                <a16:creationId xmlns:a16="http://schemas.microsoft.com/office/drawing/2014/main" id="{41C7918F-8E53-4379-9231-813F1C7127C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820244" y="3462338"/>
            <a:ext cx="2370138" cy="339566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413CD8-75EA-413A-83A2-A81EAD0C11D0}"/>
              </a:ext>
            </a:extLst>
          </p:cNvPr>
          <p:cNvSpPr/>
          <p:nvPr userDrawn="1"/>
        </p:nvSpPr>
        <p:spPr>
          <a:xfrm>
            <a:off x="0" y="1"/>
            <a:ext cx="2371756" cy="337364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entury Gothic Bold"/>
                <a:ea typeface="Helvetica Neue Light" panose="02000403000000020004" pitchFamily="2" charset="0"/>
                <a:cs typeface="Helvetica Neue" panose="02000503000000020004" pitchFamily="2" charset="0"/>
              </a:rPr>
              <a:t>01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Century Gothic Bold"/>
                <a:ea typeface="Helvetica Neue Light" panose="02000403000000020004" pitchFamily="2" charset="0"/>
                <a:cs typeface="Helvetica Neue" panose="02000503000000020004" pitchFamily="2" charset="0"/>
              </a:rPr>
              <a:t>TITLE GOES HERE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Arial Regular"/>
                <a:ea typeface="Helvetica Neue Light" panose="02000403000000020004" pitchFamily="2" charset="0"/>
                <a:cs typeface="Helvetica Neue" panose="02000503000000020004" pitchFamily="2" charset="0"/>
              </a:rPr>
              <a:t>Subtext goes in here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56B276-54D0-45B2-B78F-7E5C7BB21777}"/>
              </a:ext>
            </a:extLst>
          </p:cNvPr>
          <p:cNvSpPr/>
          <p:nvPr userDrawn="1"/>
        </p:nvSpPr>
        <p:spPr>
          <a:xfrm>
            <a:off x="4893802" y="0"/>
            <a:ext cx="2371756" cy="33835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00" b="1" dirty="0">
                <a:solidFill>
                  <a:schemeClr val="bg1"/>
                </a:solidFill>
                <a:latin typeface="Century Gothic Bold"/>
                <a:ea typeface="Helvetica Neue Light" panose="02000403000000020004" pitchFamily="2" charset="0"/>
                <a:cs typeface="Helvetica Neue" panose="02000503000000020004" pitchFamily="2" charset="0"/>
              </a:rPr>
              <a:t>03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Century Gothic Bold"/>
                <a:ea typeface="Helvetica Neue Light" panose="02000403000000020004" pitchFamily="2" charset="0"/>
                <a:cs typeface="Helvetica Neue" panose="02000503000000020004" pitchFamily="2" charset="0"/>
              </a:rPr>
              <a:t>TITLE GOES HERE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Arial Regular"/>
                <a:ea typeface="Helvetica Neue Light" panose="02000403000000020004" pitchFamily="2" charset="0"/>
                <a:cs typeface="Helvetica Neue" panose="02000503000000020004" pitchFamily="2" charset="0"/>
              </a:rPr>
              <a:t>Subtext goes in here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85C22A-1E92-445B-A7AB-DA8D8795C8C4}"/>
              </a:ext>
            </a:extLst>
          </p:cNvPr>
          <p:cNvSpPr/>
          <p:nvPr userDrawn="1"/>
        </p:nvSpPr>
        <p:spPr>
          <a:xfrm>
            <a:off x="2446352" y="3461684"/>
            <a:ext cx="2371756" cy="33963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entury Gothic Bold"/>
                <a:ea typeface="Helvetica Neue Light" panose="02000403000000020004" pitchFamily="2" charset="0"/>
                <a:cs typeface="Helvetica Neue" panose="02000503000000020004" pitchFamily="2" charset="0"/>
              </a:rPr>
              <a:t>02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Century Gothic Bold"/>
                <a:ea typeface="Helvetica Neue Light" panose="02000403000000020004" pitchFamily="2" charset="0"/>
                <a:cs typeface="Helvetica Neue" panose="02000503000000020004" pitchFamily="2" charset="0"/>
              </a:rPr>
              <a:t>TITLE GOES HERE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Arial Regular"/>
                <a:ea typeface="Helvetica Neue Light" panose="02000403000000020004" pitchFamily="2" charset="0"/>
                <a:cs typeface="Helvetica Neue" panose="02000503000000020004" pitchFamily="2" charset="0"/>
              </a:rPr>
              <a:t>Subtext goes in here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AEE9A5-0D44-4BD9-ACE2-D1920606F9F1}"/>
              </a:ext>
            </a:extLst>
          </p:cNvPr>
          <p:cNvSpPr/>
          <p:nvPr userDrawn="1"/>
        </p:nvSpPr>
        <p:spPr>
          <a:xfrm>
            <a:off x="7341311" y="3461684"/>
            <a:ext cx="2371756" cy="33963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entury Gothic Bold"/>
                <a:ea typeface="Helvetica Neue Light" panose="02000403000000020004" pitchFamily="2" charset="0"/>
                <a:cs typeface="Helvetica Neue" panose="02000503000000020004" pitchFamily="2" charset="0"/>
              </a:rPr>
              <a:t>04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Century Gothic Bold"/>
                <a:ea typeface="Helvetica Neue Light" panose="02000403000000020004" pitchFamily="2" charset="0"/>
                <a:cs typeface="Helvetica Neue" panose="02000503000000020004" pitchFamily="2" charset="0"/>
              </a:rPr>
              <a:t>TITLE GOES HERE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Arial Regular"/>
                <a:ea typeface="Helvetica Neue Light" panose="02000403000000020004" pitchFamily="2" charset="0"/>
                <a:cs typeface="Helvetica Neue" panose="02000503000000020004" pitchFamily="2" charset="0"/>
              </a:rPr>
              <a:t>Subtext goes in here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986377-307A-4C1A-BE3A-BFDC87BF15BA}"/>
              </a:ext>
            </a:extLst>
          </p:cNvPr>
          <p:cNvSpPr/>
          <p:nvPr userDrawn="1"/>
        </p:nvSpPr>
        <p:spPr>
          <a:xfrm>
            <a:off x="9820244" y="0"/>
            <a:ext cx="2371756" cy="33835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00" b="1" dirty="0">
                <a:solidFill>
                  <a:schemeClr val="bg1"/>
                </a:solidFill>
                <a:latin typeface="Century Gothic Bold"/>
                <a:ea typeface="Helvetica Neue Light" panose="02000403000000020004" pitchFamily="2" charset="0"/>
                <a:cs typeface="Helvetica Neue" panose="02000503000000020004" pitchFamily="2" charset="0"/>
              </a:rPr>
              <a:t>05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Century Gothic Bold"/>
                <a:ea typeface="Helvetica Neue Light" panose="02000403000000020004" pitchFamily="2" charset="0"/>
                <a:cs typeface="Helvetica Neue" panose="02000503000000020004" pitchFamily="2" charset="0"/>
              </a:rPr>
              <a:t>TITLE GOES HERE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Arial Regular"/>
                <a:ea typeface="Helvetica Neue Light" panose="02000403000000020004" pitchFamily="2" charset="0"/>
                <a:cs typeface="Helvetica Neue" panose="02000503000000020004" pitchFamily="2" charset="0"/>
              </a:rPr>
              <a:t>Subtext goes in here</a:t>
            </a:r>
          </a:p>
        </p:txBody>
      </p:sp>
    </p:spTree>
    <p:extLst>
      <p:ext uri="{BB962C8B-B14F-4D97-AF65-F5344CB8AC3E}">
        <p14:creationId xmlns:p14="http://schemas.microsoft.com/office/powerpoint/2010/main" val="6451733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1c_5_section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">
            <a:extLst>
              <a:ext uri="{FF2B5EF4-FFF2-40B4-BE49-F238E27FC236}">
                <a16:creationId xmlns:a16="http://schemas.microsoft.com/office/drawing/2014/main" id="{D469AA27-63D3-49B5-A439-4114FC42B43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066070" y="3494175"/>
            <a:ext cx="1975443" cy="3363824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61EB6EC3-F07E-49A1-A7DE-4563E3387E1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57105" y="3486886"/>
            <a:ext cx="1975443" cy="33711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DFF11165-5187-4BBE-826D-F1A35006C2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226549" y="-8224"/>
            <a:ext cx="1965452" cy="3419804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5" name="Picture Placeholder 3">
            <a:extLst>
              <a:ext uri="{FF2B5EF4-FFF2-40B4-BE49-F238E27FC236}">
                <a16:creationId xmlns:a16="http://schemas.microsoft.com/office/drawing/2014/main" id="{63948C29-9B03-44BD-B527-5692530FB18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04610" y="-8224"/>
            <a:ext cx="1966833" cy="3419804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6" name="Picture Placeholder 3">
            <a:extLst>
              <a:ext uri="{FF2B5EF4-FFF2-40B4-BE49-F238E27FC236}">
                <a16:creationId xmlns:a16="http://schemas.microsoft.com/office/drawing/2014/main" id="{67973FF3-6884-41F9-BD91-43CC449675C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20553" y="-11459"/>
            <a:ext cx="1975443" cy="342303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1" name="Picture Placeholder 3">
            <a:extLst>
              <a:ext uri="{FF2B5EF4-FFF2-40B4-BE49-F238E27FC236}">
                <a16:creationId xmlns:a16="http://schemas.microsoft.com/office/drawing/2014/main" id="{CE341A45-C273-4891-9434-5B09C3A0B6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494175"/>
            <a:ext cx="1950478" cy="336206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D863D3-3C3D-417C-9F26-C836A5CBBBFD}"/>
              </a:ext>
            </a:extLst>
          </p:cNvPr>
          <p:cNvSpPr/>
          <p:nvPr userDrawn="1"/>
        </p:nvSpPr>
        <p:spPr>
          <a:xfrm>
            <a:off x="-9993" y="1758"/>
            <a:ext cx="1975443" cy="34098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entury Gothic Bold"/>
                <a:ea typeface="Helvetica Neue Light" panose="02000403000000020004" pitchFamily="2" charset="0"/>
                <a:cs typeface="Helvetica Neue" panose="02000503000000020004" pitchFamily="2" charset="0"/>
              </a:rPr>
              <a:t>01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Century Gothic Bold"/>
                <a:ea typeface="Helvetica Neue Light" panose="02000403000000020004" pitchFamily="2" charset="0"/>
                <a:cs typeface="Helvetica Neue" panose="02000503000000020004" pitchFamily="2" charset="0"/>
              </a:rPr>
              <a:t>TITLE GOES HERE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Arial Regular"/>
                <a:ea typeface="Helvetica Neue Light" panose="02000403000000020004" pitchFamily="2" charset="0"/>
                <a:cs typeface="Helvetica Neue" panose="02000503000000020004" pitchFamily="2" charset="0"/>
              </a:rPr>
              <a:t>Subtext goes in here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813116-D841-47EB-89B1-0589510F66E8}"/>
              </a:ext>
            </a:extLst>
          </p:cNvPr>
          <p:cNvSpPr/>
          <p:nvPr userDrawn="1"/>
        </p:nvSpPr>
        <p:spPr>
          <a:xfrm>
            <a:off x="4066071" y="1"/>
            <a:ext cx="1975443" cy="34198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00" b="1" dirty="0">
                <a:solidFill>
                  <a:schemeClr val="bg1"/>
                </a:solidFill>
                <a:latin typeface="Century Gothic Bold"/>
                <a:ea typeface="Helvetica Neue Light" panose="02000403000000020004" pitchFamily="2" charset="0"/>
                <a:cs typeface="Helvetica Neue" panose="02000503000000020004" pitchFamily="2" charset="0"/>
              </a:rPr>
              <a:t>03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Century Gothic Bold"/>
                <a:ea typeface="Helvetica Neue Light" panose="02000403000000020004" pitchFamily="2" charset="0"/>
                <a:cs typeface="Helvetica Neue" panose="02000503000000020004" pitchFamily="2" charset="0"/>
              </a:rPr>
              <a:t>TITLE GOES HERE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Arial Regular"/>
                <a:ea typeface="Helvetica Neue Light" panose="02000403000000020004" pitchFamily="2" charset="0"/>
                <a:cs typeface="Helvetica Neue" panose="02000503000000020004" pitchFamily="2" charset="0"/>
              </a:rPr>
              <a:t>Subtext goes in here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0F049C-4F20-4067-98BD-2FEF9235DED8}"/>
              </a:ext>
            </a:extLst>
          </p:cNvPr>
          <p:cNvSpPr/>
          <p:nvPr userDrawn="1"/>
        </p:nvSpPr>
        <p:spPr>
          <a:xfrm>
            <a:off x="2020553" y="3494175"/>
            <a:ext cx="1975443" cy="33730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entury Gothic Bold"/>
                <a:ea typeface="Helvetica Neue Light" panose="02000403000000020004" pitchFamily="2" charset="0"/>
                <a:cs typeface="Helvetica Neue" panose="02000503000000020004" pitchFamily="2" charset="0"/>
              </a:rPr>
              <a:t>02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Century Gothic Bold"/>
                <a:ea typeface="Helvetica Neue Light" panose="02000403000000020004" pitchFamily="2" charset="0"/>
                <a:cs typeface="Helvetica Neue" panose="02000503000000020004" pitchFamily="2" charset="0"/>
              </a:rPr>
              <a:t>TITLE GOES HERE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Arial Regular"/>
                <a:ea typeface="Helvetica Neue Light" panose="02000403000000020004" pitchFamily="2" charset="0"/>
                <a:cs typeface="Helvetica Neue" panose="02000503000000020004" pitchFamily="2" charset="0"/>
              </a:rPr>
              <a:t>Subtext goes in here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E97D924-AA30-4CCA-9A32-FC5D88AD8BFB}"/>
              </a:ext>
            </a:extLst>
          </p:cNvPr>
          <p:cNvSpPr/>
          <p:nvPr userDrawn="1"/>
        </p:nvSpPr>
        <p:spPr>
          <a:xfrm>
            <a:off x="6104610" y="3484909"/>
            <a:ext cx="1975443" cy="33730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entury Gothic Bold"/>
                <a:ea typeface="Helvetica Neue Light" panose="02000403000000020004" pitchFamily="2" charset="0"/>
                <a:cs typeface="Helvetica Neue" panose="02000503000000020004" pitchFamily="2" charset="0"/>
              </a:rPr>
              <a:t>04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Century Gothic Bold"/>
                <a:ea typeface="Helvetica Neue Light" panose="02000403000000020004" pitchFamily="2" charset="0"/>
                <a:cs typeface="Helvetica Neue" panose="02000503000000020004" pitchFamily="2" charset="0"/>
              </a:rPr>
              <a:t>TITLE GOES HERE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Arial Regular"/>
                <a:ea typeface="Helvetica Neue Light" panose="02000403000000020004" pitchFamily="2" charset="0"/>
                <a:cs typeface="Helvetica Neue" panose="02000503000000020004" pitchFamily="2" charset="0"/>
              </a:rPr>
              <a:t>Subtext goes in here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D8A921-4D3C-4413-B1FB-5C8EEF26E7FD}"/>
              </a:ext>
            </a:extLst>
          </p:cNvPr>
          <p:cNvSpPr/>
          <p:nvPr userDrawn="1"/>
        </p:nvSpPr>
        <p:spPr>
          <a:xfrm>
            <a:off x="8169321" y="1"/>
            <a:ext cx="1975443" cy="34198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00" b="1" dirty="0">
                <a:solidFill>
                  <a:schemeClr val="bg1"/>
                </a:solidFill>
                <a:latin typeface="Century Gothic Bold"/>
                <a:ea typeface="Helvetica Neue Light" panose="02000403000000020004" pitchFamily="2" charset="0"/>
                <a:cs typeface="Helvetica Neue" panose="02000503000000020004" pitchFamily="2" charset="0"/>
              </a:rPr>
              <a:t>05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Century Gothic Bold"/>
                <a:ea typeface="Helvetica Neue Light" panose="02000403000000020004" pitchFamily="2" charset="0"/>
                <a:cs typeface="Helvetica Neue" panose="02000503000000020004" pitchFamily="2" charset="0"/>
              </a:rPr>
              <a:t>TITLE GOES HERE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Arial Regular"/>
                <a:ea typeface="Helvetica Neue Light" panose="02000403000000020004" pitchFamily="2" charset="0"/>
                <a:cs typeface="Helvetica Neue" panose="02000503000000020004" pitchFamily="2" charset="0"/>
              </a:rPr>
              <a:t>Subtext goes in here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C1CDD80-E1F1-431B-9A22-E095E3AC3178}"/>
              </a:ext>
            </a:extLst>
          </p:cNvPr>
          <p:cNvSpPr/>
          <p:nvPr userDrawn="1"/>
        </p:nvSpPr>
        <p:spPr>
          <a:xfrm>
            <a:off x="10226549" y="3484909"/>
            <a:ext cx="1975443" cy="337309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entury Gothic Bold"/>
                <a:ea typeface="Helvetica Neue Light" panose="02000403000000020004" pitchFamily="2" charset="0"/>
                <a:cs typeface="Helvetica Neue" panose="02000503000000020004" pitchFamily="2" charset="0"/>
              </a:rPr>
              <a:t>06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Century Gothic Bold"/>
                <a:ea typeface="Helvetica Neue Light" panose="02000403000000020004" pitchFamily="2" charset="0"/>
                <a:cs typeface="Helvetica Neue" panose="02000503000000020004" pitchFamily="2" charset="0"/>
              </a:rPr>
              <a:t>TITLE GOES HERE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Arial Regular"/>
                <a:ea typeface="Helvetica Neue Light" panose="02000403000000020004" pitchFamily="2" charset="0"/>
                <a:cs typeface="Helvetica Neue" panose="02000503000000020004" pitchFamily="2" charset="0"/>
              </a:rPr>
              <a:t>Subtext goes in here</a:t>
            </a:r>
          </a:p>
        </p:txBody>
      </p:sp>
    </p:spTree>
    <p:extLst>
      <p:ext uri="{BB962C8B-B14F-4D97-AF65-F5344CB8AC3E}">
        <p14:creationId xmlns:p14="http://schemas.microsoft.com/office/powerpoint/2010/main" val="28523285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23044-9BAA-AE4C-90B4-885770DB0BD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9788" y="4135765"/>
            <a:ext cx="9144000" cy="1308967"/>
          </a:xfrm>
        </p:spPr>
        <p:txBody>
          <a:bodyPr lIns="0" tIns="46800" rIns="0" anchor="b" anchorCtr="0">
            <a:norm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 in sentence case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80A2058A-BF3B-0D40-9D76-DD0202D5EA5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5286" y="5492353"/>
            <a:ext cx="9144000" cy="615891"/>
          </a:xfrm>
        </p:spPr>
        <p:txBody>
          <a:bodyPr lIns="0" tIns="46800" rIns="0">
            <a:normAutofit/>
          </a:bodyPr>
          <a:lstStyle>
            <a:lvl1pPr marL="0" indent="0" algn="l">
              <a:buNone/>
              <a:defRPr sz="2000" b="0" i="0">
                <a:solidFill>
                  <a:schemeClr val="bg1"/>
                </a:solidFill>
                <a:latin typeface="Century Gothic" panose="020B0502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Insert subtext here in sentence case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858986C-E1F0-794D-8140-C30578A8BFA6}"/>
              </a:ext>
            </a:extLst>
          </p:cNvPr>
          <p:cNvCxnSpPr/>
          <p:nvPr userDrawn="1"/>
        </p:nvCxnSpPr>
        <p:spPr>
          <a:xfrm>
            <a:off x="839788" y="6126531"/>
            <a:ext cx="1543792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2">
            <a:extLst>
              <a:ext uri="{FF2B5EF4-FFF2-40B4-BE49-F238E27FC236}">
                <a16:creationId xmlns:a16="http://schemas.microsoft.com/office/drawing/2014/main" id="{3073B508-0EB3-0C47-B894-9CB4DBEF9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513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274DCB9-C231-7840-9098-591E04D82531}"/>
              </a:ext>
            </a:extLst>
          </p:cNvPr>
          <p:cNvGrpSpPr/>
          <p:nvPr userDrawn="1"/>
        </p:nvGrpSpPr>
        <p:grpSpPr>
          <a:xfrm rot="10800000">
            <a:off x="6364098" y="158730"/>
            <a:ext cx="5827902" cy="2016977"/>
            <a:chOff x="-1" y="4663945"/>
            <a:chExt cx="5827902" cy="201697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5352013-2D79-984B-9DE4-4D3D1D552113}"/>
                </a:ext>
              </a:extLst>
            </p:cNvPr>
            <p:cNvSpPr/>
            <p:nvPr userDrawn="1"/>
          </p:nvSpPr>
          <p:spPr>
            <a:xfrm>
              <a:off x="-1" y="4663945"/>
              <a:ext cx="2094807" cy="2738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AD41C08-C921-6B4D-B254-A8A42FEB2210}"/>
                </a:ext>
              </a:extLst>
            </p:cNvPr>
            <p:cNvSpPr/>
            <p:nvPr userDrawn="1"/>
          </p:nvSpPr>
          <p:spPr>
            <a:xfrm>
              <a:off x="-1" y="5062957"/>
              <a:ext cx="3940234" cy="62294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EE257EA-DB7F-C342-A1AC-23625F408608}"/>
                </a:ext>
              </a:extLst>
            </p:cNvPr>
            <p:cNvSpPr/>
            <p:nvPr userDrawn="1"/>
          </p:nvSpPr>
          <p:spPr>
            <a:xfrm>
              <a:off x="2121" y="5822060"/>
              <a:ext cx="5825780" cy="46803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8099E94-AAB0-334D-AE74-8C17BA08616D}"/>
                </a:ext>
              </a:extLst>
            </p:cNvPr>
            <p:cNvSpPr/>
            <p:nvPr userDrawn="1"/>
          </p:nvSpPr>
          <p:spPr>
            <a:xfrm>
              <a:off x="488" y="6406846"/>
              <a:ext cx="1202086" cy="27407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4EC458D-F5B6-9B4C-B390-C9B55E99ACC5}"/>
                </a:ext>
              </a:extLst>
            </p:cNvPr>
            <p:cNvSpPr/>
            <p:nvPr userDrawn="1"/>
          </p:nvSpPr>
          <p:spPr>
            <a:xfrm>
              <a:off x="-1" y="5624837"/>
              <a:ext cx="2527070" cy="3158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6E9BB8B2-A370-44AA-9BC3-34410F0AB7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0353" y="6010836"/>
            <a:ext cx="680153" cy="68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61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title (alterna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35AEA1-942E-4956-8297-98C648E9CB36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544E19-D522-48EF-B00C-A570BC7D7D7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0"/>
            <a:ext cx="6094413" cy="685800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E23276C-C13B-5649-A8EF-4883AF581461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839788" y="4135765"/>
            <a:ext cx="4988114" cy="1308967"/>
          </a:xfrm>
        </p:spPr>
        <p:txBody>
          <a:bodyPr lIns="0" rIns="90000" anchor="b" anchorCtr="0">
            <a:norm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 in sentence case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6529E09-ADE1-3A48-A8D6-D86829582236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5286" y="5492353"/>
            <a:ext cx="4988114" cy="615891"/>
          </a:xfrm>
        </p:spPr>
        <p:txBody>
          <a:bodyPr lIns="0" rIns="90000">
            <a:normAutofit/>
          </a:bodyPr>
          <a:lstStyle>
            <a:lvl1pPr marL="0" indent="0" algn="l">
              <a:buNone/>
              <a:defRPr sz="2000" b="0" i="0">
                <a:solidFill>
                  <a:schemeClr val="bg1"/>
                </a:solidFill>
                <a:latin typeface="Century Gothic" panose="020B0502020202020204" pitchFamily="34" charset="0"/>
                <a:ea typeface="Helvetica Neue Light" panose="02000403000000020004" pitchFamily="2" charset="0"/>
              </a:defRPr>
            </a:lvl1pPr>
          </a:lstStyle>
          <a:p>
            <a:pPr lvl="0"/>
            <a:r>
              <a:rPr lang="en-US" dirty="0"/>
              <a:t>Insert subtext here in sentence case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CC2B96-B9F0-A440-BB10-F5AD361501A6}"/>
              </a:ext>
            </a:extLst>
          </p:cNvPr>
          <p:cNvCxnSpPr/>
          <p:nvPr userDrawn="1"/>
        </p:nvCxnSpPr>
        <p:spPr>
          <a:xfrm>
            <a:off x="839788" y="6126531"/>
            <a:ext cx="1543792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5CA161BF-90DE-4B6A-8032-E1271D66057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0353" y="6010836"/>
            <a:ext cx="680153" cy="680153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5BFA7008-8DBD-4AF5-9013-BC28289D566A}"/>
              </a:ext>
            </a:extLst>
          </p:cNvPr>
          <p:cNvGrpSpPr/>
          <p:nvPr userDrawn="1"/>
        </p:nvGrpSpPr>
        <p:grpSpPr>
          <a:xfrm rot="10800000">
            <a:off x="6364098" y="158730"/>
            <a:ext cx="5827902" cy="2016977"/>
            <a:chOff x="-1" y="4663945"/>
            <a:chExt cx="5827902" cy="201697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6F8BDFF-83EF-453E-AFD8-8642F6BE606A}"/>
                </a:ext>
              </a:extLst>
            </p:cNvPr>
            <p:cNvSpPr/>
            <p:nvPr userDrawn="1"/>
          </p:nvSpPr>
          <p:spPr>
            <a:xfrm>
              <a:off x="-1" y="4663945"/>
              <a:ext cx="2094807" cy="27381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90B99A2-5B98-422E-A450-3C2AE51B3C6B}"/>
                </a:ext>
              </a:extLst>
            </p:cNvPr>
            <p:cNvSpPr/>
            <p:nvPr userDrawn="1"/>
          </p:nvSpPr>
          <p:spPr>
            <a:xfrm>
              <a:off x="-1" y="5062957"/>
              <a:ext cx="3940234" cy="6229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30D97C0-0630-4060-AA70-6C8C87DECD1B}"/>
                </a:ext>
              </a:extLst>
            </p:cNvPr>
            <p:cNvSpPr/>
            <p:nvPr userDrawn="1"/>
          </p:nvSpPr>
          <p:spPr>
            <a:xfrm>
              <a:off x="2121" y="5822060"/>
              <a:ext cx="5825780" cy="46803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08FFE1C-5225-48F6-B1D7-F0511904548B}"/>
                </a:ext>
              </a:extLst>
            </p:cNvPr>
            <p:cNvSpPr/>
            <p:nvPr userDrawn="1"/>
          </p:nvSpPr>
          <p:spPr>
            <a:xfrm>
              <a:off x="488" y="6406846"/>
              <a:ext cx="1202086" cy="27407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179EDB7-00E7-42E3-B0BB-9AAD6B12EC8C}"/>
                </a:ext>
              </a:extLst>
            </p:cNvPr>
            <p:cNvSpPr/>
            <p:nvPr userDrawn="1"/>
          </p:nvSpPr>
          <p:spPr>
            <a:xfrm>
              <a:off x="-1" y="5624837"/>
              <a:ext cx="2527070" cy="3158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24219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CF024-CE78-C044-AC1C-749F5A0116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lIns="0" tIns="46800" rIns="0">
            <a:normAutofit/>
          </a:bodyPr>
          <a:lstStyle>
            <a:lvl1pPr algn="l"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goes here in sentence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98E0F-C5DC-7746-96E8-3365A74A0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88" y="1825625"/>
            <a:ext cx="10514012" cy="4351338"/>
          </a:xfrm>
        </p:spPr>
        <p:txBody>
          <a:bodyPr/>
          <a:lstStyle>
            <a:lvl1pPr marL="0" indent="0">
              <a:buNone/>
              <a:defRPr b="0" i="0">
                <a:solidFill>
                  <a:schemeClr val="tx1"/>
                </a:solidFill>
              </a:defRPr>
            </a:lvl1pPr>
            <a:lvl2pPr>
              <a:defRPr b="0" i="0">
                <a:solidFill>
                  <a:schemeClr val="tx1"/>
                </a:solidFill>
              </a:defRPr>
            </a:lvl2pPr>
            <a:lvl3pPr>
              <a:defRPr b="0" i="0">
                <a:solidFill>
                  <a:schemeClr val="tx1"/>
                </a:solidFill>
              </a:defRPr>
            </a:lvl3pPr>
            <a:lvl4pPr>
              <a:defRPr b="0" i="0">
                <a:solidFill>
                  <a:schemeClr val="tx1"/>
                </a:solidFill>
              </a:defRPr>
            </a:lvl4pPr>
            <a:lvl5pPr>
              <a:defRPr b="0" i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6BF1FDA-2CB4-704B-95F9-2095F91D33FC}"/>
              </a:ext>
            </a:extLst>
          </p:cNvPr>
          <p:cNvCxnSpPr/>
          <p:nvPr userDrawn="1"/>
        </p:nvCxnSpPr>
        <p:spPr>
          <a:xfrm>
            <a:off x="839788" y="1401000"/>
            <a:ext cx="154379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2">
            <a:extLst>
              <a:ext uri="{FF2B5EF4-FFF2-40B4-BE49-F238E27FC236}">
                <a16:creationId xmlns:a16="http://schemas.microsoft.com/office/drawing/2014/main" id="{3C72FCD4-32B2-F144-B95B-61FA8242A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513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39EE7AD-8B82-7D47-8069-D52C01590D9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46677" y="198560"/>
            <a:ext cx="2145323" cy="396526"/>
          </a:xfr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FC9128-85E0-43D6-AE52-24249BDB4F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917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98E0F-C5DC-7746-96E8-3365A74A0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0145" y="368300"/>
            <a:ext cx="6033655" cy="5808663"/>
          </a:xfrm>
        </p:spPr>
        <p:txBody>
          <a:bodyPr anchor="ctr" anchorCtr="0"/>
          <a:lstStyle>
            <a:lvl1pPr marL="0" indent="0">
              <a:buNone/>
              <a:defRPr b="0" i="0">
                <a:solidFill>
                  <a:schemeClr val="tx1"/>
                </a:solidFill>
              </a:defRPr>
            </a:lvl1pPr>
            <a:lvl2pPr>
              <a:defRPr b="0" i="0">
                <a:solidFill>
                  <a:schemeClr val="tx1"/>
                </a:solidFill>
              </a:defRPr>
            </a:lvl2pPr>
            <a:lvl3pPr>
              <a:defRPr b="0" i="0">
                <a:solidFill>
                  <a:schemeClr val="tx1"/>
                </a:solidFill>
              </a:defRPr>
            </a:lvl3pPr>
            <a:lvl4pPr>
              <a:defRPr b="0" i="0">
                <a:solidFill>
                  <a:schemeClr val="tx1"/>
                </a:solidFill>
              </a:defRPr>
            </a:lvl4pPr>
            <a:lvl5pPr>
              <a:defRPr b="0" i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9FB720C-C67A-FD4D-A977-E338215C9D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1808163"/>
            <a:ext cx="3417916" cy="2058518"/>
          </a:xfrm>
        </p:spPr>
        <p:txBody>
          <a:bodyPr lIns="0" tIns="46800" rIns="0" anchor="b" anchorCtr="0">
            <a:normAutofit/>
          </a:bodyPr>
          <a:lstStyle>
            <a:lvl1pPr algn="l"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goes here in sentence case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3352B9D-F2CE-424E-8292-015565D0F13A}"/>
              </a:ext>
            </a:extLst>
          </p:cNvPr>
          <p:cNvCxnSpPr/>
          <p:nvPr userDrawn="1"/>
        </p:nvCxnSpPr>
        <p:spPr>
          <a:xfrm>
            <a:off x="841376" y="3961394"/>
            <a:ext cx="154379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FE7ABECA-E0EE-F045-8F8F-D118DD34F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513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4542EA71-07C9-454D-9382-8585934083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46677" y="198560"/>
            <a:ext cx="2145323" cy="396526"/>
          </a:xfr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54A328-3112-45BC-97D3-82DAD590D8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3535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4CDD558-E3A9-2348-8883-B212DE39ED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7477" y="368300"/>
            <a:ext cx="5054735" cy="941161"/>
          </a:xfrm>
        </p:spPr>
        <p:txBody>
          <a:bodyPr lIns="0" tIns="46800" rIns="0" anchor="b" anchorCtr="0">
            <a:noAutofit/>
          </a:bodyPr>
          <a:lstStyle>
            <a:lvl1pPr algn="l"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goes here </a:t>
            </a:r>
            <a:br>
              <a:rPr lang="en-US" dirty="0"/>
            </a:br>
            <a:r>
              <a:rPr lang="en-US" dirty="0"/>
              <a:t>in sentence case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9B9492D-007F-714C-B370-51CE9B2AA8BB}"/>
              </a:ext>
            </a:extLst>
          </p:cNvPr>
          <p:cNvCxnSpPr/>
          <p:nvPr userDrawn="1"/>
        </p:nvCxnSpPr>
        <p:spPr>
          <a:xfrm>
            <a:off x="6299066" y="1404175"/>
            <a:ext cx="154379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773EA8A-90DF-1541-83B6-26F6F025B5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97478" y="1823661"/>
            <a:ext cx="5054735" cy="42354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11B6CC6-435E-5843-9BB1-A7A7D96FE55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858000"/>
          </a:xfrm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AA3B0CBE-8481-3744-9125-68AD86068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97477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78037B5-0D94-6848-8729-D07DCD4C5B5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46677" y="198560"/>
            <a:ext cx="2145323" cy="396526"/>
          </a:xfr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9C87EF-B024-4090-8688-B3F8FAAA7B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44237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11B6CC6-435E-5843-9BB1-A7A7D96FE55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858000"/>
          </a:xfrm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C48843-BF4C-F246-85A3-3FE0B5DA1845}"/>
              </a:ext>
            </a:extLst>
          </p:cNvPr>
          <p:cNvSpPr/>
          <p:nvPr userDrawn="1"/>
        </p:nvSpPr>
        <p:spPr>
          <a:xfrm>
            <a:off x="6096000" y="0"/>
            <a:ext cx="103322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D704644D-5978-4B49-B6B6-114C370AF8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39186" y="368300"/>
            <a:ext cx="3913027" cy="612549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9EA4D7E0-30EF-114F-B0B2-8BA3DBC94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9186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725CA2D1-8A7B-EE4F-9B80-89ED28D57E8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46677" y="198560"/>
            <a:ext cx="2145323" cy="396526"/>
          </a:xfr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9811AE-2098-439C-BF5C-5CFFEC0B01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4861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content and 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4CDD558-E3A9-2348-8883-B212DE39ED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34297" y="368300"/>
            <a:ext cx="3417916" cy="941161"/>
          </a:xfrm>
        </p:spPr>
        <p:txBody>
          <a:bodyPr lIns="0" tIns="46800" rIns="0" anchor="b" anchorCtr="0">
            <a:normAutofit/>
          </a:bodyPr>
          <a:lstStyle>
            <a:lvl1pPr algn="l"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9B9492D-007F-714C-B370-51CE9B2AA8BB}"/>
              </a:ext>
            </a:extLst>
          </p:cNvPr>
          <p:cNvCxnSpPr/>
          <p:nvPr userDrawn="1"/>
        </p:nvCxnSpPr>
        <p:spPr>
          <a:xfrm>
            <a:off x="7935885" y="1404175"/>
            <a:ext cx="154379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773EA8A-90DF-1541-83B6-26F6F025B5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34297" y="1823661"/>
            <a:ext cx="3417916" cy="42354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11B6CC6-435E-5843-9BB1-A7A7D96FE55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7733654" cy="6858000"/>
          </a:xfrm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8F96CD15-8A93-E64D-998B-C9FEFE9F1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14197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8202993E-6277-494E-AAA6-ED13F16F3C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46677" y="198560"/>
            <a:ext cx="2145323" cy="396526"/>
          </a:xfr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5AD5C3F-C247-41FB-BA03-63026DF628B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55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CF024-CE78-C044-AC1C-749F5A0116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lIns="0" tIns="46800" rIns="0">
            <a:normAutofit/>
          </a:bodyPr>
          <a:lstStyle>
            <a:lvl1pPr algn="l"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goes here in sentence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98E0F-C5DC-7746-96E8-3365A74A0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88" y="1825625"/>
            <a:ext cx="10514012" cy="4351338"/>
          </a:xfrm>
        </p:spPr>
        <p:txBody>
          <a:bodyPr/>
          <a:lstStyle>
            <a:lvl1pPr marL="0" indent="0">
              <a:buNone/>
              <a:defRPr b="0" i="0">
                <a:solidFill>
                  <a:schemeClr val="tx1"/>
                </a:solidFill>
              </a:defRPr>
            </a:lvl1pPr>
            <a:lvl2pPr>
              <a:defRPr b="0" i="0">
                <a:solidFill>
                  <a:schemeClr val="tx1"/>
                </a:solidFill>
              </a:defRPr>
            </a:lvl2pPr>
            <a:lvl3pPr>
              <a:defRPr b="0" i="0">
                <a:solidFill>
                  <a:schemeClr val="tx1"/>
                </a:solidFill>
              </a:defRPr>
            </a:lvl3pPr>
            <a:lvl4pPr>
              <a:defRPr b="0" i="0">
                <a:solidFill>
                  <a:schemeClr val="tx1"/>
                </a:solidFill>
              </a:defRPr>
            </a:lvl4pPr>
            <a:lvl5pPr>
              <a:defRPr b="0" i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6BF1FDA-2CB4-704B-95F9-2095F91D33FC}"/>
              </a:ext>
            </a:extLst>
          </p:cNvPr>
          <p:cNvCxnSpPr/>
          <p:nvPr userDrawn="1"/>
        </p:nvCxnSpPr>
        <p:spPr>
          <a:xfrm>
            <a:off x="839788" y="1401000"/>
            <a:ext cx="1543792" cy="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2">
            <a:extLst>
              <a:ext uri="{FF2B5EF4-FFF2-40B4-BE49-F238E27FC236}">
                <a16:creationId xmlns:a16="http://schemas.microsoft.com/office/drawing/2014/main" id="{3C72FCD4-32B2-F144-B95B-61FA8242A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513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A06387B2-7A61-DC40-A17B-3BFC5FA510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892DD46-7CCA-E64B-85FF-CBF1C388609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046677" y="198560"/>
            <a:ext cx="2145323" cy="396526"/>
          </a:xfrm>
          <a:solidFill>
            <a:schemeClr val="bg2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650CC2-E3C5-4D8E-9A69-AE643F9B26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5461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full page 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F5E482-9F3E-434D-AFFD-790CDC1373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16200" y="2247524"/>
            <a:ext cx="6959600" cy="2278063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3200" b="1" dirty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CEE60FEE-C0F5-214D-8642-2DE797D2A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513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8613B4AC-8763-7940-BD42-B42042E2519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46677" y="198560"/>
            <a:ext cx="2145323" cy="396526"/>
          </a:xfrm>
          <a:solidFill>
            <a:schemeClr val="bg1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0F1335-6400-4039-9159-391DABDD43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0353" y="6010836"/>
            <a:ext cx="680153" cy="68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7037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ase study lar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BC55F75A-12C2-477C-9B6B-7CEE1882AA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57EC0F-9D5B-A842-8ADB-D3D2606A71E2}"/>
              </a:ext>
            </a:extLst>
          </p:cNvPr>
          <p:cNvSpPr/>
          <p:nvPr userDrawn="1"/>
        </p:nvSpPr>
        <p:spPr>
          <a:xfrm>
            <a:off x="881257" y="0"/>
            <a:ext cx="44065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0" i="0" dirty="0">
              <a:latin typeface="Arial Regular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961BCDF-7ADA-9C42-A5E7-F4F9EC6EF139}"/>
              </a:ext>
            </a:extLst>
          </p:cNvPr>
          <p:cNvCxnSpPr/>
          <p:nvPr userDrawn="1"/>
        </p:nvCxnSpPr>
        <p:spPr>
          <a:xfrm>
            <a:off x="1202644" y="6126531"/>
            <a:ext cx="1543792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0A85F28D-E752-414B-8752-C7CF063C58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18142" y="5395063"/>
            <a:ext cx="3588377" cy="713181"/>
          </a:xfrm>
        </p:spPr>
        <p:txBody>
          <a:bodyPr lIns="0" tIns="46800" rIns="0">
            <a:normAutofit/>
          </a:bodyPr>
          <a:lstStyle>
            <a:lvl1pPr marL="0" indent="0" algn="l"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Insert subtext here in sentence case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7EACAD1-D24C-AC48-B1E8-DBC2DE1B23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02644" y="3429001"/>
            <a:ext cx="3603875" cy="1947775"/>
          </a:xfrm>
        </p:spPr>
        <p:txBody>
          <a:bodyPr lIns="0" rIns="90000" anchor="b" anchorCtr="0">
            <a:norm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Case Study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DA1970D-20F3-B648-BB67-EE59C87C99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46677" y="198560"/>
            <a:ext cx="2145323" cy="396526"/>
          </a:xfr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92DBD0-D0E8-422A-8F6F-7A63C7B71E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0353" y="6010836"/>
            <a:ext cx="680153" cy="68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493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ase study with det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4CDD558-E3A9-2348-8883-B212DE39ED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7477" y="368300"/>
            <a:ext cx="5054735" cy="941161"/>
          </a:xfrm>
        </p:spPr>
        <p:txBody>
          <a:bodyPr lIns="0" tIns="46800" rIns="0" anchor="b" anchorCtr="0">
            <a:noAutofit/>
          </a:bodyPr>
          <a:lstStyle>
            <a:lvl1pPr algn="l"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goes here </a:t>
            </a:r>
            <a:br>
              <a:rPr lang="en-US" dirty="0"/>
            </a:br>
            <a:r>
              <a:rPr lang="en-US" dirty="0"/>
              <a:t>in sentence case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9B9492D-007F-714C-B370-51CE9B2AA8BB}"/>
              </a:ext>
            </a:extLst>
          </p:cNvPr>
          <p:cNvCxnSpPr/>
          <p:nvPr userDrawn="1"/>
        </p:nvCxnSpPr>
        <p:spPr>
          <a:xfrm>
            <a:off x="6299066" y="1404175"/>
            <a:ext cx="154379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773EA8A-90DF-1541-83B6-26F6F025B5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97478" y="1823661"/>
            <a:ext cx="5054735" cy="42354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11B6CC6-435E-5843-9BB1-A7A7D96FE55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032500"/>
          </a:xfrm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AA3B0CBE-8481-3744-9125-68AD86068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97477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3128F3E0-9AE2-9540-81E2-55D2952BCFC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7DE19C9-4C88-B549-9AF7-9FC2AC2CC91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046677" y="198560"/>
            <a:ext cx="2145323" cy="396526"/>
          </a:xfr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765EDC1-A2B0-461F-BEA0-F0B592A9C5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FE6261-FC2E-4405-9537-E6BD5767933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88913" y="6059488"/>
            <a:ext cx="1300162" cy="798512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439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814FDD5-2FA9-6947-AE5A-E60DDB69E8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9788" y="4135765"/>
            <a:ext cx="9144000" cy="1308967"/>
          </a:xfrm>
        </p:spPr>
        <p:txBody>
          <a:bodyPr lIns="0" tIns="46800" rIns="0" anchor="b" anchorCtr="0">
            <a:normAutofit/>
          </a:bodyPr>
          <a:lstStyle>
            <a:lvl1pPr algn="l">
              <a:defRPr sz="3600" b="1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 in sentence case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ABF0B2CF-4F55-A940-A0E9-5E4EA8AA753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5286" y="5492353"/>
            <a:ext cx="9144000" cy="615891"/>
          </a:xfrm>
        </p:spPr>
        <p:txBody>
          <a:bodyPr lIns="0" tIns="46800" rIns="0">
            <a:normAutofit/>
          </a:bodyPr>
          <a:lstStyle>
            <a:lvl1pPr marL="0" indent="0" algn="l">
              <a:buNone/>
              <a:defRPr sz="2000" b="0" i="0">
                <a:solidFill>
                  <a:schemeClr val="bg1"/>
                </a:solidFill>
                <a:latin typeface="Century Gothic" panose="020B0502020202020204" pitchFamily="34" charset="0"/>
                <a:ea typeface="Helvetica Neue Light" panose="02000403000000020004" pitchFamily="2" charset="0"/>
              </a:defRPr>
            </a:lvl1pPr>
          </a:lstStyle>
          <a:p>
            <a:pPr lvl="0"/>
            <a:r>
              <a:rPr lang="en-US" dirty="0"/>
              <a:t>Insert subtext here in sentence case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6643AB9-B3D2-AF4F-B065-6568A5770388}"/>
              </a:ext>
            </a:extLst>
          </p:cNvPr>
          <p:cNvCxnSpPr/>
          <p:nvPr userDrawn="1"/>
        </p:nvCxnSpPr>
        <p:spPr>
          <a:xfrm>
            <a:off x="839788" y="6126531"/>
            <a:ext cx="1543792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341B69CE-E0FA-E94B-B5CF-32DB3FD6B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513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D9A9157-7372-104D-ACAB-B2413C2F24B5}"/>
              </a:ext>
            </a:extLst>
          </p:cNvPr>
          <p:cNvGrpSpPr/>
          <p:nvPr userDrawn="1"/>
        </p:nvGrpSpPr>
        <p:grpSpPr>
          <a:xfrm rot="10800000">
            <a:off x="6364098" y="158730"/>
            <a:ext cx="5827902" cy="2016977"/>
            <a:chOff x="-1" y="4663945"/>
            <a:chExt cx="5827902" cy="201697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48D919D-77DA-344D-945C-52280FE38688}"/>
                </a:ext>
              </a:extLst>
            </p:cNvPr>
            <p:cNvSpPr/>
            <p:nvPr userDrawn="1"/>
          </p:nvSpPr>
          <p:spPr>
            <a:xfrm>
              <a:off x="-1" y="4663945"/>
              <a:ext cx="2094807" cy="2738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CF35345-F23B-8B4D-9CC4-6EF15C5DF840}"/>
                </a:ext>
              </a:extLst>
            </p:cNvPr>
            <p:cNvSpPr/>
            <p:nvPr userDrawn="1"/>
          </p:nvSpPr>
          <p:spPr>
            <a:xfrm>
              <a:off x="-1" y="5062957"/>
              <a:ext cx="3940234" cy="62294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A7BD062-A599-1A42-BCBD-09C3BA0621D1}"/>
                </a:ext>
              </a:extLst>
            </p:cNvPr>
            <p:cNvSpPr/>
            <p:nvPr userDrawn="1"/>
          </p:nvSpPr>
          <p:spPr>
            <a:xfrm>
              <a:off x="2121" y="5822060"/>
              <a:ext cx="5825780" cy="46803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E32AF14-7F49-114C-9158-E7BBEA69FF59}"/>
                </a:ext>
              </a:extLst>
            </p:cNvPr>
            <p:cNvSpPr/>
            <p:nvPr userDrawn="1"/>
          </p:nvSpPr>
          <p:spPr>
            <a:xfrm>
              <a:off x="488" y="6406846"/>
              <a:ext cx="1202086" cy="27407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9834398-B3B0-6E4D-A23E-2185DB0CCC15}"/>
                </a:ext>
              </a:extLst>
            </p:cNvPr>
            <p:cNvSpPr/>
            <p:nvPr userDrawn="1"/>
          </p:nvSpPr>
          <p:spPr>
            <a:xfrm>
              <a:off x="-1" y="5624837"/>
              <a:ext cx="2527070" cy="3158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B85E5C48-77FA-46BF-B639-149647F49A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0353" y="6010836"/>
            <a:ext cx="680153" cy="68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0715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title (alterna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35AEA1-942E-4956-8297-98C648E9CB36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544E19-D522-48EF-B00C-A570BC7D7D7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0"/>
            <a:ext cx="6094413" cy="685800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E23276C-C13B-5649-A8EF-4883AF581461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839788" y="4135765"/>
            <a:ext cx="4988114" cy="1308967"/>
          </a:xfrm>
        </p:spPr>
        <p:txBody>
          <a:bodyPr lIns="0" rIns="90000" anchor="b" anchorCtr="0">
            <a:norm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 in sentence case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6529E09-ADE1-3A48-A8D6-D86829582236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5286" y="5492353"/>
            <a:ext cx="4988114" cy="615891"/>
          </a:xfrm>
        </p:spPr>
        <p:txBody>
          <a:bodyPr lIns="0" rIns="90000">
            <a:normAutofit/>
          </a:bodyPr>
          <a:lstStyle>
            <a:lvl1pPr marL="0" indent="0" algn="l">
              <a:buNone/>
              <a:defRPr sz="2000" b="0" i="0">
                <a:solidFill>
                  <a:schemeClr val="bg1"/>
                </a:solidFill>
                <a:latin typeface="Century Gothic" panose="020B0502020202020204" pitchFamily="34" charset="0"/>
                <a:ea typeface="Helvetica Neue Light" panose="02000403000000020004" pitchFamily="2" charset="0"/>
              </a:defRPr>
            </a:lvl1pPr>
          </a:lstStyle>
          <a:p>
            <a:pPr lvl="0"/>
            <a:r>
              <a:rPr lang="en-US" dirty="0"/>
              <a:t>Insert subtext here in sentence case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CC2B96-B9F0-A440-BB10-F5AD361501A6}"/>
              </a:ext>
            </a:extLst>
          </p:cNvPr>
          <p:cNvCxnSpPr/>
          <p:nvPr userDrawn="1"/>
        </p:nvCxnSpPr>
        <p:spPr>
          <a:xfrm>
            <a:off x="839788" y="6126531"/>
            <a:ext cx="1543792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5CA161BF-90DE-4B6A-8032-E1271D66057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0353" y="6010836"/>
            <a:ext cx="680153" cy="680153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FA231C11-0FF0-4113-928C-E5451571EDFE}"/>
              </a:ext>
            </a:extLst>
          </p:cNvPr>
          <p:cNvGrpSpPr/>
          <p:nvPr userDrawn="1"/>
        </p:nvGrpSpPr>
        <p:grpSpPr>
          <a:xfrm rot="10800000">
            <a:off x="6364098" y="158730"/>
            <a:ext cx="5827902" cy="2016977"/>
            <a:chOff x="-1" y="4663945"/>
            <a:chExt cx="5827902" cy="201697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E0114A8-BA3B-4670-8593-9420E9EDD1F6}"/>
                </a:ext>
              </a:extLst>
            </p:cNvPr>
            <p:cNvSpPr/>
            <p:nvPr userDrawn="1"/>
          </p:nvSpPr>
          <p:spPr>
            <a:xfrm>
              <a:off x="-1" y="4663945"/>
              <a:ext cx="2094807" cy="2738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B29534E-3317-4FAC-B489-9BAED235B7AB}"/>
                </a:ext>
              </a:extLst>
            </p:cNvPr>
            <p:cNvSpPr/>
            <p:nvPr userDrawn="1"/>
          </p:nvSpPr>
          <p:spPr>
            <a:xfrm>
              <a:off x="-1" y="5062957"/>
              <a:ext cx="3940234" cy="6229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DDD14CB-C8E5-4052-8E43-8CB26F2870D9}"/>
                </a:ext>
              </a:extLst>
            </p:cNvPr>
            <p:cNvSpPr/>
            <p:nvPr userDrawn="1"/>
          </p:nvSpPr>
          <p:spPr>
            <a:xfrm>
              <a:off x="2121" y="5822060"/>
              <a:ext cx="5825780" cy="46803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4FAB5D8-7FE4-486A-8D33-DF2D59FC1F97}"/>
                </a:ext>
              </a:extLst>
            </p:cNvPr>
            <p:cNvSpPr/>
            <p:nvPr userDrawn="1"/>
          </p:nvSpPr>
          <p:spPr>
            <a:xfrm>
              <a:off x="488" y="6406846"/>
              <a:ext cx="1202086" cy="27407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EEF6E4A-CF73-45AA-BBF5-6F9EB0A990C2}"/>
                </a:ext>
              </a:extLst>
            </p:cNvPr>
            <p:cNvSpPr/>
            <p:nvPr userDrawn="1"/>
          </p:nvSpPr>
          <p:spPr>
            <a:xfrm>
              <a:off x="-1" y="5624837"/>
              <a:ext cx="2527070" cy="31588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46955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CF024-CE78-C044-AC1C-749F5A0116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lIns="0" tIns="46800" rIns="0"/>
          <a:lstStyle>
            <a:lvl1pPr algn="l">
              <a:defRPr b="1" i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goes here in sentence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98E0F-C5DC-7746-96E8-3365A74A0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88" y="1825625"/>
            <a:ext cx="10514012" cy="4351338"/>
          </a:xfrm>
        </p:spPr>
        <p:txBody>
          <a:bodyPr/>
          <a:lstStyle>
            <a:lvl1pPr marL="0" indent="0">
              <a:buNone/>
              <a:defRPr b="0" i="0">
                <a:solidFill>
                  <a:schemeClr val="tx1"/>
                </a:solidFill>
              </a:defRPr>
            </a:lvl1pPr>
            <a:lvl2pPr>
              <a:defRPr b="0" i="0">
                <a:solidFill>
                  <a:schemeClr val="tx1"/>
                </a:solidFill>
              </a:defRPr>
            </a:lvl2pPr>
            <a:lvl3pPr>
              <a:defRPr b="0" i="0">
                <a:solidFill>
                  <a:schemeClr val="tx1"/>
                </a:solidFill>
              </a:defRPr>
            </a:lvl3pPr>
            <a:lvl4pPr>
              <a:defRPr b="0" i="0">
                <a:solidFill>
                  <a:schemeClr val="tx1"/>
                </a:solidFill>
              </a:defRPr>
            </a:lvl4pPr>
            <a:lvl5pPr>
              <a:defRPr b="0" i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6BF1FDA-2CB4-704B-95F9-2095F91D33FC}"/>
              </a:ext>
            </a:extLst>
          </p:cNvPr>
          <p:cNvCxnSpPr/>
          <p:nvPr userDrawn="1"/>
        </p:nvCxnSpPr>
        <p:spPr>
          <a:xfrm>
            <a:off x="839788" y="1401000"/>
            <a:ext cx="154379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95C5F409-CB71-A84E-8D8D-C838F66D8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513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3E846B88-56E6-574E-9461-7D8C2C709C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46677" y="198560"/>
            <a:ext cx="2145323" cy="396526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4D087F-03C5-4CE9-B60D-B6950CD81A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90921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98E0F-C5DC-7746-96E8-3365A74A0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0145" y="368300"/>
            <a:ext cx="6033655" cy="5808663"/>
          </a:xfrm>
        </p:spPr>
        <p:txBody>
          <a:bodyPr anchor="ctr" anchorCtr="0"/>
          <a:lstStyle>
            <a:lvl1pPr marL="0" indent="0">
              <a:buNone/>
              <a:defRPr b="0" i="0">
                <a:solidFill>
                  <a:schemeClr val="tx1"/>
                </a:solidFill>
              </a:defRPr>
            </a:lvl1pPr>
            <a:lvl2pPr>
              <a:defRPr b="0" i="0">
                <a:solidFill>
                  <a:schemeClr val="tx1"/>
                </a:solidFill>
              </a:defRPr>
            </a:lvl2pPr>
            <a:lvl3pPr>
              <a:defRPr b="0" i="0">
                <a:solidFill>
                  <a:schemeClr val="tx1"/>
                </a:solidFill>
              </a:defRPr>
            </a:lvl3pPr>
            <a:lvl4pPr>
              <a:defRPr b="0" i="0">
                <a:solidFill>
                  <a:schemeClr val="tx1"/>
                </a:solidFill>
              </a:defRPr>
            </a:lvl4pPr>
            <a:lvl5pPr>
              <a:defRPr b="0" i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9FB720C-C67A-FD4D-A977-E338215C9D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1808163"/>
            <a:ext cx="3417916" cy="2058518"/>
          </a:xfrm>
        </p:spPr>
        <p:txBody>
          <a:bodyPr lIns="0" tIns="46800" rIns="0" anchor="b" anchorCtr="0"/>
          <a:lstStyle>
            <a:lvl1pPr algn="l">
              <a:defRPr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goes here in sentence case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3352B9D-F2CE-424E-8292-015565D0F13A}"/>
              </a:ext>
            </a:extLst>
          </p:cNvPr>
          <p:cNvCxnSpPr/>
          <p:nvPr userDrawn="1"/>
        </p:nvCxnSpPr>
        <p:spPr>
          <a:xfrm>
            <a:off x="841376" y="3961394"/>
            <a:ext cx="154379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25E9A586-C115-A342-A82C-E5B83746B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513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A800B4E-DDD4-4D4A-8072-273B0DA965A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46677" y="198560"/>
            <a:ext cx="2145323" cy="396526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07B4B6-9E7F-4B4C-8D49-45FF38C921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2168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4CDD558-E3A9-2348-8883-B212DE39ED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7477" y="368300"/>
            <a:ext cx="5054735" cy="941161"/>
          </a:xfrm>
        </p:spPr>
        <p:txBody>
          <a:bodyPr lIns="0" tIns="46800" rIns="0" anchor="b" anchorCtr="0"/>
          <a:lstStyle>
            <a:lvl1pPr algn="l">
              <a:defRPr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goes here </a:t>
            </a:r>
            <a:br>
              <a:rPr lang="en-US" dirty="0"/>
            </a:br>
            <a:r>
              <a:rPr lang="en-US" dirty="0"/>
              <a:t>in sentence case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9B9492D-007F-714C-B370-51CE9B2AA8BB}"/>
              </a:ext>
            </a:extLst>
          </p:cNvPr>
          <p:cNvCxnSpPr/>
          <p:nvPr userDrawn="1"/>
        </p:nvCxnSpPr>
        <p:spPr>
          <a:xfrm>
            <a:off x="6299066" y="1404175"/>
            <a:ext cx="154379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773EA8A-90DF-1541-83B6-26F6F025B5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97478" y="1823661"/>
            <a:ext cx="5054735" cy="42354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11B6CC6-435E-5843-9BB1-A7A7D96FE55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858000"/>
          </a:xfrm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38F2534A-34C4-2A4F-B30D-37C0650D7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97477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85A66588-878E-A84D-A014-AAE4D3A92A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46677" y="198560"/>
            <a:ext cx="2145323" cy="396526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A71ED5D-14B5-4A68-85D7-B50FEA2867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03045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11B6CC6-435E-5843-9BB1-A7A7D96FE55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858000"/>
          </a:xfrm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C48843-BF4C-F246-85A3-3FE0B5DA1845}"/>
              </a:ext>
            </a:extLst>
          </p:cNvPr>
          <p:cNvSpPr/>
          <p:nvPr userDrawn="1"/>
        </p:nvSpPr>
        <p:spPr>
          <a:xfrm>
            <a:off x="6096000" y="0"/>
            <a:ext cx="1033220" cy="685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36839900-0345-DA4C-9C4B-B5950FA3A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7538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07DE8E7-C31C-AA47-B0D7-3F0450453C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46677" y="198560"/>
            <a:ext cx="2145323" cy="396526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EAD548-04EC-4F58-84CE-B3FF399D57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AFEA773D-4DCE-4416-BF90-E4D174EC10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39186" y="368300"/>
            <a:ext cx="3913027" cy="612549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5071330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content and large picture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4CDD558-E3A9-2348-8883-B212DE39ED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34297" y="368300"/>
            <a:ext cx="3417916" cy="941161"/>
          </a:xfrm>
        </p:spPr>
        <p:txBody>
          <a:bodyPr lIns="0" tIns="46800" rIns="0" anchor="b" anchorCtr="0"/>
          <a:lstStyle>
            <a:lvl1pPr algn="l">
              <a:defRPr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9B9492D-007F-714C-B370-51CE9B2AA8BB}"/>
              </a:ext>
            </a:extLst>
          </p:cNvPr>
          <p:cNvCxnSpPr/>
          <p:nvPr userDrawn="1"/>
        </p:nvCxnSpPr>
        <p:spPr>
          <a:xfrm>
            <a:off x="7935885" y="1404175"/>
            <a:ext cx="154379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773EA8A-90DF-1541-83B6-26F6F025B5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34297" y="1823661"/>
            <a:ext cx="3417916" cy="42354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11B6CC6-435E-5843-9BB1-A7A7D96FE55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7733654" cy="6858000"/>
          </a:xfrm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54DD0B00-8A3D-7E45-9ED2-5DBD5A8E0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34297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4A254383-9270-0F4A-A36D-8FF76E88F50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46677" y="198560"/>
            <a:ext cx="2145323" cy="396526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CF9CC7F-F75E-4E60-85EA-59E6711E05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374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CF024-CE78-C044-AC1C-749F5A0116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lIns="0" tIns="46800" rIns="0">
            <a:normAutofit/>
          </a:bodyPr>
          <a:lstStyle>
            <a:lvl1pPr algn="l"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goes here in sentence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98E0F-C5DC-7746-96E8-3365A74A0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88" y="1825625"/>
            <a:ext cx="10514012" cy="4351338"/>
          </a:xfrm>
        </p:spPr>
        <p:txBody>
          <a:bodyPr/>
          <a:lstStyle>
            <a:lvl1pPr marL="0" indent="0">
              <a:buNone/>
              <a:defRPr b="0" i="0">
                <a:solidFill>
                  <a:schemeClr val="tx1"/>
                </a:solidFill>
              </a:defRPr>
            </a:lvl1pPr>
            <a:lvl2pPr>
              <a:defRPr b="0" i="0">
                <a:solidFill>
                  <a:schemeClr val="tx1"/>
                </a:solidFill>
              </a:defRPr>
            </a:lvl2pPr>
            <a:lvl3pPr>
              <a:defRPr b="0" i="0">
                <a:solidFill>
                  <a:schemeClr val="tx1"/>
                </a:solidFill>
              </a:defRPr>
            </a:lvl3pPr>
            <a:lvl4pPr>
              <a:defRPr b="0" i="0">
                <a:solidFill>
                  <a:schemeClr val="tx1"/>
                </a:solidFill>
              </a:defRPr>
            </a:lvl4pPr>
            <a:lvl5pPr>
              <a:defRPr b="0" i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6BF1FDA-2CB4-704B-95F9-2095F91D33FC}"/>
              </a:ext>
            </a:extLst>
          </p:cNvPr>
          <p:cNvCxnSpPr/>
          <p:nvPr userDrawn="1"/>
        </p:nvCxnSpPr>
        <p:spPr>
          <a:xfrm>
            <a:off x="839788" y="1401000"/>
            <a:ext cx="1543792" cy="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2">
            <a:extLst>
              <a:ext uri="{FF2B5EF4-FFF2-40B4-BE49-F238E27FC236}">
                <a16:creationId xmlns:a16="http://schemas.microsoft.com/office/drawing/2014/main" id="{3C72FCD4-32B2-F144-B95B-61FA8242A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513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A06387B2-7A61-DC40-A17B-3BFC5FA510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892DD46-7CCA-E64B-85FF-CBF1C388609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046677" y="198560"/>
            <a:ext cx="2145323" cy="396526"/>
          </a:xfrm>
          <a:solidFill>
            <a:schemeClr val="bg2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650CC2-E3C5-4D8E-9A69-AE643F9B26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44403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full page 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F5E482-9F3E-434D-AFFD-790CDC1373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16200" y="2247524"/>
            <a:ext cx="6959600" cy="2278063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3200" dirty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39ED7CB0-D558-5F41-AC5A-F4E5ED2B4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513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5B410973-3AA6-B54F-87AB-170B340093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46677" y="198560"/>
            <a:ext cx="2145323" cy="396526"/>
          </a:xfrm>
          <a:solidFill>
            <a:schemeClr val="bg1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accent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A19B22-B130-4383-9FC1-362314806B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0353" y="6010836"/>
            <a:ext cx="680153" cy="68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1295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ase study lar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77DD4D5F-76F6-47DB-B7B9-A67D2FB34F4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57EC0F-9D5B-A842-8ADB-D3D2606A71E2}"/>
              </a:ext>
            </a:extLst>
          </p:cNvPr>
          <p:cNvSpPr/>
          <p:nvPr userDrawn="1"/>
        </p:nvSpPr>
        <p:spPr>
          <a:xfrm>
            <a:off x="839788" y="0"/>
            <a:ext cx="44065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0" i="0" dirty="0">
              <a:latin typeface="Arial Regular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961BCDF-7ADA-9C42-A5E7-F4F9EC6EF139}"/>
              </a:ext>
            </a:extLst>
          </p:cNvPr>
          <p:cNvCxnSpPr/>
          <p:nvPr userDrawn="1"/>
        </p:nvCxnSpPr>
        <p:spPr>
          <a:xfrm>
            <a:off x="1161175" y="6126531"/>
            <a:ext cx="1543792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95D181B5-0041-124F-84E8-0820CB15DFD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76673" y="5395063"/>
            <a:ext cx="3588377" cy="713181"/>
          </a:xfrm>
        </p:spPr>
        <p:txBody>
          <a:bodyPr lIns="0" tIns="46800" rIns="0">
            <a:normAutofit/>
          </a:bodyPr>
          <a:lstStyle>
            <a:lvl1pPr marL="0" indent="0" algn="l"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Insert subtext here in sentence case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5AB9125-76C1-D546-A01C-C58273D8D89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1175" y="3429001"/>
            <a:ext cx="3603875" cy="1947775"/>
          </a:xfrm>
        </p:spPr>
        <p:txBody>
          <a:bodyPr lIns="0" rIns="90000" anchor="b" anchorCtr="0">
            <a:normAutofit/>
          </a:bodyPr>
          <a:lstStyle>
            <a:lvl1pPr algn="l">
              <a:defRPr sz="3600"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Case Study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F834510-114D-7F4C-84B0-4F60178A33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46677" y="198560"/>
            <a:ext cx="2145323" cy="396526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06E3A67-CC51-4446-B863-3A0C998466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0353" y="6010836"/>
            <a:ext cx="680153" cy="68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917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ase study with det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4CDD558-E3A9-2348-8883-B212DE39ED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7477" y="368300"/>
            <a:ext cx="5054735" cy="941161"/>
          </a:xfrm>
        </p:spPr>
        <p:txBody>
          <a:bodyPr lIns="0" tIns="46800" rIns="0" anchor="b" anchorCtr="0"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goes here </a:t>
            </a:r>
            <a:br>
              <a:rPr lang="en-US" dirty="0"/>
            </a:br>
            <a:r>
              <a:rPr lang="en-US" dirty="0"/>
              <a:t>in sentence case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9B9492D-007F-714C-B370-51CE9B2AA8BB}"/>
              </a:ext>
            </a:extLst>
          </p:cNvPr>
          <p:cNvCxnSpPr/>
          <p:nvPr userDrawn="1"/>
        </p:nvCxnSpPr>
        <p:spPr>
          <a:xfrm>
            <a:off x="6299066" y="1404175"/>
            <a:ext cx="154379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773EA8A-90DF-1541-83B6-26F6F025B5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97478" y="1823661"/>
            <a:ext cx="5054735" cy="42354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11B6CC6-435E-5843-9BB1-A7A7D96FE55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032500"/>
          </a:xfrm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AA3B0CBE-8481-3744-9125-68AD86068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97477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3128F3E0-9AE2-9540-81E2-55D2952BCFC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7DE19C9-4C88-B549-9AF7-9FC2AC2CC91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046677" y="198560"/>
            <a:ext cx="2145323" cy="396526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765EDC1-A2B0-461F-BEA0-F0B592A9C5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FE6261-FC2E-4405-9537-E6BD5767933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88913" y="6059488"/>
            <a:ext cx="1300162" cy="798512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97213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B340136-C59A-474A-AA03-37382B4422B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9788" y="4135765"/>
            <a:ext cx="9144000" cy="1308967"/>
          </a:xfrm>
        </p:spPr>
        <p:txBody>
          <a:bodyPr lIns="0" tIns="46800" rIns="0" anchor="b" anchorCtr="0">
            <a:normAutofit/>
          </a:bodyPr>
          <a:lstStyle>
            <a:lvl1pPr algn="l">
              <a:defRPr sz="3600" b="1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 in sentence case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065BB52-27F3-974F-8BDE-1D708159D12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5286" y="5492353"/>
            <a:ext cx="9144000" cy="615891"/>
          </a:xfrm>
        </p:spPr>
        <p:txBody>
          <a:bodyPr lIns="0" tIns="46800" rIns="0">
            <a:normAutofit/>
          </a:bodyPr>
          <a:lstStyle>
            <a:lvl1pPr marL="0" indent="0" algn="l">
              <a:buNone/>
              <a:defRPr sz="2000" b="0" i="0">
                <a:solidFill>
                  <a:schemeClr val="bg1"/>
                </a:solidFill>
                <a:latin typeface="Century Gothic" panose="020B0502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Insert subtext here in sentence case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32482C2-9C4A-B647-9D73-83E5DEB05639}"/>
              </a:ext>
            </a:extLst>
          </p:cNvPr>
          <p:cNvCxnSpPr/>
          <p:nvPr userDrawn="1"/>
        </p:nvCxnSpPr>
        <p:spPr>
          <a:xfrm>
            <a:off x="839788" y="6126531"/>
            <a:ext cx="1543792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99279E8D-21FD-D54D-BCC2-7D2CA6A2D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513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C8DA43C-AC29-AC40-845B-0C41BD4189A0}"/>
              </a:ext>
            </a:extLst>
          </p:cNvPr>
          <p:cNvGrpSpPr/>
          <p:nvPr userDrawn="1"/>
        </p:nvGrpSpPr>
        <p:grpSpPr>
          <a:xfrm rot="10800000">
            <a:off x="6364098" y="158730"/>
            <a:ext cx="5827902" cy="2016977"/>
            <a:chOff x="-1" y="4663945"/>
            <a:chExt cx="5827902" cy="201697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1BF14AE-FF96-864B-878F-7FC01DC0BA14}"/>
                </a:ext>
              </a:extLst>
            </p:cNvPr>
            <p:cNvSpPr/>
            <p:nvPr userDrawn="1"/>
          </p:nvSpPr>
          <p:spPr>
            <a:xfrm>
              <a:off x="-1" y="4663945"/>
              <a:ext cx="2094807" cy="2738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E235427-E522-BD4D-A75B-3D581C7064A7}"/>
                </a:ext>
              </a:extLst>
            </p:cNvPr>
            <p:cNvSpPr/>
            <p:nvPr userDrawn="1"/>
          </p:nvSpPr>
          <p:spPr>
            <a:xfrm>
              <a:off x="-1" y="5062957"/>
              <a:ext cx="3940234" cy="62294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4C8EC7B-80FA-024E-BD1B-AE58D8264B4F}"/>
                </a:ext>
              </a:extLst>
            </p:cNvPr>
            <p:cNvSpPr/>
            <p:nvPr userDrawn="1"/>
          </p:nvSpPr>
          <p:spPr>
            <a:xfrm>
              <a:off x="2121" y="5822060"/>
              <a:ext cx="5825780" cy="4680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C5F72F2-DE61-C947-954E-5248672E3E74}"/>
                </a:ext>
              </a:extLst>
            </p:cNvPr>
            <p:cNvSpPr/>
            <p:nvPr userDrawn="1"/>
          </p:nvSpPr>
          <p:spPr>
            <a:xfrm>
              <a:off x="488" y="6406846"/>
              <a:ext cx="1202086" cy="27407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F2E4C3F-EDA0-1140-9EFE-5248945E30C3}"/>
                </a:ext>
              </a:extLst>
            </p:cNvPr>
            <p:cNvSpPr/>
            <p:nvPr userDrawn="1"/>
          </p:nvSpPr>
          <p:spPr>
            <a:xfrm>
              <a:off x="-1" y="5624837"/>
              <a:ext cx="2527070" cy="3158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83275AA4-D022-4661-9D06-667E420D7D6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0353" y="6010836"/>
            <a:ext cx="680153" cy="68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7915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title (alterna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35AEA1-942E-4956-8297-98C648E9CB36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544E19-D522-48EF-B00C-A570BC7D7D7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0"/>
            <a:ext cx="6094413" cy="685800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E23276C-C13B-5649-A8EF-4883AF581461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839788" y="4135765"/>
            <a:ext cx="4988114" cy="1308967"/>
          </a:xfrm>
        </p:spPr>
        <p:txBody>
          <a:bodyPr lIns="0" rIns="90000" anchor="b" anchorCtr="0">
            <a:norm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 in sentence case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6529E09-ADE1-3A48-A8D6-D86829582236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5286" y="5492353"/>
            <a:ext cx="4988114" cy="615891"/>
          </a:xfrm>
        </p:spPr>
        <p:txBody>
          <a:bodyPr lIns="0" rIns="90000">
            <a:normAutofit/>
          </a:bodyPr>
          <a:lstStyle>
            <a:lvl1pPr marL="0" indent="0" algn="l">
              <a:buNone/>
              <a:defRPr sz="2000" b="0" i="0">
                <a:solidFill>
                  <a:schemeClr val="bg1"/>
                </a:solidFill>
                <a:latin typeface="Century Gothic" panose="020B0502020202020204" pitchFamily="34" charset="0"/>
                <a:ea typeface="Helvetica Neue Light" panose="02000403000000020004" pitchFamily="2" charset="0"/>
              </a:defRPr>
            </a:lvl1pPr>
          </a:lstStyle>
          <a:p>
            <a:pPr lvl="0"/>
            <a:r>
              <a:rPr lang="en-US" dirty="0"/>
              <a:t>Insert subtext here in sentence case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CC2B96-B9F0-A440-BB10-F5AD361501A6}"/>
              </a:ext>
            </a:extLst>
          </p:cNvPr>
          <p:cNvCxnSpPr/>
          <p:nvPr userDrawn="1"/>
        </p:nvCxnSpPr>
        <p:spPr>
          <a:xfrm>
            <a:off x="839788" y="6126531"/>
            <a:ext cx="1543792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5CA161BF-90DE-4B6A-8032-E1271D66057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0353" y="6010836"/>
            <a:ext cx="680153" cy="680153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21FAF369-302C-4439-8E64-BE6BDEB88402}"/>
              </a:ext>
            </a:extLst>
          </p:cNvPr>
          <p:cNvGrpSpPr/>
          <p:nvPr userDrawn="1"/>
        </p:nvGrpSpPr>
        <p:grpSpPr>
          <a:xfrm rot="10800000">
            <a:off x="6364098" y="158730"/>
            <a:ext cx="5827902" cy="2016977"/>
            <a:chOff x="-1" y="4663945"/>
            <a:chExt cx="5827902" cy="201697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691F40F-FB90-4452-9B1C-B3556BFB5562}"/>
                </a:ext>
              </a:extLst>
            </p:cNvPr>
            <p:cNvSpPr/>
            <p:nvPr userDrawn="1"/>
          </p:nvSpPr>
          <p:spPr>
            <a:xfrm>
              <a:off x="-1" y="4663945"/>
              <a:ext cx="2094807" cy="2738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167A2AC-11EE-4158-8A40-2474FBB3852D}"/>
                </a:ext>
              </a:extLst>
            </p:cNvPr>
            <p:cNvSpPr/>
            <p:nvPr userDrawn="1"/>
          </p:nvSpPr>
          <p:spPr>
            <a:xfrm>
              <a:off x="-1" y="5062957"/>
              <a:ext cx="3940234" cy="6229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56082BF-7BC3-48CA-A432-6987ADC0ABF8}"/>
                </a:ext>
              </a:extLst>
            </p:cNvPr>
            <p:cNvSpPr/>
            <p:nvPr userDrawn="1"/>
          </p:nvSpPr>
          <p:spPr>
            <a:xfrm>
              <a:off x="2121" y="5822060"/>
              <a:ext cx="5825780" cy="46803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9625D12-1EA7-466C-9CB4-B876753601BE}"/>
                </a:ext>
              </a:extLst>
            </p:cNvPr>
            <p:cNvSpPr/>
            <p:nvPr userDrawn="1"/>
          </p:nvSpPr>
          <p:spPr>
            <a:xfrm>
              <a:off x="488" y="6406846"/>
              <a:ext cx="1202086" cy="27407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BA8322D-0BCB-4D61-92D2-EB5CD8E75C5F}"/>
                </a:ext>
              </a:extLst>
            </p:cNvPr>
            <p:cNvSpPr/>
            <p:nvPr userDrawn="1"/>
          </p:nvSpPr>
          <p:spPr>
            <a:xfrm>
              <a:off x="-1" y="5624837"/>
              <a:ext cx="2527070" cy="3158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7766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CF024-CE78-C044-AC1C-749F5A0116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lIns="0" tIns="46800" rIns="0">
            <a:normAutofit/>
          </a:bodyPr>
          <a:lstStyle>
            <a:lvl1pPr algn="l">
              <a:defRPr sz="28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goes here in sentence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98E0F-C5DC-7746-96E8-3365A74A0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88" y="1825625"/>
            <a:ext cx="10514012" cy="4351338"/>
          </a:xfrm>
        </p:spPr>
        <p:txBody>
          <a:bodyPr/>
          <a:lstStyle>
            <a:lvl1pPr marL="0" indent="0">
              <a:buNone/>
              <a:defRPr b="0" i="0">
                <a:solidFill>
                  <a:schemeClr val="tx1"/>
                </a:solidFill>
              </a:defRPr>
            </a:lvl1pPr>
            <a:lvl2pPr>
              <a:defRPr b="0" i="0">
                <a:solidFill>
                  <a:schemeClr val="tx1"/>
                </a:solidFill>
              </a:defRPr>
            </a:lvl2pPr>
            <a:lvl3pPr>
              <a:defRPr b="0" i="0">
                <a:solidFill>
                  <a:schemeClr val="tx1"/>
                </a:solidFill>
              </a:defRPr>
            </a:lvl3pPr>
            <a:lvl4pPr>
              <a:defRPr b="0" i="0">
                <a:solidFill>
                  <a:schemeClr val="tx1"/>
                </a:solidFill>
              </a:defRPr>
            </a:lvl4pPr>
            <a:lvl5pPr>
              <a:defRPr b="0" i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6BF1FDA-2CB4-704B-95F9-2095F91D33FC}"/>
              </a:ext>
            </a:extLst>
          </p:cNvPr>
          <p:cNvCxnSpPr/>
          <p:nvPr userDrawn="1"/>
        </p:nvCxnSpPr>
        <p:spPr>
          <a:xfrm>
            <a:off x="839788" y="1401000"/>
            <a:ext cx="1543792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2936E9CC-895C-9B41-960C-4657B1A94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513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4A5CD7C-00F9-1847-8C9E-9797B72592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46677" y="198560"/>
            <a:ext cx="2145323" cy="396526"/>
          </a:xfrm>
          <a:solidFill>
            <a:schemeClr val="accent2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96702E4-2ED3-40C7-8834-27A781783B7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62690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98E0F-C5DC-7746-96E8-3365A74A0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0145" y="368300"/>
            <a:ext cx="6033655" cy="5808663"/>
          </a:xfrm>
        </p:spPr>
        <p:txBody>
          <a:bodyPr anchor="ctr" anchorCtr="0"/>
          <a:lstStyle>
            <a:lvl1pPr marL="0" indent="0">
              <a:buNone/>
              <a:defRPr b="0" i="0">
                <a:solidFill>
                  <a:schemeClr val="tx1"/>
                </a:solidFill>
              </a:defRPr>
            </a:lvl1pPr>
            <a:lvl2pPr>
              <a:defRPr b="0" i="0">
                <a:solidFill>
                  <a:schemeClr val="tx1"/>
                </a:solidFill>
              </a:defRPr>
            </a:lvl2pPr>
            <a:lvl3pPr>
              <a:defRPr b="0" i="0">
                <a:solidFill>
                  <a:schemeClr val="tx1"/>
                </a:solidFill>
              </a:defRPr>
            </a:lvl3pPr>
            <a:lvl4pPr>
              <a:defRPr b="0" i="0">
                <a:solidFill>
                  <a:schemeClr val="tx1"/>
                </a:solidFill>
              </a:defRPr>
            </a:lvl4pPr>
            <a:lvl5pPr>
              <a:defRPr b="0" i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9FB720C-C67A-FD4D-A977-E338215C9D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1808163"/>
            <a:ext cx="3417916" cy="2058517"/>
          </a:xfrm>
        </p:spPr>
        <p:txBody>
          <a:bodyPr lIns="0" tIns="46800" rIns="0" anchor="b" anchorCtr="0">
            <a:normAutofit/>
          </a:bodyPr>
          <a:lstStyle>
            <a:lvl1pPr algn="l">
              <a:defRPr sz="28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goes here in sentence case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3352B9D-F2CE-424E-8292-015565D0F13A}"/>
              </a:ext>
            </a:extLst>
          </p:cNvPr>
          <p:cNvCxnSpPr/>
          <p:nvPr userDrawn="1"/>
        </p:nvCxnSpPr>
        <p:spPr>
          <a:xfrm>
            <a:off x="841376" y="3961394"/>
            <a:ext cx="1543792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57303CB7-3743-2847-A70D-45EA3086B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513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1D8DF3E-44B3-4241-B3D7-8CDAF17385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46677" y="198560"/>
            <a:ext cx="2145323" cy="396526"/>
          </a:xfrm>
          <a:solidFill>
            <a:schemeClr val="accent2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B03D7B-4F1A-470B-AD61-7C3C20699F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3293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4CDD558-E3A9-2348-8883-B212DE39ED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7477" y="368300"/>
            <a:ext cx="5054735" cy="941161"/>
          </a:xfrm>
        </p:spPr>
        <p:txBody>
          <a:bodyPr lIns="0" tIns="46800" rIns="0" anchor="b" anchorCtr="0">
            <a:noAutofit/>
          </a:bodyPr>
          <a:lstStyle>
            <a:lvl1pPr algn="l">
              <a:defRPr sz="28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goes here </a:t>
            </a:r>
            <a:br>
              <a:rPr lang="en-US" dirty="0"/>
            </a:br>
            <a:r>
              <a:rPr lang="en-US" dirty="0"/>
              <a:t>in sentence case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9B9492D-007F-714C-B370-51CE9B2AA8BB}"/>
              </a:ext>
            </a:extLst>
          </p:cNvPr>
          <p:cNvCxnSpPr/>
          <p:nvPr userDrawn="1"/>
        </p:nvCxnSpPr>
        <p:spPr>
          <a:xfrm>
            <a:off x="6299066" y="1404175"/>
            <a:ext cx="1543792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773EA8A-90DF-1541-83B6-26F6F025B5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97478" y="1823661"/>
            <a:ext cx="5054735" cy="42354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11B6CC6-435E-5843-9BB1-A7A7D96FE55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858000"/>
          </a:xfrm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A4A2EB36-01DC-3B44-BDD8-535757584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97477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69923909-C182-8E4A-8E49-20416DB4D3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46677" y="198560"/>
            <a:ext cx="2145323" cy="396526"/>
          </a:xfrm>
          <a:solidFill>
            <a:schemeClr val="accent2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50B339F-A6AF-4202-82D3-078232B1433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29952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11B6CC6-435E-5843-9BB1-A7A7D96FE55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858000"/>
          </a:xfrm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C48843-BF4C-F246-85A3-3FE0B5DA1845}"/>
              </a:ext>
            </a:extLst>
          </p:cNvPr>
          <p:cNvSpPr/>
          <p:nvPr userDrawn="1"/>
        </p:nvSpPr>
        <p:spPr>
          <a:xfrm>
            <a:off x="6096000" y="0"/>
            <a:ext cx="1033220" cy="6858000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D84B48AA-5941-054E-A538-37711EDFE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7413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0BBE65B9-58BF-BF45-B71D-4F94EFDEEB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46677" y="198560"/>
            <a:ext cx="2145323" cy="396526"/>
          </a:xfrm>
          <a:solidFill>
            <a:schemeClr val="accent2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E99DB9-42A8-47E6-A133-AABDEA83221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9FE216-034F-4474-A94A-73CD64B768B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39186" y="368300"/>
            <a:ext cx="3913027" cy="612549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039836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content and 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4CDD558-E3A9-2348-8883-B212DE39ED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34297" y="368300"/>
            <a:ext cx="3417916" cy="941161"/>
          </a:xfrm>
        </p:spPr>
        <p:txBody>
          <a:bodyPr lIns="0" tIns="46800" rIns="0" anchor="b" anchorCtr="0"/>
          <a:lstStyle>
            <a:lvl1pPr algn="l">
              <a:defRPr b="0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9B9492D-007F-714C-B370-51CE9B2AA8BB}"/>
              </a:ext>
            </a:extLst>
          </p:cNvPr>
          <p:cNvCxnSpPr/>
          <p:nvPr userDrawn="1"/>
        </p:nvCxnSpPr>
        <p:spPr>
          <a:xfrm>
            <a:off x="7935885" y="1404175"/>
            <a:ext cx="1543792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773EA8A-90DF-1541-83B6-26F6F025B5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34297" y="1823661"/>
            <a:ext cx="3417916" cy="42354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11B6CC6-435E-5843-9BB1-A7A7D96FE55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7733654" cy="6858000"/>
          </a:xfrm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89E259D0-CC72-F04A-A36E-E1098309C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34297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8CD71E1F-5B23-B545-B8ED-032925386DF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46677" y="198560"/>
            <a:ext cx="2145323" cy="396526"/>
          </a:xfrm>
          <a:solidFill>
            <a:schemeClr val="accent2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B0A086B-2884-4EA3-90C1-18928B489D6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198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98E0F-C5DC-7746-96E8-3365A74A0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0145" y="368300"/>
            <a:ext cx="6033655" cy="5808663"/>
          </a:xfrm>
        </p:spPr>
        <p:txBody>
          <a:bodyPr anchor="ctr" anchorCtr="0"/>
          <a:lstStyle>
            <a:lvl1pPr marL="0" indent="0">
              <a:buNone/>
              <a:defRPr b="0" i="0">
                <a:solidFill>
                  <a:schemeClr val="tx1"/>
                </a:solidFill>
              </a:defRPr>
            </a:lvl1pPr>
            <a:lvl2pPr>
              <a:defRPr b="0" i="0">
                <a:solidFill>
                  <a:schemeClr val="tx1"/>
                </a:solidFill>
              </a:defRPr>
            </a:lvl2pPr>
            <a:lvl3pPr>
              <a:defRPr b="0" i="0">
                <a:solidFill>
                  <a:schemeClr val="tx1"/>
                </a:solidFill>
              </a:defRPr>
            </a:lvl3pPr>
            <a:lvl4pPr>
              <a:defRPr b="0" i="0">
                <a:solidFill>
                  <a:schemeClr val="tx1"/>
                </a:solidFill>
              </a:defRPr>
            </a:lvl4pPr>
            <a:lvl5pPr>
              <a:defRPr b="0" i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9FB720C-C67A-FD4D-A977-E338215C9D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1808163"/>
            <a:ext cx="3417916" cy="2058518"/>
          </a:xfrm>
        </p:spPr>
        <p:txBody>
          <a:bodyPr lIns="0" tIns="46800" rIns="0" anchor="b" anchorCtr="0"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goes here in sentence case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3352B9D-F2CE-424E-8292-015565D0F13A}"/>
              </a:ext>
            </a:extLst>
          </p:cNvPr>
          <p:cNvCxnSpPr/>
          <p:nvPr userDrawn="1"/>
        </p:nvCxnSpPr>
        <p:spPr>
          <a:xfrm>
            <a:off x="841376" y="3961394"/>
            <a:ext cx="1543792" cy="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FE7ABECA-E0EE-F045-8F8F-D118DD34F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513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8CE2EA98-B158-B24C-B908-E850C582327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51FD053-3D37-6B4E-B3A0-E51B3F73A54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046677" y="198560"/>
            <a:ext cx="2145323" cy="396526"/>
          </a:xfrm>
          <a:solidFill>
            <a:schemeClr val="bg2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D49CA2-C452-483E-B623-2FFBEE220B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8615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full page quot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F5E482-9F3E-434D-AFFD-790CDC1373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16200" y="2247524"/>
            <a:ext cx="6959600" cy="2278063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3200" b="1" dirty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BE1614E8-9513-424A-9D5A-AEE87124A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513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CF9F945C-66E9-8642-A88E-1531A9A878A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46677" y="198560"/>
            <a:ext cx="2145323" cy="396526"/>
          </a:xfrm>
          <a:solidFill>
            <a:schemeClr val="bg1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5A179F-460E-4D5B-8125-494445356F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0353" y="6010836"/>
            <a:ext cx="680153" cy="68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9220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ase study lar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CD0427F1-AC43-43D3-A78D-479534536D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57EC0F-9D5B-A842-8ADB-D3D2606A71E2}"/>
              </a:ext>
            </a:extLst>
          </p:cNvPr>
          <p:cNvSpPr/>
          <p:nvPr userDrawn="1"/>
        </p:nvSpPr>
        <p:spPr>
          <a:xfrm>
            <a:off x="839788" y="0"/>
            <a:ext cx="440652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0" i="0" dirty="0">
              <a:latin typeface="Arial Regular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961BCDF-7ADA-9C42-A5E7-F4F9EC6EF139}"/>
              </a:ext>
            </a:extLst>
          </p:cNvPr>
          <p:cNvCxnSpPr/>
          <p:nvPr userDrawn="1"/>
        </p:nvCxnSpPr>
        <p:spPr>
          <a:xfrm>
            <a:off x="1161175" y="6126531"/>
            <a:ext cx="1543792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DA693ED-D478-1141-ACA0-4C095F31F77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76673" y="5395063"/>
            <a:ext cx="3588377" cy="713181"/>
          </a:xfrm>
        </p:spPr>
        <p:txBody>
          <a:bodyPr lIns="0" tIns="46800" rIns="0">
            <a:normAutofit/>
          </a:bodyPr>
          <a:lstStyle>
            <a:lvl1pPr marL="0" indent="0" algn="l"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Insert subtext here in sentence case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2D6015B-AF0F-A34D-9634-381281B11C7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1175" y="3429001"/>
            <a:ext cx="3603875" cy="1947775"/>
          </a:xfrm>
        </p:spPr>
        <p:txBody>
          <a:bodyPr lIns="0" rIns="90000" anchor="b" anchorCtr="0">
            <a:normAutofit/>
          </a:bodyPr>
          <a:lstStyle>
            <a:lvl1pPr algn="l">
              <a:defRPr sz="3600" b="1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Case Study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ACF2A0-3010-8C41-9F2B-E68CF88183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46677" y="198560"/>
            <a:ext cx="2145323" cy="396526"/>
          </a:xfrm>
          <a:solidFill>
            <a:schemeClr val="accent2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3164FE-20CA-4A34-9404-23F6A7D5884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0353" y="6010836"/>
            <a:ext cx="680153" cy="68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276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ase study with det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4CDD558-E3A9-2348-8883-B212DE39ED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7477" y="368300"/>
            <a:ext cx="5054735" cy="941161"/>
          </a:xfrm>
        </p:spPr>
        <p:txBody>
          <a:bodyPr lIns="0" tIns="46800" rIns="0" anchor="b" anchorCtr="0">
            <a:noAutofit/>
          </a:bodyPr>
          <a:lstStyle>
            <a:lvl1pPr algn="l"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goes here </a:t>
            </a:r>
            <a:br>
              <a:rPr lang="en-US" dirty="0"/>
            </a:br>
            <a:r>
              <a:rPr lang="en-US" dirty="0"/>
              <a:t>in sentence case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9B9492D-007F-714C-B370-51CE9B2AA8BB}"/>
              </a:ext>
            </a:extLst>
          </p:cNvPr>
          <p:cNvCxnSpPr/>
          <p:nvPr userDrawn="1"/>
        </p:nvCxnSpPr>
        <p:spPr>
          <a:xfrm>
            <a:off x="6299066" y="1404175"/>
            <a:ext cx="1543792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773EA8A-90DF-1541-83B6-26F6F025B5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97478" y="1823661"/>
            <a:ext cx="5054735" cy="42354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11B6CC6-435E-5843-9BB1-A7A7D96FE55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032500"/>
          </a:xfrm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AA3B0CBE-8481-3744-9125-68AD86068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97477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3128F3E0-9AE2-9540-81E2-55D2952BCFC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7DE19C9-4C88-B549-9AF7-9FC2AC2CC91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046677" y="198560"/>
            <a:ext cx="2145323" cy="396526"/>
          </a:xfrm>
          <a:solidFill>
            <a:schemeClr val="accent2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765EDC1-A2B0-461F-BEA0-F0B592A9C5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FE6261-FC2E-4405-9537-E6BD5767933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88913" y="6059488"/>
            <a:ext cx="1300162" cy="798512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844818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D0AECA7-AF4E-3744-93DC-D382FCA17F7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9788" y="4135765"/>
            <a:ext cx="9144000" cy="1308967"/>
          </a:xfrm>
        </p:spPr>
        <p:txBody>
          <a:bodyPr lIns="0" tIns="46800" rIns="0" anchor="b" anchorCtr="0">
            <a:normAutofit/>
          </a:bodyPr>
          <a:lstStyle>
            <a:lvl1pPr algn="l">
              <a:defRPr sz="3600" b="1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 in sentence case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2647EEFE-F61E-8D4D-BFD8-6C9179CAFBE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5286" y="5492353"/>
            <a:ext cx="9144000" cy="615891"/>
          </a:xfrm>
        </p:spPr>
        <p:txBody>
          <a:bodyPr lIns="0" tIns="46800" rIns="0">
            <a:normAutofit/>
          </a:bodyPr>
          <a:lstStyle>
            <a:lvl1pPr marL="0" indent="0" algn="l">
              <a:buNone/>
              <a:defRPr sz="2000" b="0" i="0">
                <a:solidFill>
                  <a:schemeClr val="bg1"/>
                </a:solidFill>
                <a:latin typeface="Century Gothic" panose="020B0502020202020204" pitchFamily="34" charset="0"/>
                <a:ea typeface="Helvetica Neue Light" panose="02000403000000020004" pitchFamily="2" charset="0"/>
              </a:defRPr>
            </a:lvl1pPr>
          </a:lstStyle>
          <a:p>
            <a:pPr lvl="0"/>
            <a:r>
              <a:rPr lang="en-US" dirty="0"/>
              <a:t>Insert subtext here in sentence case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547E53F-18E3-5B4B-AF6E-F046718A3E88}"/>
              </a:ext>
            </a:extLst>
          </p:cNvPr>
          <p:cNvCxnSpPr/>
          <p:nvPr userDrawn="1"/>
        </p:nvCxnSpPr>
        <p:spPr>
          <a:xfrm>
            <a:off x="839788" y="6126531"/>
            <a:ext cx="1543792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7C06661B-0D86-8341-AF05-98461EFCB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513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3C36639-A0D3-B343-9EC1-C30D71FACB89}"/>
              </a:ext>
            </a:extLst>
          </p:cNvPr>
          <p:cNvGrpSpPr/>
          <p:nvPr userDrawn="1"/>
        </p:nvGrpSpPr>
        <p:grpSpPr>
          <a:xfrm rot="10800000">
            <a:off x="6364098" y="158730"/>
            <a:ext cx="5827902" cy="2016977"/>
            <a:chOff x="-1" y="4663945"/>
            <a:chExt cx="5827902" cy="201697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D6A30C6-1986-2A46-BB45-4A3FCB176B65}"/>
                </a:ext>
              </a:extLst>
            </p:cNvPr>
            <p:cNvSpPr/>
            <p:nvPr userDrawn="1"/>
          </p:nvSpPr>
          <p:spPr>
            <a:xfrm>
              <a:off x="-1" y="4663945"/>
              <a:ext cx="2094807" cy="2738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6026631-1277-BF4F-A76A-8BB81F73A982}"/>
                </a:ext>
              </a:extLst>
            </p:cNvPr>
            <p:cNvSpPr/>
            <p:nvPr userDrawn="1"/>
          </p:nvSpPr>
          <p:spPr>
            <a:xfrm>
              <a:off x="-1" y="5062957"/>
              <a:ext cx="3940234" cy="6229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89AB861-3CB5-744A-9693-E9A428FAA04F}"/>
                </a:ext>
              </a:extLst>
            </p:cNvPr>
            <p:cNvSpPr/>
            <p:nvPr userDrawn="1"/>
          </p:nvSpPr>
          <p:spPr>
            <a:xfrm>
              <a:off x="2121" y="5822060"/>
              <a:ext cx="5825780" cy="46803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7DD09F2-7B15-204F-82B4-A5596C940865}"/>
                </a:ext>
              </a:extLst>
            </p:cNvPr>
            <p:cNvSpPr/>
            <p:nvPr userDrawn="1"/>
          </p:nvSpPr>
          <p:spPr>
            <a:xfrm>
              <a:off x="488" y="6406846"/>
              <a:ext cx="1202086" cy="2740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17D3FAA-205B-B546-B2E9-27E2ED10788B}"/>
                </a:ext>
              </a:extLst>
            </p:cNvPr>
            <p:cNvSpPr/>
            <p:nvPr userDrawn="1"/>
          </p:nvSpPr>
          <p:spPr>
            <a:xfrm>
              <a:off x="-1" y="5624837"/>
              <a:ext cx="2527070" cy="3158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DA9C7878-CC6E-41F1-8908-9A25C5E0FB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0353" y="6010836"/>
            <a:ext cx="680153" cy="68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7273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title (alterna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35AEA1-942E-4956-8297-98C648E9CB36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544E19-D522-48EF-B00C-A570BC7D7D7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0"/>
            <a:ext cx="6094413" cy="685800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E23276C-C13B-5649-A8EF-4883AF581461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839788" y="4135765"/>
            <a:ext cx="4988114" cy="1308967"/>
          </a:xfrm>
        </p:spPr>
        <p:txBody>
          <a:bodyPr lIns="0" rIns="90000" anchor="b" anchorCtr="0">
            <a:norm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 in sentence case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6529E09-ADE1-3A48-A8D6-D86829582236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5286" y="5492353"/>
            <a:ext cx="4988114" cy="615891"/>
          </a:xfrm>
        </p:spPr>
        <p:txBody>
          <a:bodyPr lIns="0" rIns="90000">
            <a:normAutofit/>
          </a:bodyPr>
          <a:lstStyle>
            <a:lvl1pPr marL="0" indent="0" algn="l">
              <a:buNone/>
              <a:defRPr sz="2000" b="0" i="0">
                <a:solidFill>
                  <a:schemeClr val="bg1"/>
                </a:solidFill>
                <a:latin typeface="Century Gothic" panose="020B0502020202020204" pitchFamily="34" charset="0"/>
                <a:ea typeface="Helvetica Neue Light" panose="02000403000000020004" pitchFamily="2" charset="0"/>
              </a:defRPr>
            </a:lvl1pPr>
          </a:lstStyle>
          <a:p>
            <a:pPr lvl="0"/>
            <a:r>
              <a:rPr lang="en-US" dirty="0"/>
              <a:t>Insert subtext here in sentence case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CC2B96-B9F0-A440-BB10-F5AD361501A6}"/>
              </a:ext>
            </a:extLst>
          </p:cNvPr>
          <p:cNvCxnSpPr/>
          <p:nvPr userDrawn="1"/>
        </p:nvCxnSpPr>
        <p:spPr>
          <a:xfrm>
            <a:off x="839788" y="6126531"/>
            <a:ext cx="1543792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5CA161BF-90DE-4B6A-8032-E1271D66057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0353" y="6010836"/>
            <a:ext cx="680153" cy="680153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576F6D8-04E6-4CE9-B4D9-B3626D555DFA}"/>
              </a:ext>
            </a:extLst>
          </p:cNvPr>
          <p:cNvGrpSpPr/>
          <p:nvPr userDrawn="1"/>
        </p:nvGrpSpPr>
        <p:grpSpPr>
          <a:xfrm rot="10800000">
            <a:off x="6364098" y="158730"/>
            <a:ext cx="5827902" cy="2016977"/>
            <a:chOff x="-1" y="4663945"/>
            <a:chExt cx="5827902" cy="201697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70905CF-5B59-45F5-B84E-53FD0B09A022}"/>
                </a:ext>
              </a:extLst>
            </p:cNvPr>
            <p:cNvSpPr/>
            <p:nvPr userDrawn="1"/>
          </p:nvSpPr>
          <p:spPr>
            <a:xfrm>
              <a:off x="-1" y="4663945"/>
              <a:ext cx="2094807" cy="2738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5CF1406-7966-4B38-B56A-B8362D2CE837}"/>
                </a:ext>
              </a:extLst>
            </p:cNvPr>
            <p:cNvSpPr/>
            <p:nvPr userDrawn="1"/>
          </p:nvSpPr>
          <p:spPr>
            <a:xfrm>
              <a:off x="-1" y="5062957"/>
              <a:ext cx="3940234" cy="6229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2EDD120-CEFA-4232-9A2E-A4C595E10064}"/>
                </a:ext>
              </a:extLst>
            </p:cNvPr>
            <p:cNvSpPr/>
            <p:nvPr userDrawn="1"/>
          </p:nvSpPr>
          <p:spPr>
            <a:xfrm>
              <a:off x="2121" y="5822060"/>
              <a:ext cx="5825780" cy="46803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FEC6D0C-3CE4-41F1-9B3F-1EA602C2D1AE}"/>
                </a:ext>
              </a:extLst>
            </p:cNvPr>
            <p:cNvSpPr/>
            <p:nvPr userDrawn="1"/>
          </p:nvSpPr>
          <p:spPr>
            <a:xfrm>
              <a:off x="488" y="6406846"/>
              <a:ext cx="1202086" cy="2740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9369D5A-16CB-4060-A616-BFC89AE10A96}"/>
                </a:ext>
              </a:extLst>
            </p:cNvPr>
            <p:cNvSpPr/>
            <p:nvPr userDrawn="1"/>
          </p:nvSpPr>
          <p:spPr>
            <a:xfrm>
              <a:off x="-1" y="5624837"/>
              <a:ext cx="2527070" cy="3158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33578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CF024-CE78-C044-AC1C-749F5A0116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lIns="0" tIns="46800" rIns="0">
            <a:normAutofit/>
          </a:bodyPr>
          <a:lstStyle>
            <a:lvl1pPr algn="l">
              <a:defRPr sz="28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goes here in sentence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98E0F-C5DC-7746-96E8-3365A74A0FB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9788" y="1825625"/>
            <a:ext cx="10514012" cy="4351338"/>
          </a:xfrm>
        </p:spPr>
        <p:txBody>
          <a:bodyPr/>
          <a:lstStyle>
            <a:lvl1pPr marL="0" indent="0">
              <a:buNone/>
              <a:defRPr b="0" i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Body in grey and sentence case. Use teal to highlight text where needed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6BF1FDA-2CB4-704B-95F9-2095F91D33FC}"/>
              </a:ext>
            </a:extLst>
          </p:cNvPr>
          <p:cNvCxnSpPr/>
          <p:nvPr userDrawn="1"/>
        </p:nvCxnSpPr>
        <p:spPr>
          <a:xfrm>
            <a:off x="839788" y="1401000"/>
            <a:ext cx="1543792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43B7C36F-0265-244B-A85E-BDFF792A3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513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E11A222F-14AE-3E47-8640-1AB5B516D4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46677" y="198560"/>
            <a:ext cx="2145323" cy="396526"/>
          </a:xfrm>
          <a:solidFill>
            <a:schemeClr val="accent4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FF9A8A-2AEB-46C6-8ACF-464653CA054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67342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98E0F-C5DC-7746-96E8-3365A74A0FB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20145" y="368300"/>
            <a:ext cx="6033655" cy="5808663"/>
          </a:xfrm>
        </p:spPr>
        <p:txBody>
          <a:bodyPr anchor="ctr" anchorCtr="0"/>
          <a:lstStyle>
            <a:lvl1pPr marL="0" indent="0">
              <a:buNone/>
              <a:defRPr b="0" i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TITLES SHOULD BE TEAL AND IN CAPITALS</a:t>
            </a:r>
          </a:p>
          <a:p>
            <a:pPr lvl="0"/>
            <a:r>
              <a:rPr lang="en-US" dirty="0"/>
              <a:t>Body in grey and sentence case. Use blue to highlight text where needed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9FB720C-C67A-FD4D-A977-E338215C9D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1808163"/>
            <a:ext cx="3417916" cy="2058517"/>
          </a:xfrm>
        </p:spPr>
        <p:txBody>
          <a:bodyPr lIns="0" tIns="46800" rIns="0" anchor="b" anchorCtr="0">
            <a:normAutofit/>
          </a:bodyPr>
          <a:lstStyle>
            <a:lvl1pPr algn="l">
              <a:defRPr sz="28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goes here in sentence case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3352B9D-F2CE-424E-8292-015565D0F13A}"/>
              </a:ext>
            </a:extLst>
          </p:cNvPr>
          <p:cNvCxnSpPr/>
          <p:nvPr userDrawn="1"/>
        </p:nvCxnSpPr>
        <p:spPr>
          <a:xfrm>
            <a:off x="841376" y="3961394"/>
            <a:ext cx="1543792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04C0AA99-5093-3C4E-9A62-9463AC235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513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A9082EEB-50C9-7A4E-A2C0-8C0572E5B0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46677" y="198560"/>
            <a:ext cx="2145323" cy="396526"/>
          </a:xfrm>
          <a:solidFill>
            <a:schemeClr val="accent4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4D7B13-AB96-44C9-8795-873692F9E8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0450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4CDD558-E3A9-2348-8883-B212DE39ED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7477" y="368300"/>
            <a:ext cx="5054735" cy="941161"/>
          </a:xfrm>
        </p:spPr>
        <p:txBody>
          <a:bodyPr lIns="0" tIns="46800" rIns="0" anchor="b" anchorCtr="0"/>
          <a:lstStyle>
            <a:lvl1pPr algn="l">
              <a:defRPr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9B9492D-007F-714C-B370-51CE9B2AA8BB}"/>
              </a:ext>
            </a:extLst>
          </p:cNvPr>
          <p:cNvCxnSpPr/>
          <p:nvPr userDrawn="1"/>
        </p:nvCxnSpPr>
        <p:spPr>
          <a:xfrm>
            <a:off x="6299066" y="1404175"/>
            <a:ext cx="1543792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773EA8A-90DF-1541-83B6-26F6F025B5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97478" y="1823661"/>
            <a:ext cx="5054735" cy="42354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11B6CC6-435E-5843-9BB1-A7A7D96FE55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858000"/>
          </a:xfrm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08157661-A836-9D42-A657-8592DE628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97477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107919A7-B555-4B49-BFE1-7AC14CCB35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46677" y="198560"/>
            <a:ext cx="2145323" cy="396526"/>
          </a:xfrm>
          <a:solidFill>
            <a:schemeClr val="accent4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FD79973-89E8-43CE-B385-28D922318D4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07014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11B6CC6-435E-5843-9BB1-A7A7D96FE55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858000"/>
          </a:xfrm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C48843-BF4C-F246-85A3-3FE0B5DA1845}"/>
              </a:ext>
            </a:extLst>
          </p:cNvPr>
          <p:cNvSpPr/>
          <p:nvPr userDrawn="1"/>
        </p:nvSpPr>
        <p:spPr>
          <a:xfrm>
            <a:off x="6096000" y="0"/>
            <a:ext cx="1033220" cy="6858000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CE466497-4F56-584F-B47C-3C7D6CBA9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63379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22FF0EEB-FE7F-9141-A8BA-531C5146E01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46677" y="198560"/>
            <a:ext cx="2145323" cy="396526"/>
          </a:xfrm>
          <a:solidFill>
            <a:schemeClr val="accent4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F25EC1-26B3-4F10-8893-4F58689A7B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28D721B-7FBA-4367-A0C1-9E69F439F8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39186" y="368300"/>
            <a:ext cx="3913027" cy="612549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810106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content and 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4CDD558-E3A9-2348-8883-B212DE39ED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34297" y="368300"/>
            <a:ext cx="3417916" cy="941161"/>
          </a:xfrm>
        </p:spPr>
        <p:txBody>
          <a:bodyPr lIns="0" tIns="46800" rIns="0" anchor="b" anchorCtr="0"/>
          <a:lstStyle>
            <a:lvl1pPr algn="l">
              <a:defRPr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9B9492D-007F-714C-B370-51CE9B2AA8BB}"/>
              </a:ext>
            </a:extLst>
          </p:cNvPr>
          <p:cNvCxnSpPr/>
          <p:nvPr userDrawn="1"/>
        </p:nvCxnSpPr>
        <p:spPr>
          <a:xfrm>
            <a:off x="7935885" y="1404175"/>
            <a:ext cx="1543792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773EA8A-90DF-1541-83B6-26F6F025B5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34297" y="1823661"/>
            <a:ext cx="3417916" cy="42354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11B6CC6-435E-5843-9BB1-A7A7D96FE55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7733654" cy="6858000"/>
          </a:xfrm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D0814809-9B5B-4D4B-940B-7B5971649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14197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692C6EBC-4EF0-9D49-A7A3-28A484FF012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46677" y="198560"/>
            <a:ext cx="2145323" cy="396526"/>
          </a:xfrm>
          <a:solidFill>
            <a:schemeClr val="accent4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6E3A1C1-0F92-45CD-B27D-BF257F1379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226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4CDD558-E3A9-2348-8883-B212DE39ED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7477" y="368300"/>
            <a:ext cx="5054735" cy="941161"/>
          </a:xfrm>
        </p:spPr>
        <p:txBody>
          <a:bodyPr lIns="0" tIns="46800" rIns="0" anchor="b" anchorCtr="0">
            <a:noAutofit/>
          </a:bodyPr>
          <a:lstStyle>
            <a:lvl1pPr algn="l"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goes here </a:t>
            </a:r>
            <a:br>
              <a:rPr lang="en-US" dirty="0"/>
            </a:br>
            <a:r>
              <a:rPr lang="en-US" dirty="0"/>
              <a:t>in sentence case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9B9492D-007F-714C-B370-51CE9B2AA8BB}"/>
              </a:ext>
            </a:extLst>
          </p:cNvPr>
          <p:cNvCxnSpPr/>
          <p:nvPr userDrawn="1"/>
        </p:nvCxnSpPr>
        <p:spPr>
          <a:xfrm>
            <a:off x="6299066" y="1404175"/>
            <a:ext cx="1543792" cy="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773EA8A-90DF-1541-83B6-26F6F025B5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97478" y="1823661"/>
            <a:ext cx="5054735" cy="42354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11B6CC6-435E-5843-9BB1-A7A7D96FE55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858000"/>
          </a:xfrm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AA3B0CBE-8481-3744-9125-68AD86068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97477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3128F3E0-9AE2-9540-81E2-55D2952BCFC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7DE19C9-4C88-B549-9AF7-9FC2AC2CC91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046677" y="198560"/>
            <a:ext cx="2145323" cy="396526"/>
          </a:xfrm>
          <a:solidFill>
            <a:schemeClr val="bg2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765EDC1-A2B0-461F-BEA0-F0B592A9C5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84594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full page quot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F5E482-9F3E-434D-AFFD-790CDC1373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16200" y="2247524"/>
            <a:ext cx="6959600" cy="2278063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3200" b="1" dirty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1F5F8D30-A03A-D544-B5AD-693733059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513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B8D6D6B4-8A22-4B4E-A242-51FD705E726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46677" y="198560"/>
            <a:ext cx="2145323" cy="396526"/>
          </a:xfrm>
          <a:solidFill>
            <a:schemeClr val="bg1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accent4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9F1327-EC79-40D0-8789-90A287A9C1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0353" y="6010836"/>
            <a:ext cx="680153" cy="68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676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ase study lar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D79F4816-7B09-477B-8B8D-195884A179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57EC0F-9D5B-A842-8ADB-D3D2606A71E2}"/>
              </a:ext>
            </a:extLst>
          </p:cNvPr>
          <p:cNvSpPr/>
          <p:nvPr userDrawn="1"/>
        </p:nvSpPr>
        <p:spPr>
          <a:xfrm>
            <a:off x="839788" y="0"/>
            <a:ext cx="4406525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0" i="0" dirty="0">
              <a:latin typeface="Arial Regular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961BCDF-7ADA-9C42-A5E7-F4F9EC6EF139}"/>
              </a:ext>
            </a:extLst>
          </p:cNvPr>
          <p:cNvCxnSpPr/>
          <p:nvPr userDrawn="1"/>
        </p:nvCxnSpPr>
        <p:spPr>
          <a:xfrm>
            <a:off x="1161175" y="6126531"/>
            <a:ext cx="1543792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394CE06-5B9D-8C48-B281-4F5A713B523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76673" y="5395063"/>
            <a:ext cx="3588377" cy="713181"/>
          </a:xfrm>
        </p:spPr>
        <p:txBody>
          <a:bodyPr lIns="0" tIns="46800" rIns="0">
            <a:normAutofit/>
          </a:bodyPr>
          <a:lstStyle>
            <a:lvl1pPr marL="0" indent="0" algn="l"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Insert subtext here in sentence case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C4A2AA2-79F9-9449-A8C6-5C220970C8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1175" y="3429001"/>
            <a:ext cx="3603875" cy="1947775"/>
          </a:xfrm>
        </p:spPr>
        <p:txBody>
          <a:bodyPr lIns="0" rIns="90000" anchor="b" anchorCtr="0">
            <a:normAutofit/>
          </a:bodyPr>
          <a:lstStyle>
            <a:lvl1pPr algn="l">
              <a:defRPr sz="3600" b="1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Case Study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E48675E-128B-684C-8CEB-5B0D3ACA99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46677" y="198560"/>
            <a:ext cx="2145323" cy="396526"/>
          </a:xfrm>
          <a:solidFill>
            <a:schemeClr val="accent4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9AA5D3B-3A3B-4894-82BB-BFB7B844A9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0353" y="6010836"/>
            <a:ext cx="680153" cy="68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7638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ase study with det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4CDD558-E3A9-2348-8883-B212DE39ED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7477" y="368300"/>
            <a:ext cx="5054735" cy="941161"/>
          </a:xfrm>
        </p:spPr>
        <p:txBody>
          <a:bodyPr lIns="0" tIns="46800" rIns="0" anchor="b" anchorCtr="0">
            <a:noAutofit/>
          </a:bodyPr>
          <a:lstStyle>
            <a:lvl1pPr algn="l"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goes here </a:t>
            </a:r>
            <a:br>
              <a:rPr lang="en-US" dirty="0"/>
            </a:br>
            <a:r>
              <a:rPr lang="en-US" dirty="0"/>
              <a:t>in sentence case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9B9492D-007F-714C-B370-51CE9B2AA8BB}"/>
              </a:ext>
            </a:extLst>
          </p:cNvPr>
          <p:cNvCxnSpPr/>
          <p:nvPr userDrawn="1"/>
        </p:nvCxnSpPr>
        <p:spPr>
          <a:xfrm>
            <a:off x="6299066" y="1404175"/>
            <a:ext cx="1543792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773EA8A-90DF-1541-83B6-26F6F025B5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97478" y="1823661"/>
            <a:ext cx="5054735" cy="42354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11B6CC6-435E-5843-9BB1-A7A7D96FE55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032500"/>
          </a:xfrm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AA3B0CBE-8481-3744-9125-68AD86068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97477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3128F3E0-9AE2-9540-81E2-55D2952BCFC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7DE19C9-4C88-B549-9AF7-9FC2AC2CC91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046677" y="198560"/>
            <a:ext cx="2145323" cy="396526"/>
          </a:xfrm>
          <a:solidFill>
            <a:schemeClr val="accent2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765EDC1-A2B0-461F-BEA0-F0B592A9C5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FE6261-FC2E-4405-9537-E6BD5767933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88913" y="6059488"/>
            <a:ext cx="1300162" cy="798512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22354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50F6FD2-334E-8B44-BB62-F8AF503F852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9788" y="4135765"/>
            <a:ext cx="9144000" cy="1308967"/>
          </a:xfrm>
        </p:spPr>
        <p:txBody>
          <a:bodyPr anchor="b" anchorCtr="0">
            <a:normAutofit/>
          </a:bodyPr>
          <a:lstStyle>
            <a:lvl1pPr algn="l">
              <a:defRPr sz="3600" b="1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 in sentence case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6321592F-5031-514B-B239-A98C14B133D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5286" y="5492353"/>
            <a:ext cx="9144000" cy="6158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>
                <a:solidFill>
                  <a:schemeClr val="bg1"/>
                </a:solidFill>
                <a:latin typeface="Century Gothic" panose="020B0502020202020204" pitchFamily="34" charset="0"/>
                <a:ea typeface="Helvetica Neue Light" panose="02000403000000020004" pitchFamily="2" charset="0"/>
              </a:defRPr>
            </a:lvl1pPr>
          </a:lstStyle>
          <a:p>
            <a:pPr lvl="0"/>
            <a:r>
              <a:rPr lang="en-US" dirty="0"/>
              <a:t>Insert subtext here in sentence case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57483EF-6735-984B-A29D-D056B47E5334}"/>
              </a:ext>
            </a:extLst>
          </p:cNvPr>
          <p:cNvCxnSpPr/>
          <p:nvPr userDrawn="1"/>
        </p:nvCxnSpPr>
        <p:spPr>
          <a:xfrm>
            <a:off x="839788" y="6126531"/>
            <a:ext cx="1543792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3049834C-F6FE-1B48-B951-3DCAB0337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513" y="635635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solidFill>
                  <a:schemeClr val="bg1"/>
                </a:solidFill>
                <a:latin typeface="Arial Regular"/>
              </a:defRPr>
            </a:lvl1pPr>
          </a:lstStyle>
          <a:p>
            <a:endParaRPr lang="en-GB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48F8581-42B9-C34C-94AF-09E5FC6B6A87}"/>
              </a:ext>
            </a:extLst>
          </p:cNvPr>
          <p:cNvGrpSpPr/>
          <p:nvPr userDrawn="1"/>
        </p:nvGrpSpPr>
        <p:grpSpPr>
          <a:xfrm rot="10800000">
            <a:off x="6364098" y="158730"/>
            <a:ext cx="5827902" cy="2016977"/>
            <a:chOff x="-1" y="4663945"/>
            <a:chExt cx="5827902" cy="201697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2660801-CEBA-4D4A-918F-DAFC292DE238}"/>
                </a:ext>
              </a:extLst>
            </p:cNvPr>
            <p:cNvSpPr/>
            <p:nvPr userDrawn="1"/>
          </p:nvSpPr>
          <p:spPr>
            <a:xfrm>
              <a:off x="-1" y="4663945"/>
              <a:ext cx="2094807" cy="2738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030E695-F9CD-6F48-BE46-32CD97A7B554}"/>
                </a:ext>
              </a:extLst>
            </p:cNvPr>
            <p:cNvSpPr/>
            <p:nvPr userDrawn="1"/>
          </p:nvSpPr>
          <p:spPr>
            <a:xfrm>
              <a:off x="-1" y="5062957"/>
              <a:ext cx="3940234" cy="62294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932BB06-2C02-BD4E-BA38-17D9EC8864F4}"/>
                </a:ext>
              </a:extLst>
            </p:cNvPr>
            <p:cNvSpPr/>
            <p:nvPr userDrawn="1"/>
          </p:nvSpPr>
          <p:spPr>
            <a:xfrm>
              <a:off x="2121" y="5822060"/>
              <a:ext cx="5825780" cy="46803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501D6FC-680D-2B4E-9FAF-F8DAF8296E5E}"/>
                </a:ext>
              </a:extLst>
            </p:cNvPr>
            <p:cNvSpPr/>
            <p:nvPr userDrawn="1"/>
          </p:nvSpPr>
          <p:spPr>
            <a:xfrm>
              <a:off x="488" y="6406846"/>
              <a:ext cx="1202086" cy="27407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65673BB-FBC1-4A47-9B05-E0B90AFD1DDD}"/>
                </a:ext>
              </a:extLst>
            </p:cNvPr>
            <p:cNvSpPr/>
            <p:nvPr userDrawn="1"/>
          </p:nvSpPr>
          <p:spPr>
            <a:xfrm>
              <a:off x="-1" y="5624837"/>
              <a:ext cx="2527070" cy="3158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D3CED71E-582C-4E47-A621-84EB9FBFDDB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0353" y="6010836"/>
            <a:ext cx="680153" cy="68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0423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title (alterna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35AEA1-942E-4956-8297-98C648E9CB36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544E19-D522-48EF-B00C-A570BC7D7D7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0"/>
            <a:ext cx="6094413" cy="685800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E23276C-C13B-5649-A8EF-4883AF581461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839788" y="4135765"/>
            <a:ext cx="4988114" cy="1308967"/>
          </a:xfrm>
        </p:spPr>
        <p:txBody>
          <a:bodyPr lIns="0" rIns="90000" anchor="b" anchorCtr="0">
            <a:norm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 in sentence case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6529E09-ADE1-3A48-A8D6-D86829582236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5286" y="5492353"/>
            <a:ext cx="4988114" cy="615891"/>
          </a:xfrm>
        </p:spPr>
        <p:txBody>
          <a:bodyPr lIns="0" rIns="90000">
            <a:normAutofit/>
          </a:bodyPr>
          <a:lstStyle>
            <a:lvl1pPr marL="0" indent="0" algn="l">
              <a:buNone/>
              <a:defRPr sz="2000" b="0" i="0">
                <a:solidFill>
                  <a:schemeClr val="bg1"/>
                </a:solidFill>
                <a:latin typeface="Century Gothic" panose="020B0502020202020204" pitchFamily="34" charset="0"/>
                <a:ea typeface="Helvetica Neue Light" panose="02000403000000020004" pitchFamily="2" charset="0"/>
              </a:defRPr>
            </a:lvl1pPr>
          </a:lstStyle>
          <a:p>
            <a:pPr lvl="0"/>
            <a:r>
              <a:rPr lang="en-US" dirty="0"/>
              <a:t>Insert subtext here in sentence case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CC2B96-B9F0-A440-BB10-F5AD361501A6}"/>
              </a:ext>
            </a:extLst>
          </p:cNvPr>
          <p:cNvCxnSpPr/>
          <p:nvPr userDrawn="1"/>
        </p:nvCxnSpPr>
        <p:spPr>
          <a:xfrm>
            <a:off x="839788" y="6126531"/>
            <a:ext cx="1543792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5CA161BF-90DE-4B6A-8032-E1271D66057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0353" y="6010836"/>
            <a:ext cx="680153" cy="680153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433FEE20-A747-48AA-A647-536A4CE05695}"/>
              </a:ext>
            </a:extLst>
          </p:cNvPr>
          <p:cNvGrpSpPr/>
          <p:nvPr userDrawn="1"/>
        </p:nvGrpSpPr>
        <p:grpSpPr>
          <a:xfrm rot="10800000">
            <a:off x="6364098" y="158730"/>
            <a:ext cx="5827902" cy="2016977"/>
            <a:chOff x="-1" y="4663945"/>
            <a:chExt cx="5827902" cy="201697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CC2F32E-1135-4CEE-8900-E1CFAED5ECE5}"/>
                </a:ext>
              </a:extLst>
            </p:cNvPr>
            <p:cNvSpPr/>
            <p:nvPr userDrawn="1"/>
          </p:nvSpPr>
          <p:spPr>
            <a:xfrm>
              <a:off x="-1" y="4663945"/>
              <a:ext cx="2094807" cy="2738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FE8F34F-B4A8-4928-AF97-400FFEE23101}"/>
                </a:ext>
              </a:extLst>
            </p:cNvPr>
            <p:cNvSpPr/>
            <p:nvPr userDrawn="1"/>
          </p:nvSpPr>
          <p:spPr>
            <a:xfrm>
              <a:off x="-1" y="5062957"/>
              <a:ext cx="3940234" cy="62294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9E994C0-966E-432C-A415-0E1D9DEFEC79}"/>
                </a:ext>
              </a:extLst>
            </p:cNvPr>
            <p:cNvSpPr/>
            <p:nvPr userDrawn="1"/>
          </p:nvSpPr>
          <p:spPr>
            <a:xfrm>
              <a:off x="2121" y="5822060"/>
              <a:ext cx="5825780" cy="46803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19EA942-FA61-41A8-8F30-A7BB8C83285E}"/>
                </a:ext>
              </a:extLst>
            </p:cNvPr>
            <p:cNvSpPr/>
            <p:nvPr userDrawn="1"/>
          </p:nvSpPr>
          <p:spPr>
            <a:xfrm>
              <a:off x="488" y="6406846"/>
              <a:ext cx="1202086" cy="2740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DB4B6FC-D874-4A8D-ACF1-C258D661D90B}"/>
                </a:ext>
              </a:extLst>
            </p:cNvPr>
            <p:cNvSpPr/>
            <p:nvPr userDrawn="1"/>
          </p:nvSpPr>
          <p:spPr>
            <a:xfrm>
              <a:off x="-1" y="5624837"/>
              <a:ext cx="2527070" cy="3158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47215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CF024-CE78-C044-AC1C-749F5A0116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941161"/>
          </a:xfrm>
          <a:prstGeom prst="rect">
            <a:avLst/>
          </a:prstGeom>
        </p:spPr>
        <p:txBody>
          <a:bodyPr lIns="0" tIns="46800" rIns="0"/>
          <a:lstStyle>
            <a:lvl1pPr algn="l">
              <a:defRPr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goes here in sentence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98E0F-C5DC-7746-96E8-3365A74A0FB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9788" y="1825625"/>
            <a:ext cx="10514012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Body in grey and sentence case. Use blue to highlight text where needed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6BF1FDA-2CB4-704B-95F9-2095F91D33FC}"/>
              </a:ext>
            </a:extLst>
          </p:cNvPr>
          <p:cNvCxnSpPr/>
          <p:nvPr userDrawn="1"/>
        </p:nvCxnSpPr>
        <p:spPr>
          <a:xfrm>
            <a:off x="839788" y="1401000"/>
            <a:ext cx="1543792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AFB21CB1-C181-FD45-98BD-24CFA8396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513" y="635635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solidFill>
                  <a:schemeClr val="tx1"/>
                </a:solidFill>
                <a:latin typeface="Arial Regular"/>
              </a:defRPr>
            </a:lvl1pPr>
          </a:lstStyle>
          <a:p>
            <a:endParaRPr lang="en-GB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686888D-1FCD-3C4A-8B04-D79253AF42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46677" y="198560"/>
            <a:ext cx="2145323" cy="396526"/>
          </a:xfrm>
          <a:prstGeom prst="rect">
            <a:avLst/>
          </a:prstGeom>
          <a:solidFill>
            <a:schemeClr val="accent3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8A2CCAD-A06B-4A3A-8B7B-E0E18257D1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57171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98E0F-C5DC-7746-96E8-3365A74A0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0145" y="368300"/>
            <a:ext cx="6033655" cy="5808663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9FB720C-C67A-FD4D-A977-E338215C9D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1808163"/>
            <a:ext cx="3417916" cy="2058517"/>
          </a:xfrm>
          <a:prstGeom prst="rect">
            <a:avLst/>
          </a:prstGeom>
        </p:spPr>
        <p:txBody>
          <a:bodyPr lIns="0" tIns="46800" rIns="0" anchor="b" anchorCtr="0"/>
          <a:lstStyle>
            <a:lvl1pPr algn="l">
              <a:defRPr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goes here in sentence case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3352B9D-F2CE-424E-8292-015565D0F13A}"/>
              </a:ext>
            </a:extLst>
          </p:cNvPr>
          <p:cNvCxnSpPr/>
          <p:nvPr userDrawn="1"/>
        </p:nvCxnSpPr>
        <p:spPr>
          <a:xfrm>
            <a:off x="841376" y="3961394"/>
            <a:ext cx="1543792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56BA5C14-6F81-D948-A853-015E13294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513" y="635635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solidFill>
                  <a:schemeClr val="tx1"/>
                </a:solidFill>
                <a:latin typeface="Arial Regular"/>
              </a:defRPr>
            </a:lvl1pPr>
          </a:lstStyle>
          <a:p>
            <a:endParaRPr lang="en-GB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AA63A66-C8E0-1044-915A-0EE2C715D03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46677" y="198560"/>
            <a:ext cx="2145323" cy="396526"/>
          </a:xfrm>
          <a:prstGeom prst="rect">
            <a:avLst/>
          </a:prstGeom>
          <a:solidFill>
            <a:schemeClr val="accent3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FD50AC0-A357-4A31-92EF-B07A7D3AD9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7546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4CDD558-E3A9-2348-8883-B212DE39ED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7477" y="368300"/>
            <a:ext cx="5054735" cy="941161"/>
          </a:xfrm>
          <a:prstGeom prst="rect">
            <a:avLst/>
          </a:prstGeom>
        </p:spPr>
        <p:txBody>
          <a:bodyPr lIns="0" tIns="46800" rIns="0" anchor="b" anchorCtr="0">
            <a:noAutofit/>
          </a:bodyPr>
          <a:lstStyle>
            <a:lvl1pPr algn="l">
              <a:defRPr sz="28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goes here </a:t>
            </a:r>
            <a:br>
              <a:rPr lang="en-US" dirty="0"/>
            </a:br>
            <a:r>
              <a:rPr lang="en-US" dirty="0"/>
              <a:t>in sentence case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9B9492D-007F-714C-B370-51CE9B2AA8BB}"/>
              </a:ext>
            </a:extLst>
          </p:cNvPr>
          <p:cNvCxnSpPr/>
          <p:nvPr userDrawn="1"/>
        </p:nvCxnSpPr>
        <p:spPr>
          <a:xfrm>
            <a:off x="6299066" y="1404175"/>
            <a:ext cx="1543792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773EA8A-90DF-1541-83B6-26F6F025B5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97478" y="1823661"/>
            <a:ext cx="5054735" cy="423545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11B6CC6-435E-5843-9BB1-A7A7D96FE55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A6201B8F-37B4-D54C-95E0-93BBD8D52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97477" y="635635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solidFill>
                  <a:schemeClr val="tx1"/>
                </a:solidFill>
                <a:latin typeface="Arial Regular"/>
              </a:defRPr>
            </a:lvl1pPr>
          </a:lstStyle>
          <a:p>
            <a:endParaRPr lang="en-GB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B7ADCC18-A737-8B46-9ED1-AAB26C3A4A7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46677" y="198560"/>
            <a:ext cx="2145323" cy="396526"/>
          </a:xfrm>
          <a:prstGeom prst="rect">
            <a:avLst/>
          </a:prstGeom>
          <a:solidFill>
            <a:schemeClr val="accent3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E21A1E9-210F-4A90-AAB0-AFFE73BC14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5766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11B6CC6-435E-5843-9BB1-A7A7D96FE55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C48843-BF4C-F246-85A3-3FE0B5DA1845}"/>
              </a:ext>
            </a:extLst>
          </p:cNvPr>
          <p:cNvSpPr/>
          <p:nvPr userDrawn="1"/>
        </p:nvSpPr>
        <p:spPr>
          <a:xfrm>
            <a:off x="6096000" y="0"/>
            <a:ext cx="1033220" cy="6858000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73F72D67-39A7-6C45-AA71-F772C6B09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63379" y="635635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solidFill>
                  <a:schemeClr val="tx1"/>
                </a:solidFill>
                <a:latin typeface="Arial Regular"/>
              </a:defRPr>
            </a:lvl1pPr>
          </a:lstStyle>
          <a:p>
            <a:endParaRPr lang="en-GB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A2FED2AC-4623-C24E-95EA-5CA084FD3F0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46677" y="198560"/>
            <a:ext cx="2145323" cy="396526"/>
          </a:xfrm>
          <a:prstGeom prst="rect">
            <a:avLst/>
          </a:prstGeom>
          <a:solidFill>
            <a:schemeClr val="accent3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98BD4F-84F6-4CF7-879A-43E82027FAC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98149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content and 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4CDD558-E3A9-2348-8883-B212DE39ED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34297" y="368300"/>
            <a:ext cx="3417916" cy="941161"/>
          </a:xfrm>
          <a:prstGeom prst="rect">
            <a:avLst/>
          </a:prstGeom>
        </p:spPr>
        <p:txBody>
          <a:bodyPr lIns="0" tIns="46800" rIns="0" anchor="b" anchorCtr="0">
            <a:normAutofit/>
          </a:bodyPr>
          <a:lstStyle>
            <a:lvl1pPr algn="l">
              <a:defRPr sz="28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9B9492D-007F-714C-B370-51CE9B2AA8BB}"/>
              </a:ext>
            </a:extLst>
          </p:cNvPr>
          <p:cNvCxnSpPr/>
          <p:nvPr userDrawn="1"/>
        </p:nvCxnSpPr>
        <p:spPr>
          <a:xfrm>
            <a:off x="7935885" y="1404175"/>
            <a:ext cx="1543792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773EA8A-90DF-1541-83B6-26F6F025B5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34297" y="1823661"/>
            <a:ext cx="3417916" cy="423545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11B6CC6-435E-5843-9BB1-A7A7D96FE55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7733654" cy="68580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5FE311C0-8431-844A-8FED-00DE89822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34297" y="6356350"/>
            <a:ext cx="3443882" cy="365125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solidFill>
                  <a:schemeClr val="tx1"/>
                </a:solidFill>
                <a:latin typeface="Arial Regular"/>
              </a:defRPr>
            </a:lvl1pPr>
          </a:lstStyle>
          <a:p>
            <a:endParaRPr lang="en-GB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7A6E8B61-AA60-1C40-B1EE-0BA0DA9E90D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46677" y="198560"/>
            <a:ext cx="2145323" cy="396526"/>
          </a:xfrm>
          <a:prstGeom prst="rect">
            <a:avLst/>
          </a:prstGeom>
          <a:solidFill>
            <a:schemeClr val="accent3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7195926-0A16-41BF-8982-53310E9637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749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11B6CC6-435E-5843-9BB1-A7A7D96FE55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858000"/>
          </a:xfrm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C48843-BF4C-F246-85A3-3FE0B5DA1845}"/>
              </a:ext>
            </a:extLst>
          </p:cNvPr>
          <p:cNvSpPr/>
          <p:nvPr userDrawn="1"/>
        </p:nvSpPr>
        <p:spPr>
          <a:xfrm>
            <a:off x="6096000" y="0"/>
            <a:ext cx="103322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D704644D-5978-4B49-B6B6-114C370AF8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39186" y="368300"/>
            <a:ext cx="3913027" cy="612549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9EA4D7E0-30EF-114F-B0B2-8BA3DBC94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9186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8516D993-503A-B140-A07F-37C08D356F3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C6BD1C2B-F2A4-3640-97C9-A989EFF5AA4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046677" y="198560"/>
            <a:ext cx="2145323" cy="396526"/>
          </a:xfrm>
          <a:solidFill>
            <a:schemeClr val="bg2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9872D7-185B-4513-87B1-0E3CADD1ADC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54815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full page 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F5E482-9F3E-434D-AFFD-790CDC1373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16200" y="2247524"/>
            <a:ext cx="6959600" cy="22780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3200" b="1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7285E452-5220-8541-8430-8AED3055C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513" y="635635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solidFill>
                  <a:schemeClr val="bg1"/>
                </a:solidFill>
                <a:latin typeface="Arial Regular"/>
              </a:defRPr>
            </a:lvl1pPr>
          </a:lstStyle>
          <a:p>
            <a:endParaRPr lang="en-GB" dirty="0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70FC9508-FEDC-5B4B-A800-3556DA8E28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46677" y="198560"/>
            <a:ext cx="2145323" cy="396526"/>
          </a:xfrm>
          <a:prstGeom prst="rect">
            <a:avLst/>
          </a:prstGeom>
          <a:solidFill>
            <a:schemeClr val="bg1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accent3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CD062C-B8CB-4CEF-B73F-1855C6ED9F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0353" y="6010836"/>
            <a:ext cx="680153" cy="68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1290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ase study lar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863A0BA7-B41F-4BB5-AA0E-2D9C09CBD9D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57EC0F-9D5B-A842-8ADB-D3D2606A71E2}"/>
              </a:ext>
            </a:extLst>
          </p:cNvPr>
          <p:cNvSpPr/>
          <p:nvPr userDrawn="1"/>
        </p:nvSpPr>
        <p:spPr>
          <a:xfrm>
            <a:off x="839788" y="0"/>
            <a:ext cx="4406525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0" i="0" dirty="0">
              <a:latin typeface="Arial Regular"/>
            </a:endParaRP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96C492AB-5E5C-2948-AE51-CA0A6146532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76673" y="5395063"/>
            <a:ext cx="3588377" cy="713181"/>
          </a:xfrm>
        </p:spPr>
        <p:txBody>
          <a:bodyPr lIns="0" tIns="46800" rIns="0">
            <a:normAutofit/>
          </a:bodyPr>
          <a:lstStyle>
            <a:lvl1pPr marL="0" indent="0" algn="l"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Insert subtext here in sentence case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961BCDF-7ADA-9C42-A5E7-F4F9EC6EF139}"/>
              </a:ext>
            </a:extLst>
          </p:cNvPr>
          <p:cNvCxnSpPr/>
          <p:nvPr userDrawn="1"/>
        </p:nvCxnSpPr>
        <p:spPr>
          <a:xfrm>
            <a:off x="1161175" y="6126531"/>
            <a:ext cx="1543792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282E9957-89B5-834D-867E-EDBF3A8816B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1175" y="3429001"/>
            <a:ext cx="3603875" cy="1947775"/>
          </a:xfrm>
        </p:spPr>
        <p:txBody>
          <a:bodyPr lIns="0" rIns="90000" anchor="b" anchorCtr="0">
            <a:normAutofit/>
          </a:bodyPr>
          <a:lstStyle>
            <a:lvl1pPr algn="l">
              <a:defRPr sz="3600" b="1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Case Study</a:t>
            </a:r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A4821089-4ADE-834B-AF30-E189AB307F1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22513" y="635635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solidFill>
                  <a:schemeClr val="bg1"/>
                </a:solidFill>
                <a:latin typeface="Arial Regular"/>
              </a:defRPr>
            </a:lvl1pPr>
          </a:lstStyle>
          <a:p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78429A5-EC04-1148-9C2C-B8AB8C72394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46677" y="198560"/>
            <a:ext cx="2145323" cy="396526"/>
          </a:xfrm>
          <a:prstGeom prst="rect">
            <a:avLst/>
          </a:prstGeom>
          <a:solidFill>
            <a:schemeClr val="accent3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3E51BF-D811-4500-B54E-38123C68C42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0353" y="6010836"/>
            <a:ext cx="680153" cy="68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5564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full page quote with pictur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05D5998-8951-6447-A442-7720304EED9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bg2">
                  <a:lumMod val="0"/>
                  <a:alpha val="0"/>
                </a:schemeClr>
              </a:gs>
              <a:gs pos="46000">
                <a:srgbClr val="000000">
                  <a:alpha val="39000"/>
                </a:srgbClr>
              </a:gs>
              <a:gs pos="65000">
                <a:srgbClr val="000000">
                  <a:alpha val="5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923044-9BAA-AE4C-90B4-885770DB0BD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47642"/>
            <a:ext cx="9144000" cy="1308967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ctr">
              <a:defRPr sz="3600" b="0" i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goes here in sentence case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80A2058A-BF3B-0D40-9D76-DD0202D5EA5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39498" y="3804230"/>
            <a:ext cx="9144000" cy="6158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Century Gothic" panose="020B0502020202020204" pitchFamily="34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</a:lstStyle>
          <a:p>
            <a:pPr lvl="0"/>
            <a:r>
              <a:rPr lang="en-US" dirty="0"/>
              <a:t>Insert subtext here in sentence case</a:t>
            </a:r>
          </a:p>
        </p:txBody>
      </p:sp>
      <p:pic>
        <p:nvPicPr>
          <p:cNvPr id="3" name="Picture 2" descr="A black and white logo&#10;&#10;AI-generated content may be incorrect.">
            <a:extLst>
              <a:ext uri="{FF2B5EF4-FFF2-40B4-BE49-F238E27FC236}">
                <a16:creationId xmlns:a16="http://schemas.microsoft.com/office/drawing/2014/main" id="{C30B016E-7786-6634-C203-AA6BCF6336B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138083" y="5626148"/>
            <a:ext cx="2214130" cy="102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794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content and 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4CDD558-E3A9-2348-8883-B212DE39ED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34297" y="368300"/>
            <a:ext cx="3417916" cy="941161"/>
          </a:xfrm>
        </p:spPr>
        <p:txBody>
          <a:bodyPr lIns="0" tIns="46800" rIns="0" anchor="b" anchorCtr="0">
            <a:normAutofit/>
          </a:bodyPr>
          <a:lstStyle>
            <a:lvl1pPr algn="l"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9B9492D-007F-714C-B370-51CE9B2AA8BB}"/>
              </a:ext>
            </a:extLst>
          </p:cNvPr>
          <p:cNvCxnSpPr/>
          <p:nvPr userDrawn="1"/>
        </p:nvCxnSpPr>
        <p:spPr>
          <a:xfrm>
            <a:off x="7935885" y="1404175"/>
            <a:ext cx="1543792" cy="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773EA8A-90DF-1541-83B6-26F6F025B5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34297" y="1823661"/>
            <a:ext cx="3417916" cy="42354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11B6CC6-435E-5843-9BB1-A7A7D96FE55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7733654" cy="6858000"/>
          </a:xfrm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8F96CD15-8A93-E64D-998B-C9FEFE9F1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14197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2945B052-E178-2E44-BA10-58D0D3B4BD9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0BF3B58F-FF2C-C54E-A442-485F040F38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046677" y="198560"/>
            <a:ext cx="2145323" cy="396526"/>
          </a:xfrm>
          <a:solidFill>
            <a:schemeClr val="bg2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74BF91-0C7D-4931-B2D7-BAABD86466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469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full page 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F5E482-9F3E-434D-AFFD-790CDC1373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16200" y="2247524"/>
            <a:ext cx="6959600" cy="22780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3200" b="0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CEE60FEE-C0F5-214D-8642-2DE797D2A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513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20E4E90A-B33D-2B4E-8D44-3D9A0722D6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0F284D73-52E3-B741-A9E9-433EEDD555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046677" y="198560"/>
            <a:ext cx="2145323" cy="396526"/>
          </a:xfrm>
          <a:solidFill>
            <a:schemeClr val="bg1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2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6C6EAD-C4E6-4B14-AEF3-3D6F8EDDD1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0353" y="6010836"/>
            <a:ext cx="680153" cy="68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0978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theme" Target="../theme/theme1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theme" Target="../theme/theme2.xml"/></Relationships>
</file>

<file path=ppt/slideMasters/_rels/slideMaster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2.xml"/><Relationship Id="rId11" Type="http://schemas.openxmlformats.org/officeDocument/2006/relationships/theme" Target="../theme/theme3.xml"/></Relationships>
</file>

<file path=ppt/slideMasters/_rels/slideMaster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slideLayout" Target="../slideLayouts/slideLayout44.xml"/><Relationship Id="rId3" Type="http://schemas.openxmlformats.org/officeDocument/2006/relationships/slideLayout" Target="../slideLayouts/slideLayout45.xml"/><Relationship Id="rId4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7.xml"/><Relationship Id="rId6" Type="http://schemas.openxmlformats.org/officeDocument/2006/relationships/slideLayout" Target="../slideLayouts/slideLayout48.xml"/><Relationship Id="rId7" Type="http://schemas.openxmlformats.org/officeDocument/2006/relationships/slideLayout" Target="../slideLayouts/slideLayout49.xml"/><Relationship Id="rId8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2.xml"/><Relationship Id="rId11" Type="http://schemas.openxmlformats.org/officeDocument/2006/relationships/theme" Target="../theme/theme4.xml"/></Relationships>
</file>

<file path=ppt/slideMasters/_rels/slideMaster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slideLayout" Target="../slideLayouts/slideLayout54.xml"/><Relationship Id="rId3" Type="http://schemas.openxmlformats.org/officeDocument/2006/relationships/slideLayout" Target="../slideLayouts/slideLayout55.xml"/><Relationship Id="rId4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7.xml"/><Relationship Id="rId6" Type="http://schemas.openxmlformats.org/officeDocument/2006/relationships/slideLayout" Target="../slideLayouts/slideLayout58.xml"/><Relationship Id="rId7" Type="http://schemas.openxmlformats.org/officeDocument/2006/relationships/slideLayout" Target="../slideLayouts/slideLayout59.xml"/><Relationship Id="rId8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2.xml"/><Relationship Id="rId11" Type="http://schemas.openxmlformats.org/officeDocument/2006/relationships/theme" Target="../theme/theme5.xml"/></Relationships>
</file>

<file path=ppt/slideMasters/_rels/slideMaster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slideLayout" Target="../slideLayouts/slideLayout64.xml"/><Relationship Id="rId3" Type="http://schemas.openxmlformats.org/officeDocument/2006/relationships/slideLayout" Target="../slideLayouts/slideLayout65.xml"/><Relationship Id="rId4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7.xml"/><Relationship Id="rId6" Type="http://schemas.openxmlformats.org/officeDocument/2006/relationships/slideLayout" Target="../slideLayouts/slideLayout68.xml"/><Relationship Id="rId7" Type="http://schemas.openxmlformats.org/officeDocument/2006/relationships/slideLayout" Target="../slideLayouts/slideLayout69.xml"/><Relationship Id="rId8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2.xml"/><Relationship Id="rId11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26B53C-4F7D-554C-948B-782D0CCD1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116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Title goes here in sentence case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C4AB1-613B-DF4A-8CEF-1C5508959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AB344-DFBE-2F44-A5A1-3E33771B00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9787" y="6356351"/>
            <a:ext cx="10512425" cy="3399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/>
                </a:solidFill>
                <a:latin typeface="Arial Regular"/>
              </a:defRPr>
            </a:lvl1pPr>
          </a:lstStyle>
          <a:p>
            <a:fld id="{F8840695-B550-B148-99BE-0CF31DEA08D9}" type="slidenum">
              <a:rPr lang="en-GB" smtClean="0">
                <a:ea typeface="Helvetica Neue Light" panose="02000403000000020004" pitchFamily="2" charset="0"/>
              </a:rPr>
              <a:pPr/>
              <a:t>‹#›</a:t>
            </a:fld>
            <a:endParaRPr lang="en-GB" dirty="0">
              <a:ea typeface="Helvetica Neue Light" panose="020004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45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701" r:id="rId2"/>
    <p:sldLayoutId id="2147483694" r:id="rId3"/>
    <p:sldLayoutId id="2147483780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10" r:id="rId10"/>
    <p:sldLayoutId id="2147483760" r:id="rId11"/>
    <p:sldLayoutId id="2147483733" r:id="rId12"/>
    <p:sldLayoutId id="2147483781" r:id="rId13"/>
    <p:sldLayoutId id="2147483708" r:id="rId14"/>
    <p:sldLayoutId id="2147483706" r:id="rId15"/>
    <p:sldLayoutId id="2147483707" r:id="rId16"/>
    <p:sldLayoutId id="2147483695" r:id="rId17"/>
    <p:sldLayoutId id="2147483759" r:id="rId18"/>
    <p:sldLayoutId id="2147483771" r:id="rId19"/>
    <p:sldLayoutId id="2147483772" r:id="rId20"/>
    <p:sldLayoutId id="2147483773" r:id="rId21"/>
    <p:sldLayoutId id="2147483774" r:id="rId22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890">
          <p15:clr>
            <a:srgbClr val="F26B43"/>
          </p15:clr>
        </p15:guide>
        <p15:guide id="3" pos="529">
          <p15:clr>
            <a:srgbClr val="F26B43"/>
          </p15:clr>
        </p15:guide>
        <p15:guide id="4" pos="7151">
          <p15:clr>
            <a:srgbClr val="F26B43"/>
          </p15:clr>
        </p15:guide>
        <p15:guide id="5" orient="horz" pos="232">
          <p15:clr>
            <a:srgbClr val="F26B43"/>
          </p15:clr>
        </p15:guide>
        <p15:guide id="6" orient="horz" pos="1139">
          <p15:clr>
            <a:srgbClr val="F26B43"/>
          </p15:clr>
        </p15:guide>
        <p15:guide id="7" orient="horz" pos="3997" userDrawn="1">
          <p15:clr>
            <a:srgbClr val="F26B43"/>
          </p15:clr>
        </p15:guide>
        <p15:guide id="8" pos="2729" userDrawn="1">
          <p15:clr>
            <a:srgbClr val="F26B43"/>
          </p15:clr>
        </p15:guide>
        <p15:guide id="9" pos="495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26B53C-4F7D-554C-948B-782D0CCD1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116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Title goes here in sentence case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C4AB1-613B-DF4A-8CEF-1C5508959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AB344-DFBE-2F44-A5A1-3E33771B00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9787" y="6356351"/>
            <a:ext cx="10512425" cy="3399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 Regular"/>
              </a:defRPr>
            </a:lvl1pPr>
          </a:lstStyle>
          <a:p>
            <a:endParaRPr lang="en-GB" dirty="0">
              <a:solidFill>
                <a:schemeClr val="bg2"/>
              </a:solidFill>
              <a:ea typeface="Helvetica Neue Light" panose="020004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381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75" r:id="rId2"/>
    <p:sldLayoutId id="2147483726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25" r:id="rId9"/>
    <p:sldLayoutId id="2147483761" r:id="rId10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890">
          <p15:clr>
            <a:srgbClr val="F26B43"/>
          </p15:clr>
        </p15:guide>
        <p15:guide id="3" pos="529">
          <p15:clr>
            <a:srgbClr val="F26B43"/>
          </p15:clr>
        </p15:guide>
        <p15:guide id="4" pos="7151">
          <p15:clr>
            <a:srgbClr val="F26B43"/>
          </p15:clr>
        </p15:guide>
        <p15:guide id="5" orient="horz" pos="232">
          <p15:clr>
            <a:srgbClr val="F26B43"/>
          </p15:clr>
        </p15:guide>
        <p15:guide id="6" orient="horz" pos="1139">
          <p15:clr>
            <a:srgbClr val="F26B43"/>
          </p15:clr>
        </p15:guide>
        <p15:guide id="7" pos="2729" userDrawn="1">
          <p15:clr>
            <a:srgbClr val="F26B43"/>
          </p15:clr>
        </p15:guide>
        <p15:guide id="8" pos="4951" userDrawn="1">
          <p15:clr>
            <a:srgbClr val="F26B43"/>
          </p15:clr>
        </p15:guide>
        <p15:guide id="9" orient="horz" pos="3997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26B53C-4F7D-554C-948B-782D0CCD1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116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Title goes here in sentence case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C4AB1-613B-DF4A-8CEF-1C5508959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BBBAE-606C-3441-B16C-D4353E67C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9787" y="6356351"/>
            <a:ext cx="10512425" cy="3399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accent1"/>
                </a:solidFill>
                <a:latin typeface="Arial Regular"/>
              </a:defRPr>
            </a:lvl1pPr>
          </a:lstStyle>
          <a:p>
            <a:endParaRPr lang="en-GB" dirty="0">
              <a:ea typeface="Helvetica Neue Light" panose="020004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200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776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87" r:id="rId8"/>
    <p:sldLayoutId id="2147483711" r:id="rId9"/>
    <p:sldLayoutId id="2147483762" r:id="rId10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Century Gothic" panose="020B0502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890">
          <p15:clr>
            <a:srgbClr val="F26B43"/>
          </p15:clr>
        </p15:guide>
        <p15:guide id="3" pos="529">
          <p15:clr>
            <a:srgbClr val="F26B43"/>
          </p15:clr>
        </p15:guide>
        <p15:guide id="4" pos="7151">
          <p15:clr>
            <a:srgbClr val="F26B43"/>
          </p15:clr>
        </p15:guide>
        <p15:guide id="5" orient="horz" pos="232">
          <p15:clr>
            <a:srgbClr val="F26B43"/>
          </p15:clr>
        </p15:guide>
        <p15:guide id="6" orient="horz" pos="1139">
          <p15:clr>
            <a:srgbClr val="F26B43"/>
          </p15:clr>
        </p15:guide>
        <p15:guide id="7" pos="2729" userDrawn="1">
          <p15:clr>
            <a:srgbClr val="F26B43"/>
          </p15:clr>
        </p15:guide>
        <p15:guide id="8" pos="4951" userDrawn="1">
          <p15:clr>
            <a:srgbClr val="F26B43"/>
          </p15:clr>
        </p15:guide>
        <p15:guide id="9" orient="horz" pos="3997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26B53C-4F7D-554C-948B-782D0CCD1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116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Title goes here in sentence case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C4AB1-613B-DF4A-8CEF-1C5508959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89D0C-E5FB-5846-909D-39997147B6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9787" y="6356351"/>
            <a:ext cx="10512425" cy="3399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accent2"/>
                </a:solidFill>
                <a:latin typeface="Arial Regular"/>
              </a:defRPr>
            </a:lvl1pPr>
          </a:lstStyle>
          <a:p>
            <a:endParaRPr lang="en-GB" dirty="0">
              <a:ea typeface="Helvetica Neue Light" panose="020004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47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777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88" r:id="rId8"/>
    <p:sldLayoutId id="2147483712" r:id="rId9"/>
    <p:sldLayoutId id="2147483763" r:id="rId10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tx1"/>
          </a:solidFill>
          <a:latin typeface="Century Gothic" panose="020B0502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890">
          <p15:clr>
            <a:srgbClr val="F26B43"/>
          </p15:clr>
        </p15:guide>
        <p15:guide id="3" pos="529">
          <p15:clr>
            <a:srgbClr val="F26B43"/>
          </p15:clr>
        </p15:guide>
        <p15:guide id="4" pos="7151">
          <p15:clr>
            <a:srgbClr val="F26B43"/>
          </p15:clr>
        </p15:guide>
        <p15:guide id="5" orient="horz" pos="232">
          <p15:clr>
            <a:srgbClr val="F26B43"/>
          </p15:clr>
        </p15:guide>
        <p15:guide id="6" orient="horz" pos="1139">
          <p15:clr>
            <a:srgbClr val="F26B43"/>
          </p15:clr>
        </p15:guide>
        <p15:guide id="7" pos="2729" userDrawn="1">
          <p15:clr>
            <a:srgbClr val="F26B43"/>
          </p15:clr>
        </p15:guide>
        <p15:guide id="8" pos="4951" userDrawn="1">
          <p15:clr>
            <a:srgbClr val="F26B43"/>
          </p15:clr>
        </p15:guide>
        <p15:guide id="9" orient="horz" pos="3997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26B53C-4F7D-554C-948B-782D0CCD1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116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Title goes here in sentence case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C4AB1-613B-DF4A-8CEF-1C5508959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C1B0D-EC85-CB49-B035-B4C57ACEF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9787" y="6356351"/>
            <a:ext cx="10512425" cy="3399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accent4"/>
                </a:solidFill>
                <a:latin typeface="Arial Regular"/>
              </a:defRPr>
            </a:lvl1pPr>
          </a:lstStyle>
          <a:p>
            <a:endParaRPr lang="en-GB" dirty="0">
              <a:ea typeface="Helvetica Neue Light" panose="020004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154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78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89" r:id="rId8"/>
    <p:sldLayoutId id="2147483713" r:id="rId9"/>
    <p:sldLayoutId id="2147483764" r:id="rId10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tx1"/>
          </a:solidFill>
          <a:latin typeface="Century Gothic" panose="020B0502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890">
          <p15:clr>
            <a:srgbClr val="F26B43"/>
          </p15:clr>
        </p15:guide>
        <p15:guide id="3" pos="529">
          <p15:clr>
            <a:srgbClr val="F26B43"/>
          </p15:clr>
        </p15:guide>
        <p15:guide id="4" pos="7151">
          <p15:clr>
            <a:srgbClr val="F26B43"/>
          </p15:clr>
        </p15:guide>
        <p15:guide id="5" orient="horz" pos="232">
          <p15:clr>
            <a:srgbClr val="F26B43"/>
          </p15:clr>
        </p15:guide>
        <p15:guide id="6" orient="horz" pos="1139">
          <p15:clr>
            <a:srgbClr val="F26B43"/>
          </p15:clr>
        </p15:guide>
        <p15:guide id="7" pos="2729" userDrawn="1">
          <p15:clr>
            <a:srgbClr val="F26B43"/>
          </p15:clr>
        </p15:guide>
        <p15:guide id="8" pos="4951" userDrawn="1">
          <p15:clr>
            <a:srgbClr val="F26B43"/>
          </p15:clr>
        </p15:guide>
        <p15:guide id="9" orient="horz" pos="3997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26B53C-4F7D-554C-948B-782D0CCD1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116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Title goes here in sentence case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CCE1AE7-1EAC-0F4C-8AEB-A60C3AD50B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9787" y="6356351"/>
            <a:ext cx="10512425" cy="3399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accent3"/>
                </a:solidFill>
                <a:latin typeface="Arial Regular"/>
              </a:defRPr>
            </a:lvl1pPr>
          </a:lstStyle>
          <a:p>
            <a:endParaRPr lang="en-GB" dirty="0">
              <a:ea typeface="Helvetica Neue Light" panose="020004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520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779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90" r:id="rId8"/>
    <p:sldLayoutId id="2147483714" r:id="rId9"/>
    <p:sldLayoutId id="2147483765" r:id="rId10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tx1"/>
          </a:solidFill>
          <a:latin typeface="Century Gothic" panose="020B0502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890">
          <p15:clr>
            <a:srgbClr val="F26B43"/>
          </p15:clr>
        </p15:guide>
        <p15:guide id="3" pos="529">
          <p15:clr>
            <a:srgbClr val="F26B43"/>
          </p15:clr>
        </p15:guide>
        <p15:guide id="4" pos="7151">
          <p15:clr>
            <a:srgbClr val="F26B43"/>
          </p15:clr>
        </p15:guide>
        <p15:guide id="5" orient="horz" pos="232">
          <p15:clr>
            <a:srgbClr val="F26B43"/>
          </p15:clr>
        </p15:guide>
        <p15:guide id="6" orient="horz" pos="1139">
          <p15:clr>
            <a:srgbClr val="F26B43"/>
          </p15:clr>
        </p15:guide>
        <p15:guide id="7" pos="2729" userDrawn="1">
          <p15:clr>
            <a:srgbClr val="F26B43"/>
          </p15:clr>
        </p15:guide>
        <p15:guide id="8" pos="4951" userDrawn="1">
          <p15:clr>
            <a:srgbClr val="F26B43"/>
          </p15:clr>
        </p15:guide>
        <p15:guide id="9" orient="horz" pos="3997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8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9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558F0-C0DF-4217-B081-446E09897A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AEE1B-A8BB-4CEC-8872-3726273589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50AFD3-7AFD-4981-A237-305F41DA94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EED8BB-A849-4C03-8D9C-A0598992E17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000815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UK28704_Q8 - Total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914400" y="1828800"/>
          <a:ext cx="7315200" cy="4572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UK28704_Q9 - Total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914400" y="1828800"/>
          <a:ext cx="7315200" cy="4572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UK28704_Q10 - Total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914400" y="1828800"/>
          <a:ext cx="7315200" cy="4572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32BC9-19A8-4295-918A-94965FDBB1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FB807-DB94-4BBA-8AFB-2C415FF817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9775E-2F7A-4F71-B6A2-DF164E4B7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4FE1D128-65CB-E84D-BBCD-F6994D46BF4D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1268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D879DA-58AF-4B5C-2831-1B9896338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37BFE9-872B-4EB1-BC31-33A59CB79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513" y="6356350"/>
            <a:ext cx="4114800" cy="365125"/>
          </a:xfrm>
        </p:spPr>
        <p:txBody>
          <a:bodyPr/>
          <a:lstStyle/>
          <a:p>
            <a:fld id="{A06387B2-7A61-DC40-A17B-3BFC5FA5102E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86A7B9-A97F-5664-416C-DE98ACEDB9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93766527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UK28704_Q1 - Multi-Series 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914400" y="1828800"/>
          <a:ext cx="7315200" cy="4572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UK28704_Q2 - Multi-Series 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914400" y="1828800"/>
          <a:ext cx="7315200" cy="4572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UK28704_Q5 (7) - Total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914400" y="1828800"/>
          <a:ext cx="7315200" cy="4572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UK28704_Q5 (8) - Total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914400" y="1828800"/>
          <a:ext cx="7315200" cy="4572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UK28704_Q6 - Total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914400" y="1828800"/>
          <a:ext cx="7315200" cy="4572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UK28704_Q7 - Total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914400" y="1828800"/>
          <a:ext cx="7315200" cy="4572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1_Opinium Light Blue">
  <a:themeElements>
    <a:clrScheme name="Opinium colours">
      <a:dk1>
        <a:srgbClr val="5B645F"/>
      </a:dk1>
      <a:lt1>
        <a:srgbClr val="FFFFFF"/>
      </a:lt1>
      <a:dk2>
        <a:srgbClr val="8D9691"/>
      </a:dk2>
      <a:lt2>
        <a:srgbClr val="00BCF2"/>
      </a:lt2>
      <a:accent1>
        <a:srgbClr val="F84CBC"/>
      </a:accent1>
      <a:accent2>
        <a:srgbClr val="0563C1"/>
      </a:accent2>
      <a:accent3>
        <a:srgbClr val="24356E"/>
      </a:accent3>
      <a:accent4>
        <a:srgbClr val="40BAAE"/>
      </a:accent4>
      <a:accent5>
        <a:srgbClr val="FFFFFF"/>
      </a:accent5>
      <a:accent6>
        <a:srgbClr val="FFFFFF"/>
      </a:accent6>
      <a:hlink>
        <a:srgbClr val="00B0F0"/>
      </a:hlink>
      <a:folHlink>
        <a:srgbClr val="F84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4BF7A33-9A70-408B-954B-A44F4588242E}" vid="{0387CB25-74A7-442D-9A37-ECF3D496F17E}"/>
    </a:ext>
  </a:extLst>
</a:theme>
</file>

<file path=ppt/theme/theme2.xml><?xml version="1.0" encoding="utf-8"?>
<a:theme xmlns:a="http://schemas.openxmlformats.org/drawingml/2006/main" name="2_Opinium Pink">
  <a:themeElements>
    <a:clrScheme name="Opinium colours">
      <a:dk1>
        <a:srgbClr val="5B645F"/>
      </a:dk1>
      <a:lt1>
        <a:srgbClr val="FFFFFF"/>
      </a:lt1>
      <a:dk2>
        <a:srgbClr val="8D9691"/>
      </a:dk2>
      <a:lt2>
        <a:srgbClr val="00BCF2"/>
      </a:lt2>
      <a:accent1>
        <a:srgbClr val="F84CBC"/>
      </a:accent1>
      <a:accent2>
        <a:srgbClr val="0563C1"/>
      </a:accent2>
      <a:accent3>
        <a:srgbClr val="24356E"/>
      </a:accent3>
      <a:accent4>
        <a:srgbClr val="40BAAE"/>
      </a:accent4>
      <a:accent5>
        <a:srgbClr val="FFFFFF"/>
      </a:accent5>
      <a:accent6>
        <a:srgbClr val="FFFFFF"/>
      </a:accent6>
      <a:hlink>
        <a:srgbClr val="00B0F0"/>
      </a:hlink>
      <a:folHlink>
        <a:srgbClr val="F84CBC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4BF7A33-9A70-408B-954B-A44F4588242E}" vid="{E8FB7741-3F6C-4F3D-BFE7-9FC37342EFC6}"/>
    </a:ext>
  </a:extLst>
</a:theme>
</file>

<file path=ppt/theme/theme3.xml><?xml version="1.0" encoding="utf-8"?>
<a:theme xmlns:a="http://schemas.openxmlformats.org/drawingml/2006/main" name="Opinium Pink">
  <a:themeElements>
    <a:clrScheme name="Opinium colours">
      <a:dk1>
        <a:srgbClr val="5B645F"/>
      </a:dk1>
      <a:lt1>
        <a:srgbClr val="FFFFFF"/>
      </a:lt1>
      <a:dk2>
        <a:srgbClr val="8D9691"/>
      </a:dk2>
      <a:lt2>
        <a:srgbClr val="00BCF2"/>
      </a:lt2>
      <a:accent1>
        <a:srgbClr val="F84CBC"/>
      </a:accent1>
      <a:accent2>
        <a:srgbClr val="0563C1"/>
      </a:accent2>
      <a:accent3>
        <a:srgbClr val="24356E"/>
      </a:accent3>
      <a:accent4>
        <a:srgbClr val="40BAAE"/>
      </a:accent4>
      <a:accent5>
        <a:srgbClr val="FFFFFF"/>
      </a:accent5>
      <a:accent6>
        <a:srgbClr val="FFFFFF"/>
      </a:accent6>
      <a:hlink>
        <a:srgbClr val="00B0F0"/>
      </a:hlink>
      <a:folHlink>
        <a:srgbClr val="F84CB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4BF7A33-9A70-408B-954B-A44F4588242E}" vid="{ABA7E9CA-84F1-4E62-A938-3C96C4D5ADEC}"/>
    </a:ext>
  </a:extLst>
</a:theme>
</file>

<file path=ppt/theme/theme4.xml><?xml version="1.0" encoding="utf-8"?>
<a:theme xmlns:a="http://schemas.openxmlformats.org/drawingml/2006/main" name="Opinium mid blue">
  <a:themeElements>
    <a:clrScheme name="Opinium colours">
      <a:dk1>
        <a:srgbClr val="5B645F"/>
      </a:dk1>
      <a:lt1>
        <a:srgbClr val="FFFFFF"/>
      </a:lt1>
      <a:dk2>
        <a:srgbClr val="8D9691"/>
      </a:dk2>
      <a:lt2>
        <a:srgbClr val="00BCF2"/>
      </a:lt2>
      <a:accent1>
        <a:srgbClr val="F84CBC"/>
      </a:accent1>
      <a:accent2>
        <a:srgbClr val="0563C1"/>
      </a:accent2>
      <a:accent3>
        <a:srgbClr val="24356E"/>
      </a:accent3>
      <a:accent4>
        <a:srgbClr val="40BAAE"/>
      </a:accent4>
      <a:accent5>
        <a:srgbClr val="FFFFFF"/>
      </a:accent5>
      <a:accent6>
        <a:srgbClr val="FFFFFF"/>
      </a:accent6>
      <a:hlink>
        <a:srgbClr val="00B0F0"/>
      </a:hlink>
      <a:folHlink>
        <a:srgbClr val="F84CB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4BF7A33-9A70-408B-954B-A44F4588242E}" vid="{B48A417A-2F77-4C0A-BC3D-57788DCB7F7D}"/>
    </a:ext>
  </a:extLst>
</a:theme>
</file>

<file path=ppt/theme/theme5.xml><?xml version="1.0" encoding="utf-8"?>
<a:theme xmlns:a="http://schemas.openxmlformats.org/drawingml/2006/main" name="1_Opinium teal">
  <a:themeElements>
    <a:clrScheme name="Opinium colours">
      <a:dk1>
        <a:srgbClr val="5B645F"/>
      </a:dk1>
      <a:lt1>
        <a:srgbClr val="FFFFFF"/>
      </a:lt1>
      <a:dk2>
        <a:srgbClr val="8D9691"/>
      </a:dk2>
      <a:lt2>
        <a:srgbClr val="00BCF2"/>
      </a:lt2>
      <a:accent1>
        <a:srgbClr val="F84CBC"/>
      </a:accent1>
      <a:accent2>
        <a:srgbClr val="0563C1"/>
      </a:accent2>
      <a:accent3>
        <a:srgbClr val="24356E"/>
      </a:accent3>
      <a:accent4>
        <a:srgbClr val="40BAAE"/>
      </a:accent4>
      <a:accent5>
        <a:srgbClr val="FFFFFF"/>
      </a:accent5>
      <a:accent6>
        <a:srgbClr val="FFFFFF"/>
      </a:accent6>
      <a:hlink>
        <a:srgbClr val="00B0F0"/>
      </a:hlink>
      <a:folHlink>
        <a:srgbClr val="F84CB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4BF7A33-9A70-408B-954B-A44F4588242E}" vid="{3F5F90D1-6361-405C-A112-44DCFEB4652F}"/>
    </a:ext>
  </a:extLst>
</a:theme>
</file>

<file path=ppt/theme/theme6.xml><?xml version="1.0" encoding="utf-8"?>
<a:theme xmlns:a="http://schemas.openxmlformats.org/drawingml/2006/main" name="2_Opinium navy blue">
  <a:themeElements>
    <a:clrScheme name="Opinium colours">
      <a:dk1>
        <a:srgbClr val="5B645F"/>
      </a:dk1>
      <a:lt1>
        <a:srgbClr val="FFFFFF"/>
      </a:lt1>
      <a:dk2>
        <a:srgbClr val="8D9691"/>
      </a:dk2>
      <a:lt2>
        <a:srgbClr val="00BCF2"/>
      </a:lt2>
      <a:accent1>
        <a:srgbClr val="F84CBC"/>
      </a:accent1>
      <a:accent2>
        <a:srgbClr val="0563C1"/>
      </a:accent2>
      <a:accent3>
        <a:srgbClr val="24356E"/>
      </a:accent3>
      <a:accent4>
        <a:srgbClr val="40BAAE"/>
      </a:accent4>
      <a:accent5>
        <a:srgbClr val="FFFFFF"/>
      </a:accent5>
      <a:accent6>
        <a:srgbClr val="FFFFFF"/>
      </a:accent6>
      <a:hlink>
        <a:srgbClr val="00B0F0"/>
      </a:hlink>
      <a:folHlink>
        <a:srgbClr val="F84CB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4BF7A33-9A70-408B-954B-A44F4588242E}" vid="{9E932F1F-BB74-418B-B37A-E4CED48D1341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F376EDB24F72419DE56B56E102CD35" ma:contentTypeVersion="4" ma:contentTypeDescription="Create a new document." ma:contentTypeScope="" ma:versionID="893cb839b84620c4eda36622e9a47aa7">
  <xsd:schema xmlns:xsd="http://www.w3.org/2001/XMLSchema" xmlns:xs="http://www.w3.org/2001/XMLSchema" xmlns:p="http://schemas.microsoft.com/office/2006/metadata/properties" xmlns:ns2="3759d20f-f355-4101-9958-fad5ef362475" targetNamespace="http://schemas.microsoft.com/office/2006/metadata/properties" ma:root="true" ma:fieldsID="b23d7b94a6b8e553c6a327829c147259" ns2:_="">
    <xsd:import namespace="3759d20f-f355-4101-9958-fad5ef36247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59d20f-f355-4101-9958-fad5ef3624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D90B691-2AAE-4477-B7ED-06759BE4504B}">
  <ds:schemaRefs>
    <ds:schemaRef ds:uri="3759d20f-f355-4101-9958-fad5ef362475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terms/"/>
    <ds:schemaRef ds:uri="http://purl.org/dc/elements/1.1/"/>
    <ds:schemaRef ds:uri="http://schemas.microsoft.com/office/infopath/2007/PartnerControls"/>
    <ds:schemaRef ds:uri="http://purl.org/dc/dcmitype/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43ADDD05-7DB2-4A52-8365-9553F591603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B921318-D4B9-4DDA-8DF8-97FEF9B7C7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759d20f-f355-4101-9958-fad5ef36247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 MASTER TEMPLATE</Template>
  <TotalTime>62</TotalTime>
  <Words>2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3</vt:i4>
      </vt:variant>
    </vt:vector>
  </HeadingPairs>
  <TitlesOfParts>
    <vt:vector size="14" baseType="lpstr">
      <vt:lpstr>Arial</vt:lpstr>
      <vt:lpstr>Arial Regular</vt:lpstr>
      <vt:lpstr>Century Gothic</vt:lpstr>
      <vt:lpstr>Century Gothic Bold</vt:lpstr>
      <vt:lpstr>Helvetica Neue Light</vt:lpstr>
      <vt:lpstr>1_Opinium Light Blue</vt:lpstr>
      <vt:lpstr>2_Opinium Pink</vt:lpstr>
      <vt:lpstr>Opinium Pink</vt:lpstr>
      <vt:lpstr>Opinium mid blue</vt:lpstr>
      <vt:lpstr>1_Opinium teal</vt:lpstr>
      <vt:lpstr>2_Opinium navy blue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Meeaad Bharoochi</dc:creator>
  <cp:lastModifiedBy>Meeaad Bharoochi</cp:lastModifiedBy>
  <cp:revision>1</cp:revision>
  <cp:lastPrinted>2018-05-31T16:51:19Z</cp:lastPrinted>
  <dcterms:created xsi:type="dcterms:W3CDTF">2025-09-01T12:17:15Z</dcterms:created>
  <dcterms:modified xsi:type="dcterms:W3CDTF">2025-10-22T17:38:15Z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0x01010072F376EDB24F72419DE56B56E102CD35</vt:lpwstr>
  </property>
</Properties>
</file>