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aad Bharoochi" userId="5d99a4c0-c526-42b4-bcc3-23f4db4607c4" providerId="ADAL" clId="{C9E314D9-514E-464C-AEB5-C6C8FA094AC3}"/>
    <pc:docChg chg="addSld">
      <pc:chgData name="Meeaad Bharoochi" userId="5d99a4c0-c526-42b4-bcc3-23f4db4607c4" providerId="ADAL" clId="{C9E314D9-514E-464C-AEB5-C6C8FA094AC3}" dt="2025-08-29T12:53:32.184" v="0" actId="680"/>
      <pc:docMkLst>
        <pc:docMk/>
      </pc:docMkLst>
      <pc:sldChg chg="new">
        <pc:chgData name="Meeaad Bharoochi" userId="5d99a4c0-c526-42b4-bcc3-23f4db4607c4" providerId="ADAL" clId="{C9E314D9-514E-464C-AEB5-C6C8FA094AC3}" dt="2025-08-29T12:53:32.184" v="0" actId="680"/>
        <pc:sldMkLst>
          <pc:docMk/>
          <pc:sldMk cId="382782582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05C3-4B3C-5DCF-BDD9-8851DD59E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263D-03AA-3A07-962F-9469934F4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782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Meeaad Bharoochi</cp:lastModifiedBy>
  <cp:revision>1</cp:revision>
  <dcterms:created xsi:type="dcterms:W3CDTF">2013-01-27T09:14:16Z</dcterms:created>
  <dcterms:modified xsi:type="dcterms:W3CDTF">2025-08-29T12:53:34Z</dcterms:modified>
  <cp:category/>
</cp:coreProperties>
</file>