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cat>
            <c:strRef>
              <c:f>Sheet1!$A$2:$A$9</c:f>
              <c:strCache>
                <c:ptCount val="8"/>
                <c:pt idx="0">
                  <c:v>Dog</c:v>
                </c:pt>
                <c:pt idx="1">
                  <c:v>Cat</c:v>
                </c:pt>
                <c:pt idx="2">
                  <c:v>Fish</c:v>
                </c:pt>
                <c:pt idx="3">
                  <c:v>Bird</c:v>
                </c:pt>
                <c:pt idx="4">
                  <c:v>Small mammal (e.g. rabbit, hamster, guinea pig)</c:v>
                </c:pt>
                <c:pt idx="5">
                  <c:v>Reptile or amphibian (e.g. turtle, snake, lizard, frog)</c:v>
                </c:pt>
                <c:pt idx="6">
                  <c:v>Other (please specify)</c:v>
                </c:pt>
                <c:pt idx="7">
                  <c:v>I do not own a pet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0.35125785220113726</c:v>
                </c:pt>
                <c:pt idx="1">
                  <c:v>0.3116864521233827</c:v>
                </c:pt>
                <c:pt idx="2">
                  <c:v>0.05572098905477389</c:v>
                </c:pt>
                <c:pt idx="3">
                  <c:v>0.025964458747101345</c:v>
                </c:pt>
                <c:pt idx="4">
                  <c:v>0.023350979849934343</c:v>
                </c:pt>
                <c:pt idx="5">
                  <c:v>0.012776855749162996</c:v>
                </c:pt>
                <c:pt idx="6">
                  <c:v>0.007845629188404802</c:v>
                </c:pt>
                <c:pt idx="7">
                  <c:v>0.4296146717601465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Pt>
            <c:idx val="10"/>
            <c:spPr>
              <a:solidFill>
                <a:srgbClr val="0070C0"/>
              </a:solidFill>
            </c:spPr>
          </c:dPt>
          <c:cat>
            <c:strRef>
              <c:f>Sheet1!$A$2:$A$12</c:f>
              <c:strCache>
                <c:ptCount val="11"/>
                <c:pt idx="0">
                  <c:v>N/A - I never use this</c:v>
                </c:pt>
                <c:pt idx="1">
                  <c:v>[2.5] Less than 5 minutes</c:v>
                </c:pt>
                <c:pt idx="2">
                  <c:v>[9.5] 5-14 minutes</c:v>
                </c:pt>
                <c:pt idx="3">
                  <c:v>[22] 15-29 minutes</c:v>
                </c:pt>
                <c:pt idx="4">
                  <c:v>[44.5] 30-59 minutes</c:v>
                </c:pt>
                <c:pt idx="5">
                  <c:v>[89.5] 60-119 minutes</c:v>
                </c:pt>
                <c:pt idx="6">
                  <c:v>[150] 2 hours or more</c:v>
                </c:pt>
                <c:pt idx="7">
                  <c:v>Don't know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0.14289450181981075</c:v>
                </c:pt>
                <c:pt idx="1">
                  <c:v>0.459096771640156</c:v>
                </c:pt>
                <c:pt idx="2">
                  <c:v>0.22007652295625074</c:v>
                </c:pt>
                <c:pt idx="3">
                  <c:v>0.07245211275502597</c:v>
                </c:pt>
                <c:pt idx="4">
                  <c:v>0.039531028889237575</c:v>
                </c:pt>
                <c:pt idx="5">
                  <c:v>0.019270549913527543</c:v>
                </c:pt>
                <c:pt idx="6">
                  <c:v>0.026286761930227175</c:v>
                </c:pt>
                <c:pt idx="7">
                  <c:v>0.020391750095768504</c:v>
                </c:pt>
                <c:pt idx="8">
                  <c:v>14.7</c:v>
                </c:pt>
                <c:pt idx="9">
                  <c:v>2.5</c:v>
                </c:pt>
                <c:pt idx="10">
                  <c:v>29.0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Pt>
            <c:idx val="10"/>
            <c:spPr>
              <a:solidFill>
                <a:srgbClr val="0070C0"/>
              </a:solidFill>
            </c:spPr>
          </c:dPt>
          <c:cat>
            <c:strRef>
              <c:f>Sheet1!$A$2:$A$12</c:f>
              <c:strCache>
                <c:ptCount val="11"/>
                <c:pt idx="0">
                  <c:v>N/A - I never use this</c:v>
                </c:pt>
                <c:pt idx="1">
                  <c:v>[2.5] Less than 5 minutes</c:v>
                </c:pt>
                <c:pt idx="2">
                  <c:v>[9.5] 5-14 minutes</c:v>
                </c:pt>
                <c:pt idx="3">
                  <c:v>[22] 15-29 minutes</c:v>
                </c:pt>
                <c:pt idx="4">
                  <c:v>[44.5] 30-59 minutes</c:v>
                </c:pt>
                <c:pt idx="5">
                  <c:v>[89.5] 60-119 minutes</c:v>
                </c:pt>
                <c:pt idx="6">
                  <c:v>[150] 2 hours or more</c:v>
                </c:pt>
                <c:pt idx="7">
                  <c:v>Don't know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0.5695962920821543</c:v>
                </c:pt>
                <c:pt idx="1">
                  <c:v>0.09904058455679132</c:v>
                </c:pt>
                <c:pt idx="2">
                  <c:v>0.08365532062341587</c:v>
                </c:pt>
                <c:pt idx="3">
                  <c:v>0.07262652826465824</c:v>
                </c:pt>
                <c:pt idx="4">
                  <c:v>0.07012066449163981</c:v>
                </c:pt>
                <c:pt idx="5">
                  <c:v>0.047022769560412334</c:v>
                </c:pt>
                <c:pt idx="6">
                  <c:v>0.024974420700229382</c:v>
                </c:pt>
                <c:pt idx="7">
                  <c:v>0.032963419720702235</c:v>
                </c:pt>
                <c:pt idx="8">
                  <c:v>34.5</c:v>
                </c:pt>
                <c:pt idx="9">
                  <c:v>22.0</c:v>
                </c:pt>
                <c:pt idx="10">
                  <c:v>40.4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Pt>
            <c:idx val="10"/>
            <c:spPr>
              <a:solidFill>
                <a:srgbClr val="0070C0"/>
              </a:solidFill>
            </c:spPr>
          </c:dPt>
          <c:cat>
            <c:strRef>
              <c:f>Sheet1!$A$2:$A$12</c:f>
              <c:strCache>
                <c:ptCount val="11"/>
                <c:pt idx="0">
                  <c:v>N/A - I never use this</c:v>
                </c:pt>
                <c:pt idx="1">
                  <c:v>[2.5] Less than 5 minutes</c:v>
                </c:pt>
                <c:pt idx="2">
                  <c:v>[9.5] 5-14 minutes</c:v>
                </c:pt>
                <c:pt idx="3">
                  <c:v>[22] 15-29 minutes</c:v>
                </c:pt>
                <c:pt idx="4">
                  <c:v>[44.5] 30-59 minutes</c:v>
                </c:pt>
                <c:pt idx="5">
                  <c:v>[89.5] 60-119 minutes</c:v>
                </c:pt>
                <c:pt idx="6">
                  <c:v>[150] 2 hours or more</c:v>
                </c:pt>
                <c:pt idx="7">
                  <c:v>Don't know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0.4770444754239804</c:v>
                </c:pt>
                <c:pt idx="1">
                  <c:v>0.06120389634708753</c:v>
                </c:pt>
                <c:pt idx="2">
                  <c:v>0.08132092256606603</c:v>
                </c:pt>
                <c:pt idx="3">
                  <c:v>0.10288283407286337</c:v>
                </c:pt>
                <c:pt idx="4">
                  <c:v>0.10560587841757396</c:v>
                </c:pt>
                <c:pt idx="5">
                  <c:v>0.07561168059166942</c:v>
                </c:pt>
                <c:pt idx="6">
                  <c:v>0.06451342219789834</c:v>
                </c:pt>
                <c:pt idx="7">
                  <c:v>0.03181689038286479</c:v>
                </c:pt>
                <c:pt idx="8">
                  <c:v>49.5</c:v>
                </c:pt>
                <c:pt idx="9">
                  <c:v>22.0</c:v>
                </c:pt>
                <c:pt idx="10">
                  <c:v>47.7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Pt>
            <c:idx val="10"/>
            <c:spPr>
              <a:solidFill>
                <a:srgbClr val="0070C0"/>
              </a:solidFill>
            </c:spPr>
          </c:dPt>
          <c:cat>
            <c:strRef>
              <c:f>Sheet1!$A$2:$A$12</c:f>
              <c:strCache>
                <c:ptCount val="11"/>
                <c:pt idx="0">
                  <c:v>N/A - I never use this</c:v>
                </c:pt>
                <c:pt idx="1">
                  <c:v>[2.5] Less than 5 minutes</c:v>
                </c:pt>
                <c:pt idx="2">
                  <c:v>[9.5] 5-14 minutes</c:v>
                </c:pt>
                <c:pt idx="3">
                  <c:v>[22] 15-29 minutes</c:v>
                </c:pt>
                <c:pt idx="4">
                  <c:v>[44.5] 30-59 minutes</c:v>
                </c:pt>
                <c:pt idx="5">
                  <c:v>[89.5] 60-119 minutes</c:v>
                </c:pt>
                <c:pt idx="6">
                  <c:v>[150] 2 hours or more</c:v>
                </c:pt>
                <c:pt idx="7">
                  <c:v>Don't know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0.04262134332058829</c:v>
                </c:pt>
                <c:pt idx="1">
                  <c:v>0.2171787683282762</c:v>
                </c:pt>
                <c:pt idx="2">
                  <c:v>0.27229898750516274</c:v>
                </c:pt>
                <c:pt idx="3">
                  <c:v>0.15679213776742254</c:v>
                </c:pt>
                <c:pt idx="4">
                  <c:v>0.13472377301326424</c:v>
                </c:pt>
                <c:pt idx="5">
                  <c:v>0.0804190288893289</c:v>
                </c:pt>
                <c:pt idx="6">
                  <c:v>0.07010388341973199</c:v>
                </c:pt>
                <c:pt idx="7">
                  <c:v>0.025862077756224875</c:v>
                </c:pt>
                <c:pt idx="8">
                  <c:v>32.5</c:v>
                </c:pt>
                <c:pt idx="9">
                  <c:v>9.5</c:v>
                </c:pt>
                <c:pt idx="10">
                  <c:v>41.5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Pt>
            <c:idx val="10"/>
            <c:spPr>
              <a:solidFill>
                <a:srgbClr val="0070C0"/>
              </a:solidFill>
            </c:spPr>
          </c:dPt>
          <c:cat>
            <c:strRef>
              <c:f>Sheet1!$A$2:$A$12</c:f>
              <c:strCache>
                <c:ptCount val="11"/>
                <c:pt idx="0">
                  <c:v>[0] Never</c:v>
                </c:pt>
                <c:pt idx="1">
                  <c:v>[0.5] Less than once a day</c:v>
                </c:pt>
                <c:pt idx="2">
                  <c:v>[1] 1</c:v>
                </c:pt>
                <c:pt idx="3">
                  <c:v>[2] 2</c:v>
                </c:pt>
                <c:pt idx="4">
                  <c:v>[3] 3</c:v>
                </c:pt>
                <c:pt idx="5">
                  <c:v>[4] 4</c:v>
                </c:pt>
                <c:pt idx="6">
                  <c:v>[5] 5+</c:v>
                </c:pt>
                <c:pt idx="7">
                  <c:v>Not sure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0.022604919883521726</c:v>
                </c:pt>
                <c:pt idx="1">
                  <c:v>0.10304095953067682</c:v>
                </c:pt>
                <c:pt idx="2">
                  <c:v>0.09183802420783765</c:v>
                </c:pt>
                <c:pt idx="3">
                  <c:v>0.23916910591312085</c:v>
                </c:pt>
                <c:pt idx="4">
                  <c:v>0.24419929871228568</c:v>
                </c:pt>
                <c:pt idx="5">
                  <c:v>0.08678275774189437</c:v>
                </c:pt>
                <c:pt idx="6">
                  <c:v>0.1794726582477865</c:v>
                </c:pt>
                <c:pt idx="7">
                  <c:v>0.03289227576287602</c:v>
                </c:pt>
                <c:pt idx="8">
                  <c:v>2.7</c:v>
                </c:pt>
                <c:pt idx="9">
                  <c:v>3.0</c:v>
                </c:pt>
                <c:pt idx="10">
                  <c:v>1.5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cat>
            <c:strRef>
              <c:f>Sheet1!$A$2:$A$7</c:f>
              <c:strCache>
                <c:ptCount val="6"/>
                <c:pt idx="0">
                  <c:v>Yes - I sometimes use mobile data</c:v>
                </c:pt>
                <c:pt idx="1">
                  <c:v>Yes - I mainly use mobile data</c:v>
                </c:pt>
                <c:pt idx="2">
                  <c:v>Yes - I have used mobile data but don't do so often</c:v>
                </c:pt>
                <c:pt idx="3">
                  <c:v>No</c:v>
                </c:pt>
                <c:pt idx="4">
                  <c:v>Not sure</c:v>
                </c:pt>
                <c:pt idx="5">
                  <c:v>NET: Yes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0.39198413818043454</c:v>
                </c:pt>
                <c:pt idx="1">
                  <c:v>0.2741721441090684</c:v>
                </c:pt>
                <c:pt idx="2">
                  <c:v>0.2224429951160919</c:v>
                </c:pt>
                <c:pt idx="3">
                  <c:v>0.08549396239855078</c:v>
                </c:pt>
                <c:pt idx="4">
                  <c:v>0.0259067601958537</c:v>
                </c:pt>
                <c:pt idx="5">
                  <c:v>0.8885992774055954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Pt>
            <c:idx val="10"/>
            <c:spPr>
              <a:solidFill>
                <a:srgbClr val="0070C0"/>
              </a:solidFill>
            </c:spPr>
          </c:dPt>
          <c:cat>
            <c:strRef>
              <c:f>Sheet1!$A$2:$A$12</c:f>
              <c:strCache>
                <c:ptCount val="11"/>
                <c:pt idx="0">
                  <c:v>At work</c:v>
                </c:pt>
                <c:pt idx="1">
                  <c:v>At the gym</c:v>
                </c:pt>
                <c:pt idx="2">
                  <c:v>At the pub</c:v>
                </c:pt>
                <c:pt idx="3">
                  <c:v>On a holiday in the UK</c:v>
                </c:pt>
                <c:pt idx="4">
                  <c:v>On a holiday abroad</c:v>
                </c:pt>
                <c:pt idx="5">
                  <c:v>In the house/while in the same home as my pet</c:v>
                </c:pt>
                <c:pt idx="6">
                  <c:v>On a date</c:v>
                </c:pt>
                <c:pt idx="7">
                  <c:v>At a wedding</c:v>
                </c:pt>
                <c:pt idx="8">
                  <c:v>At a gig</c:v>
                </c:pt>
                <c:pt idx="9">
                  <c:v>None of these</c:v>
                </c:pt>
                <c:pt idx="10">
                  <c:v>Not sure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0.590828826169663</c:v>
                </c:pt>
                <c:pt idx="1">
                  <c:v>0.3579339037084786</c:v>
                </c:pt>
                <c:pt idx="2">
                  <c:v>0.29062190437114777</c:v>
                </c:pt>
                <c:pt idx="3">
                  <c:v>0.289134711590164</c:v>
                </c:pt>
                <c:pt idx="4">
                  <c:v>0.2839098360687471</c:v>
                </c:pt>
                <c:pt idx="5">
                  <c:v>0.24211201499826945</c:v>
                </c:pt>
                <c:pt idx="6">
                  <c:v>0.16307655993847855</c:v>
                </c:pt>
                <c:pt idx="7">
                  <c:v>0.14831151842032844</c:v>
                </c:pt>
                <c:pt idx="8">
                  <c:v>0.1021506036210409</c:v>
                </c:pt>
                <c:pt idx="9">
                  <c:v>0.019924589679837</c:v>
                </c:pt>
                <c:pt idx="10">
                  <c:v>0.020856044640382588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cat>
            <c:strRef>
              <c:f>Sheet1!$A$2:$A$10</c:f>
              <c:strCache>
                <c:ptCount val="9"/>
                <c:pt idx="0">
                  <c:v>Sleeping in a strange position</c:v>
                </c:pt>
                <c:pt idx="1">
                  <c:v>Destroying something</c:v>
                </c:pt>
                <c:pt idx="2">
                  <c:v>Watching TV</c:v>
                </c:pt>
                <c:pt idx="3">
                  <c:v>Making unusual sounds</c:v>
                </c:pt>
                <c:pt idx="4">
                  <c:v>Playing with another pet</c:v>
                </c:pt>
                <c:pt idx="5">
                  <c:v>Eating something they shouldn't</c:v>
                </c:pt>
                <c:pt idx="6">
                  <c:v>Trying to escape</c:v>
                </c:pt>
                <c:pt idx="7">
                  <c:v>Other (please specify)</c:v>
                </c:pt>
                <c:pt idx="8">
                  <c:v>N/A - I have never seen my pet do something funny when checking in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0.4366749790961682</c:v>
                </c:pt>
                <c:pt idx="1">
                  <c:v>0.2879768771976815</c:v>
                </c:pt>
                <c:pt idx="2">
                  <c:v>0.2865258904708444</c:v>
                </c:pt>
                <c:pt idx="3">
                  <c:v>0.26326465041051106</c:v>
                </c:pt>
                <c:pt idx="4">
                  <c:v>0.2620434288970024</c:v>
                </c:pt>
                <c:pt idx="5">
                  <c:v>0.2454175268267626</c:v>
                </c:pt>
                <c:pt idx="6">
                  <c:v>0.1765818758305984</c:v>
                </c:pt>
                <c:pt idx="7">
                  <c:v>0.005357516829405221</c:v>
                </c:pt>
                <c:pt idx="8">
                  <c:v>0.11113677050775701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Pt>
            <c:idx val="10"/>
            <c:spPr>
              <a:solidFill>
                <a:srgbClr val="0070C0"/>
              </a:solidFill>
            </c:spPr>
          </c:dPt>
          <c:dPt>
            <c:idx val="11"/>
            <c:spPr>
              <a:solidFill>
                <a:srgbClr val="0070C0"/>
              </a:solidFill>
            </c:spPr>
          </c:dPt>
          <c:dPt>
            <c:idx val="12"/>
            <c:spPr>
              <a:solidFill>
                <a:srgbClr val="0070C0"/>
              </a:solidFill>
            </c:spPr>
          </c:dPt>
          <c:cat>
            <c:strRef>
              <c:f>Sheet1!$A$2:$A$14</c:f>
              <c:strCache>
                <c:ptCount val="13"/>
                <c:pt idx="0">
                  <c:v>[0.02] 2-3 times a week</c:v>
                </c:pt>
                <c:pt idx="1">
                  <c:v>[0.13] Multiple times a day</c:v>
                </c:pt>
                <c:pt idx="2">
                  <c:v>[0.004] Less than once a week</c:v>
                </c:pt>
                <c:pt idx="3">
                  <c:v>[0.01] Once a week</c:v>
                </c:pt>
                <c:pt idx="4">
                  <c:v>[0.04] 4-6 times a week</c:v>
                </c:pt>
                <c:pt idx="5">
                  <c:v>[0.06] Once a day</c:v>
                </c:pt>
                <c:pt idx="6">
                  <c:v>[0.25] Every few hours</c:v>
                </c:pt>
                <c:pt idx="7">
                  <c:v>[1] Every hour</c:v>
                </c:pt>
                <c:pt idx="8">
                  <c:v>Never</c:v>
                </c:pt>
                <c:pt idx="9">
                  <c:v>Don't know</c:v>
                </c:pt>
                <c:pt idx="10">
                  <c:v>Average</c:v>
                </c:pt>
                <c:pt idx="11">
                  <c:v>Median</c:v>
                </c:pt>
                <c:pt idx="12">
                  <c:v>Standard deviation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0.2065250961251749</c:v>
                </c:pt>
                <c:pt idx="1">
                  <c:v>0.16109764893878464</c:v>
                </c:pt>
                <c:pt idx="2">
                  <c:v>0.1578864827324531</c:v>
                </c:pt>
                <c:pt idx="3">
                  <c:v>0.14686137858735196</c:v>
                </c:pt>
                <c:pt idx="4">
                  <c:v>0.09691822546793365</c:v>
                </c:pt>
                <c:pt idx="5">
                  <c:v>0.08176087431021305</c:v>
                </c:pt>
                <c:pt idx="6">
                  <c:v>0.02244356253077452</c:v>
                </c:pt>
                <c:pt idx="7">
                  <c:v>0.021592824783719267</c:v>
                </c:pt>
                <c:pt idx="8">
                  <c:v>0.054671412825654714</c:v>
                </c:pt>
                <c:pt idx="9">
                  <c:v>0.05024249369793989</c:v>
                </c:pt>
                <c:pt idx="10">
                  <c:v>0.1</c:v>
                </c:pt>
                <c:pt idx="11">
                  <c:v>0.04</c:v>
                </c:pt>
                <c:pt idx="12">
                  <c:v>0.2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cat>
            <c:strRef>
              <c:f>Sheet1!$A$2:$A$7</c:f>
              <c:strCache>
                <c:ptCount val="6"/>
                <c:pt idx="0">
                  <c:v>Camera</c:v>
                </c:pt>
                <c:pt idx="1">
                  <c:v>Video doorbell </c:v>
                </c:pt>
                <c:pt idx="2">
                  <c:v>Dedicated pet camera</c:v>
                </c:pt>
                <c:pt idx="3">
                  <c:v>Baby monitor</c:v>
                </c:pt>
                <c:pt idx="4">
                  <c:v>Other (please specify)</c:v>
                </c:pt>
                <c:pt idx="5">
                  <c:v>N/A - I do not have a device that allows me to check my home remotely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0.2477900952447497</c:v>
                </c:pt>
                <c:pt idx="1">
                  <c:v>0.2435549539425708</c:v>
                </c:pt>
                <c:pt idx="2">
                  <c:v>0.06671201677039536</c:v>
                </c:pt>
                <c:pt idx="3">
                  <c:v>0.05548360915496333</c:v>
                </c:pt>
                <c:pt idx="4">
                  <c:v>0.002555614060318222</c:v>
                </c:pt>
                <c:pt idx="5">
                  <c:v>0.5834905319638046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cat>
            <c:strRef>
              <c:f>Sheet1!$A$2:$A$8</c:f>
              <c:strCache>
                <c:ptCount val="7"/>
                <c:pt idx="0">
                  <c:v>Security</c:v>
                </c:pt>
                <c:pt idx="1">
                  <c:v>Check for packages/who is at the door</c:v>
                </c:pt>
                <c:pt idx="2">
                  <c:v>To watch my pet </c:v>
                </c:pt>
                <c:pt idx="3">
                  <c:v>Watch my children whilst I'm out of the house</c:v>
                </c:pt>
                <c:pt idx="4">
                  <c:v>Baby monitoring</c:v>
                </c:pt>
                <c:pt idx="5">
                  <c:v>Other (please specify)</c:v>
                </c:pt>
                <c:pt idx="6">
                  <c:v>Don't know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0.714960923056913</c:v>
                </c:pt>
                <c:pt idx="1">
                  <c:v>0.42117990104220276</c:v>
                </c:pt>
                <c:pt idx="2">
                  <c:v>0.27593343997272446</c:v>
                </c:pt>
                <c:pt idx="3">
                  <c:v>0.15399328844744056</c:v>
                </c:pt>
                <c:pt idx="4">
                  <c:v>0.11373711275507338</c:v>
                </c:pt>
                <c:pt idx="5">
                  <c:v>0.008890232596054915</c:v>
                </c:pt>
                <c:pt idx="6">
                  <c:v>0.014551916687980166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cat>
            <c:strRef>
              <c:f>Sheet1!$A$2:$A$7</c:f>
              <c:strCache>
                <c:ptCount val="6"/>
                <c:pt idx="0">
                  <c:v>No</c:v>
                </c:pt>
                <c:pt idx="1">
                  <c:v>Yes, I sometimes do this</c:v>
                </c:pt>
                <c:pt idx="2">
                  <c:v>Yes, I regularly do this</c:v>
                </c:pt>
                <c:pt idx="3">
                  <c:v>Yes, I have done this, but don't do it often</c:v>
                </c:pt>
                <c:pt idx="4">
                  <c:v>Not sure</c:v>
                </c:pt>
                <c:pt idx="5">
                  <c:v>NET: Yes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0.29064847713806446</c:v>
                </c:pt>
                <c:pt idx="1">
                  <c:v>0.28531382365231206</c:v>
                </c:pt>
                <c:pt idx="2">
                  <c:v>0.24340706252232017</c:v>
                </c:pt>
                <c:pt idx="3">
                  <c:v>0.16769711378749733</c:v>
                </c:pt>
                <c:pt idx="4">
                  <c:v>0.012933522899804381</c:v>
                </c:pt>
                <c:pt idx="5">
                  <c:v>0.6964179999621297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cat>
            <c:strRef>
              <c:f>Sheet1!$A$2:$A$10</c:f>
              <c:strCache>
                <c:ptCount val="9"/>
                <c:pt idx="0">
                  <c:v>N/A - I never use this</c:v>
                </c:pt>
                <c:pt idx="1">
                  <c:v>[2.5] Less than 5 minutes</c:v>
                </c:pt>
                <c:pt idx="2">
                  <c:v>[9.5] 5-14 minutes</c:v>
                </c:pt>
                <c:pt idx="3">
                  <c:v>[22] 15-29 minutes</c:v>
                </c:pt>
                <c:pt idx="4">
                  <c:v>[44.5] 30-59 minutes</c:v>
                </c:pt>
                <c:pt idx="5">
                  <c:v>[89.5] 60-119 minutes</c:v>
                </c:pt>
                <c:pt idx="6">
                  <c:v>[150] 2 hours or more</c:v>
                </c:pt>
                <c:pt idx="7">
                  <c:v>Don't know</c:v>
                </c:pt>
                <c:pt idx="8">
                  <c:v>Average
Median
Base for statistics
Standard deviation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0.14565813913961656</c:v>
                </c:pt>
                <c:pt idx="1">
                  <c:v>0.07673826586583508</c:v>
                </c:pt>
                <c:pt idx="2">
                  <c:v>0.13072257369966114</c:v>
                </c:pt>
                <c:pt idx="3">
                  <c:v>0.1530382205833395</c:v>
                </c:pt>
                <c:pt idx="4">
                  <c:v>0.17112127784609135</c:v>
                </c:pt>
                <c:pt idx="5">
                  <c:v>0.13047130730065692</c:v>
                </c:pt>
                <c:pt idx="6">
                  <c:v>0.17095439322605976</c:v>
                </c:pt>
                <c:pt idx="7">
                  <c:v>0.021295822338743678</c:v>
                </c:pt>
                <c:pt idx="8">
                  <c:v>59.7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Pt>
            <c:idx val="10"/>
            <c:spPr>
              <a:solidFill>
                <a:srgbClr val="0070C0"/>
              </a:solidFill>
            </c:spPr>
          </c:dPt>
          <c:cat>
            <c:strRef>
              <c:f>Sheet1!$A$2:$A$12</c:f>
              <c:strCache>
                <c:ptCount val="11"/>
                <c:pt idx="0">
                  <c:v>N/A - I never use this</c:v>
                </c:pt>
                <c:pt idx="1">
                  <c:v>[2.5] Less than 5 minutes</c:v>
                </c:pt>
                <c:pt idx="2">
                  <c:v>[9.5] 5-14 minutes</c:v>
                </c:pt>
                <c:pt idx="3">
                  <c:v>[22] 15-29 minutes</c:v>
                </c:pt>
                <c:pt idx="4">
                  <c:v>[44.5] 30-59 minutes</c:v>
                </c:pt>
                <c:pt idx="5">
                  <c:v>[89.5] 60-119 minutes</c:v>
                </c:pt>
                <c:pt idx="6">
                  <c:v>[150] 2 hours or more</c:v>
                </c:pt>
                <c:pt idx="7">
                  <c:v>Don't know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0.14565813913961656</c:v>
                </c:pt>
                <c:pt idx="1">
                  <c:v>0.07673826586583508</c:v>
                </c:pt>
                <c:pt idx="2">
                  <c:v>0.13072257369966114</c:v>
                </c:pt>
                <c:pt idx="3">
                  <c:v>0.1530382205833395</c:v>
                </c:pt>
                <c:pt idx="4">
                  <c:v>0.17112127784609135</c:v>
                </c:pt>
                <c:pt idx="5">
                  <c:v>0.13047130730065692</c:v>
                </c:pt>
                <c:pt idx="6">
                  <c:v>0.17095439322605976</c:v>
                </c:pt>
                <c:pt idx="7">
                  <c:v>0.021295822338743678</c:v>
                </c:pt>
                <c:pt idx="8">
                  <c:v>59.7</c:v>
                </c:pt>
                <c:pt idx="9">
                  <c:v>44.5</c:v>
                </c:pt>
                <c:pt idx="10">
                  <c:v>53.1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Pt>
            <c:idx val="10"/>
            <c:spPr>
              <a:solidFill>
                <a:srgbClr val="0070C0"/>
              </a:solidFill>
            </c:spPr>
          </c:dPt>
          <c:cat>
            <c:strRef>
              <c:f>Sheet1!$A$2:$A$12</c:f>
              <c:strCache>
                <c:ptCount val="11"/>
                <c:pt idx="0">
                  <c:v>N/A - I never use this</c:v>
                </c:pt>
                <c:pt idx="1">
                  <c:v>[2.5] Less than 5 minutes</c:v>
                </c:pt>
                <c:pt idx="2">
                  <c:v>[9.5] 5-14 minutes</c:v>
                </c:pt>
                <c:pt idx="3">
                  <c:v>[22] 15-29 minutes</c:v>
                </c:pt>
                <c:pt idx="4">
                  <c:v>[44.5] 30-59 minutes</c:v>
                </c:pt>
                <c:pt idx="5">
                  <c:v>[89.5] 60-119 minutes</c:v>
                </c:pt>
                <c:pt idx="6">
                  <c:v>[150] 2 hours or more</c:v>
                </c:pt>
                <c:pt idx="7">
                  <c:v>Don't know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0.17154832382125929</c:v>
                </c:pt>
                <c:pt idx="1">
                  <c:v>0.05508493864007044</c:v>
                </c:pt>
                <c:pt idx="2">
                  <c:v>0.05937487418197891</c:v>
                </c:pt>
                <c:pt idx="3">
                  <c:v>0.09588698877157954</c:v>
                </c:pt>
                <c:pt idx="4">
                  <c:v>0.16512731456399787</c:v>
                </c:pt>
                <c:pt idx="5">
                  <c:v>0.17580551085815185</c:v>
                </c:pt>
                <c:pt idx="6">
                  <c:v>0.23306508429872466</c:v>
                </c:pt>
                <c:pt idx="7">
                  <c:v>0.04410696486424144</c:v>
                </c:pt>
                <c:pt idx="8">
                  <c:v>77.6</c:v>
                </c:pt>
                <c:pt idx="9">
                  <c:v>89.5</c:v>
                </c:pt>
                <c:pt idx="10">
                  <c:v>54.3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Pt>
            <c:idx val="10"/>
            <c:spPr>
              <a:solidFill>
                <a:srgbClr val="0070C0"/>
              </a:solidFill>
            </c:spPr>
          </c:dPt>
          <c:cat>
            <c:strRef>
              <c:f>Sheet1!$A$2:$A$12</c:f>
              <c:strCache>
                <c:ptCount val="11"/>
                <c:pt idx="0">
                  <c:v>N/A - I never use this</c:v>
                </c:pt>
                <c:pt idx="1">
                  <c:v>[2.5] Less than 5 minutes</c:v>
                </c:pt>
                <c:pt idx="2">
                  <c:v>[9.5] 5-14 minutes</c:v>
                </c:pt>
                <c:pt idx="3">
                  <c:v>[22] 15-29 minutes</c:v>
                </c:pt>
                <c:pt idx="4">
                  <c:v>[44.5] 30-59 minutes</c:v>
                </c:pt>
                <c:pt idx="5">
                  <c:v>[89.5] 60-119 minutes</c:v>
                </c:pt>
                <c:pt idx="6">
                  <c:v>[150] 2 hours or more</c:v>
                </c:pt>
                <c:pt idx="7">
                  <c:v>Don't know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0.38150695644936694</c:v>
                </c:pt>
                <c:pt idx="1">
                  <c:v>0.07352366697783018</c:v>
                </c:pt>
                <c:pt idx="2">
                  <c:v>0.07303736865221434</c:v>
                </c:pt>
                <c:pt idx="3">
                  <c:v>0.11001615309309117</c:v>
                </c:pt>
                <c:pt idx="4">
                  <c:v>0.12871454356897627</c:v>
                </c:pt>
                <c:pt idx="5">
                  <c:v>0.09440296205807855</c:v>
                </c:pt>
                <c:pt idx="6">
                  <c:v>0.09867719069644386</c:v>
                </c:pt>
                <c:pt idx="7">
                  <c:v>0.04012115850400247</c:v>
                </c:pt>
                <c:pt idx="8">
                  <c:v>55.8</c:v>
                </c:pt>
                <c:pt idx="9">
                  <c:v>44.5</c:v>
                </c:pt>
                <c:pt idx="10">
                  <c:v>50.8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0070C0"/>
              </a:solidFill>
            </c:spPr>
          </c:dPt>
          <c:dPt>
            <c:idx val="2"/>
            <c:spPr>
              <a:solidFill>
                <a:srgbClr val="0070C0"/>
              </a:solidFill>
            </c:spPr>
          </c:dPt>
          <c:dPt>
            <c:idx val="3"/>
            <c:spPr>
              <a:solidFill>
                <a:srgbClr val="0070C0"/>
              </a:solidFill>
            </c:spPr>
          </c:dPt>
          <c:dPt>
            <c:idx val="4"/>
            <c:spPr>
              <a:solidFill>
                <a:srgbClr val="0070C0"/>
              </a:solidFill>
            </c:spPr>
          </c:dPt>
          <c:dPt>
            <c:idx val="5"/>
            <c:spPr>
              <a:solidFill>
                <a:srgbClr val="0070C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Pt>
            <c:idx val="7"/>
            <c:spPr>
              <a:solidFill>
                <a:srgbClr val="0070C0"/>
              </a:solidFill>
            </c:spPr>
          </c:dPt>
          <c:dPt>
            <c:idx val="8"/>
            <c:spPr>
              <a:solidFill>
                <a:srgbClr val="0070C0"/>
              </a:solidFill>
            </c:spPr>
          </c:dPt>
          <c:dPt>
            <c:idx val="9"/>
            <c:spPr>
              <a:solidFill>
                <a:srgbClr val="0070C0"/>
              </a:solidFill>
            </c:spPr>
          </c:dPt>
          <c:dPt>
            <c:idx val="10"/>
            <c:spPr>
              <a:solidFill>
                <a:srgbClr val="0070C0"/>
              </a:solidFill>
            </c:spPr>
          </c:dPt>
          <c:cat>
            <c:strRef>
              <c:f>Sheet1!$A$2:$A$12</c:f>
              <c:strCache>
                <c:ptCount val="11"/>
                <c:pt idx="0">
                  <c:v>N/A - I never use this</c:v>
                </c:pt>
                <c:pt idx="1">
                  <c:v>[2.5] Less than 5 minutes</c:v>
                </c:pt>
                <c:pt idx="2">
                  <c:v>[9.5] 5-14 minutes</c:v>
                </c:pt>
                <c:pt idx="3">
                  <c:v>[22] 15-29 minutes</c:v>
                </c:pt>
                <c:pt idx="4">
                  <c:v>[44.5] 30-59 minutes</c:v>
                </c:pt>
                <c:pt idx="5">
                  <c:v>[89.5] 60-119 minutes</c:v>
                </c:pt>
                <c:pt idx="6">
                  <c:v>[150] 2 hours or more</c:v>
                </c:pt>
                <c:pt idx="7">
                  <c:v>Don't know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0.03428860770959246</c:v>
                </c:pt>
                <c:pt idx="1">
                  <c:v>0.0982855522319036</c:v>
                </c:pt>
                <c:pt idx="2">
                  <c:v>0.23897057562776183</c:v>
                </c:pt>
                <c:pt idx="3">
                  <c:v>0.24374830024742603</c:v>
                </c:pt>
                <c:pt idx="4">
                  <c:v>0.18209412466889371</c:v>
                </c:pt>
                <c:pt idx="5">
                  <c:v>0.08922643998645219</c:v>
                </c:pt>
                <c:pt idx="6">
                  <c:v>0.0847576100434565</c:v>
                </c:pt>
                <c:pt idx="7">
                  <c:v>0.028628789484517816</c:v>
                </c:pt>
                <c:pt idx="8">
                  <c:v>39.1</c:v>
                </c:pt>
                <c:pt idx="9">
                  <c:v>22.0</c:v>
                </c:pt>
                <c:pt idx="10">
                  <c:v>42.4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UK28704_Q1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UK28704_Q5 (5)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UK28704_Q5 (6)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UK28704_Q5 (7)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UK28704_Q5 (8)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UK28704_Q6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UK28704_Q7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UK28704_Q8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UK28704_Q9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UK28704_Q10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UK28704_Q2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UK28704_Q3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UK28704_Q4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Summary UK28704_Q5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UK28704_Q5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UK28704_Q5 (2)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UK28704_Q5 (3)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UK28704_Q5 (4)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