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  <p:sldMasterId id="2147483722" r:id="rId5"/>
    <p:sldMasterId id="2147483658" r:id="rId6"/>
    <p:sldMasterId id="2147483665" r:id="rId7"/>
    <p:sldMasterId id="2147483672" r:id="rId8"/>
    <p:sldMasterId id="2147483679" r:id="rId9"/>
  </p:sldMasterIdLst>
  <p:notesMasterIdLst>
    <p:notesMasterId r:id="rId23"/>
  </p:notesMasterIdLst>
  <p:handoutMasterIdLst>
    <p:handoutMasterId r:id="rId24"/>
  </p:handoutMasterIdLst>
  <p:sldIdLst>
    <p:sldId id="826" r:id="rId10"/>
    <p:sldId id="827" r:id="rId11"/>
    <p:sldId id="828" r:id="rId12"/>
    <p:sldId id="829" r:id="rId13"/>
    <p:sldId id="830" r:id="rId14"/>
    <p:sldId id="831" r:id="rId15"/>
    <p:sldId id="832" r:id="rId16"/>
    <p:sldId id="833" r:id="rId17"/>
    <p:sldId id="834" r:id="rId18"/>
    <p:sldId id="835" r:id="rId19"/>
    <p:sldId id="836" r:id="rId20"/>
    <p:sldId id="837" r:id="rId21"/>
    <p:sldId id="83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End" id="{F0BBEFAE-B3D6-BB42-B82A-5EE916A6112F}">
          <p14:sldIdLst>
            <p14:sldId id="826"/>
          </p14:sldIdLst>
        </p14:section>
        <p14:section name="Light blue section" id="{89D360AA-DDDE-41DE-815A-837E7FCB0D8D}">
          <p14:sldIdLst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45F"/>
    <a:srgbClr val="5B54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D44014-EAC8-47E7-885F-B31E44CCE9F9}" v="12" dt="2025-09-22T05:45:12.3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6"/>
  </p:normalViewPr>
  <p:slideViewPr>
    <p:cSldViewPr snapToGrid="0" snapToObjects="1">
      <p:cViewPr>
        <p:scale>
          <a:sx n="100" d="100"/>
          <a:sy n="100" d="100"/>
        </p:scale>
        <p:origin x="264" y="34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aad Bharoochi" userId="5d99a4c0-c526-42b4-bcc3-23f4db4607c4" providerId="ADAL" clId="{6DBACCA1-C247-4000-9758-17DA284A9E12}"/>
    <pc:docChg chg="undo custSel addSld delSld modSld addMainMaster delMainMaster modMainMaster modSection">
      <pc:chgData name="Meeaad Bharoochi" userId="5d99a4c0-c526-42b4-bcc3-23f4db4607c4" providerId="ADAL" clId="{6DBACCA1-C247-4000-9758-17DA284A9E12}" dt="2025-09-02T08:14:14.338" v="37"/>
      <pc:docMkLst>
        <pc:docMk/>
      </pc:docMkLst>
      <pc:sldChg chg="modSp">
        <pc:chgData name="Meeaad Bharoochi" userId="5d99a4c0-c526-42b4-bcc3-23f4db4607c4" providerId="ADAL" clId="{6DBACCA1-C247-4000-9758-17DA284A9E12}" dt="2025-09-02T08:14:14.338" v="37"/>
        <pc:sldMkLst>
          <pc:docMk/>
          <pc:sldMk cId="1440008154" sldId="826"/>
        </pc:sldMkLst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2" creationId="{153558F0-C0DF-4217-B081-446E09897AC7}"/>
          </ac:spMkLst>
        </pc:spChg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3" creationId="{78EAEE1B-A8BB-4CEC-8872-3726273589B5}"/>
          </ac:spMkLst>
        </pc:spChg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4" creationId="{3550AFD3-7AFD-4981-A237-305F41DA94A5}"/>
          </ac:spMkLst>
        </pc:spChg>
        <pc:spChg chg="mod">
          <ac:chgData name="Meeaad Bharoochi" userId="5d99a4c0-c526-42b4-bcc3-23f4db4607c4" providerId="ADAL" clId="{6DBACCA1-C247-4000-9758-17DA284A9E12}" dt="2025-09-02T08:14:14.338" v="37"/>
          <ac:spMkLst>
            <pc:docMk/>
            <pc:sldMk cId="1440008154" sldId="826"/>
            <ac:spMk id="5" creationId="{51EED8BB-A849-4C03-8D9C-A0598992E17A}"/>
          </ac:spMkLst>
        </pc:spChg>
      </pc:sldChg>
      <pc:sldChg chg="addSp delSp modSp mod chgLayout">
        <pc:chgData name="Meeaad Bharoochi" userId="5d99a4c0-c526-42b4-bcc3-23f4db4607c4" providerId="ADAL" clId="{6DBACCA1-C247-4000-9758-17DA284A9E12}" dt="2025-09-02T08:13:20.178" v="36" actId="6264"/>
        <pc:sldMkLst>
          <pc:docMk/>
          <pc:sldMk cId="2493766527" sldId="828"/>
        </pc:sldMkLst>
        <pc:spChg chg="add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3" creationId="{33D879DA-58AF-4B5C-2831-1B98963383B8}"/>
          </ac:spMkLst>
        </pc:spChg>
        <pc:spChg chg="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4" creationId="{2437BFE9-872B-4EB1-BC31-33A59CB79AD0}"/>
          </ac:spMkLst>
        </pc:spChg>
        <pc:spChg chg="add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5" creationId="{C1CD49FB-F108-D29F-B8E9-3FB8B2BBCEF0}"/>
          </ac:spMkLst>
        </pc:spChg>
        <pc:spChg chg="add mod ord">
          <ac:chgData name="Meeaad Bharoochi" userId="5d99a4c0-c526-42b4-bcc3-23f4db4607c4" providerId="ADAL" clId="{6DBACCA1-C247-4000-9758-17DA284A9E12}" dt="2025-09-02T08:13:20.178" v="36" actId="6264"/>
          <ac:spMkLst>
            <pc:docMk/>
            <pc:sldMk cId="2493766527" sldId="828"/>
            <ac:spMk id="6" creationId="{0986A7B9-A97F-5664-416C-DE98ACEDB9AF}"/>
          </ac:spMkLst>
        </pc:spChg>
      </pc:sldChg>
      <pc:sldChg chg="del">
        <pc:chgData name="Meeaad Bharoochi" userId="5d99a4c0-c526-42b4-bcc3-23f4db4607c4" providerId="ADAL" clId="{6DBACCA1-C247-4000-9758-17DA284A9E12}" dt="2025-09-01T13:08:38.068" v="0" actId="47"/>
        <pc:sldMkLst>
          <pc:docMk/>
          <pc:sldMk cId="1132888311" sldId="829"/>
        </pc:sldMkLst>
      </pc:sldChg>
      <pc:sldChg chg="modSp new del mod">
        <pc:chgData name="Meeaad Bharoochi" userId="5d99a4c0-c526-42b4-bcc3-23f4db4607c4" providerId="ADAL" clId="{6DBACCA1-C247-4000-9758-17DA284A9E12}" dt="2025-09-02T08:13:17.535" v="35" actId="47"/>
        <pc:sldMkLst>
          <pc:docMk/>
          <pc:sldMk cId="3317324773" sldId="829"/>
        </pc:sldMkLst>
      </pc:sldChg>
      <pc:sldChg chg="del">
        <pc:chgData name="Meeaad Bharoochi" userId="5d99a4c0-c526-42b4-bcc3-23f4db4607c4" providerId="ADAL" clId="{6DBACCA1-C247-4000-9758-17DA284A9E12}" dt="2025-09-01T13:08:39.737" v="2" actId="47"/>
        <pc:sldMkLst>
          <pc:docMk/>
          <pc:sldMk cId="3949632946" sldId="830"/>
        </pc:sldMkLst>
      </pc:sldChg>
      <pc:sldChg chg="del">
        <pc:chgData name="Meeaad Bharoochi" userId="5d99a4c0-c526-42b4-bcc3-23f4db4607c4" providerId="ADAL" clId="{6DBACCA1-C247-4000-9758-17DA284A9E12}" dt="2025-09-01T13:08:39.059" v="1" actId="47"/>
        <pc:sldMkLst>
          <pc:docMk/>
          <pc:sldMk cId="4066887857" sldId="831"/>
        </pc:sldMkLst>
      </pc:sldChg>
      <pc:sldMasterChg chg="mod modSldLayout sldLayoutOrd">
        <pc:chgData name="Meeaad Bharoochi" userId="5d99a4c0-c526-42b4-bcc3-23f4db4607c4" providerId="ADAL" clId="{6DBACCA1-C247-4000-9758-17DA284A9E12}" dt="2025-09-02T08:12:11.926" v="33" actId="6013"/>
        <pc:sldMasterMkLst>
          <pc:docMk/>
          <pc:sldMasterMk cId="3769149131" sldId="2147483653"/>
        </pc:sldMasterMkLst>
        <pc:sldLayoutChg chg="modSp mod ord">
          <pc:chgData name="Meeaad Bharoochi" userId="5d99a4c0-c526-42b4-bcc3-23f4db4607c4" providerId="ADAL" clId="{6DBACCA1-C247-4000-9758-17DA284A9E12}" dt="2025-09-02T08:08:14.623" v="24" actId="20578"/>
          <pc:sldLayoutMkLst>
            <pc:docMk/>
            <pc:sldMasterMk cId="408645214" sldId="2147483692"/>
            <pc:sldLayoutMk cId="1775546100" sldId="2147483694"/>
          </pc:sldLayoutMkLst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08:14.623" v="24" actId="20578"/>
            <ac:spMkLst>
              <pc:docMk/>
              <pc:sldMasterMk cId="408645214" sldId="2147483692"/>
              <pc:sldLayoutMk cId="1775546100" sldId="2147483694"/>
              <ac:spMk id="14" creationId="{3C72FCD4-32B2-F144-B95B-61FA8242A671}"/>
            </ac:spMkLst>
          </pc:spChg>
        </pc:sldLayoutChg>
        <pc:sldLayoutChg chg="modSp mod ord">
          <pc:chgData name="Meeaad Bharoochi" userId="5d99a4c0-c526-42b4-bcc3-23f4db4607c4" providerId="ADAL" clId="{6DBACCA1-C247-4000-9758-17DA284A9E12}" dt="2025-09-02T08:08:36.800" v="29" actId="20578"/>
          <pc:sldLayoutMkLst>
            <pc:docMk/>
            <pc:sldMasterMk cId="408645214" sldId="2147483692"/>
            <pc:sldLayoutMk cId="1806444034" sldId="2147483780"/>
          </pc:sldLayoutMkLst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08:36.800" v="29" actId="20578"/>
            <ac:spMkLst>
              <pc:docMk/>
              <pc:sldMasterMk cId="408645214" sldId="2147483692"/>
              <pc:sldLayoutMk cId="1806444034" sldId="2147483780"/>
              <ac:spMk id="14" creationId="{3C72FCD4-32B2-F144-B95B-61FA8242A671}"/>
            </ac:spMkLst>
          </pc:spChg>
        </pc:sldLayoutChg>
        <pc:sldLayoutChg chg="addSp delSp modSp mod">
          <pc:chgData name="Meeaad Bharoochi" userId="5d99a4c0-c526-42b4-bcc3-23f4db4607c4" providerId="ADAL" clId="{6DBACCA1-C247-4000-9758-17DA284A9E12}" dt="2025-09-02T07:52:51.106" v="19"/>
          <pc:sldLayoutMkLst>
            <pc:docMk/>
            <pc:sldMasterMk cId="3769149131" sldId="2147483653"/>
            <pc:sldLayoutMk cId="1887044629" sldId="2147483780"/>
          </pc:sldLayoutMkLst>
        </pc:sldLayoutChg>
      </pc:sldMasterChg>
      <pc:sldMasterChg chg="mod addSldLayout delSldLayout modSldLayout sldLayoutOrd">
        <pc:chgData name="Meeaad Bharoochi" userId="5d99a4c0-c526-42b4-bcc3-23f4db4607c4" providerId="ADAL" clId="{6DBACCA1-C247-4000-9758-17DA284A9E12}" dt="2025-09-02T08:12:16.714" v="34" actId="6013"/>
        <pc:sldMasterMkLst>
          <pc:docMk/>
          <pc:sldMasterMk cId="408645214" sldId="2147483692"/>
        </pc:sldMasterMkLst>
        <pc:sldLayoutChg chg="modSp mod ord">
          <pc:chgData name="Meeaad Bharoochi" userId="5d99a4c0-c526-42b4-bcc3-23f4db4607c4" providerId="ADAL" clId="{6DBACCA1-C247-4000-9758-17DA284A9E12}" dt="2025-09-02T08:08:31.383" v="27" actId="20578"/>
          <pc:sldLayoutMkLst>
            <pc:docMk/>
            <pc:sldMasterMk cId="408645214" sldId="2147483692"/>
            <pc:sldLayoutMk cId="1775546100" sldId="2147483694"/>
          </pc:sldLayoutMkLst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08:31.383" v="27" actId="20578"/>
            <ac:spMkLst>
              <pc:docMk/>
              <pc:sldMasterMk cId="408645214" sldId="2147483692"/>
              <pc:sldLayoutMk cId="1775546100" sldId="2147483694"/>
              <ac:spMk id="14" creationId="{3C72FCD4-32B2-F144-B95B-61FA8242A671}"/>
            </ac:spMkLst>
          </pc:spChg>
        </pc:sldLayoutChg>
        <pc:sldLayoutChg chg="add del mod replId modTransition">
          <pc:chgData name="Meeaad Bharoochi" userId="5d99a4c0-c526-42b4-bcc3-23f4db4607c4" providerId="ADAL" clId="{6DBACCA1-C247-4000-9758-17DA284A9E12}" dt="2025-09-02T07:52:53.211" v="20" actId="2890"/>
          <pc:sldLayoutMkLst>
            <pc:docMk/>
            <pc:sldMasterMk cId="408645214" sldId="2147483692"/>
            <pc:sldLayoutMk cId="670919329" sldId="2147483780"/>
          </pc:sldLayoutMkLst>
        </pc:sldLayoutChg>
        <pc:sldLayoutChg chg="modSp add mod ord replId modTransition">
          <pc:chgData name="Meeaad Bharoochi" userId="5d99a4c0-c526-42b4-bcc3-23f4db4607c4" providerId="ADAL" clId="{6DBACCA1-C247-4000-9758-17DA284A9E12}" dt="2025-09-02T08:11:38.496" v="32" actId="20578"/>
          <pc:sldLayoutMkLst>
            <pc:docMk/>
            <pc:sldMasterMk cId="408645214" sldId="2147483692"/>
            <pc:sldLayoutMk cId="1806444034" sldId="2147483780"/>
          </pc:sldLayoutMkLst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2" creationId="{269CF024-CE78-C044-AC1C-749F5A01162F}"/>
            </ac:spMkLst>
          </pc:spChg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3" creationId="{00E98E0F-C5DC-7746-96E8-3365A74A0FB3}"/>
            </ac:spMkLst>
          </pc:spChg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8" creationId="{4892DD46-7CCA-E64B-85FF-CBF1C3886095}"/>
            </ac:spMkLst>
          </pc:spChg>
          <pc:spChg chg="mod">
            <ac:chgData name="Meeaad Bharoochi" userId="5d99a4c0-c526-42b4-bcc3-23f4db4607c4" providerId="ADAL" clId="{6DBACCA1-C247-4000-9758-17DA284A9E12}" dt="2025-09-02T08:11:38.496" v="32" actId="20578"/>
            <ac:spMkLst>
              <pc:docMk/>
              <pc:sldMasterMk cId="408645214" sldId="2147483692"/>
              <pc:sldLayoutMk cId="1806444034" sldId="2147483780"/>
              <ac:spMk id="14" creationId="{3C72FCD4-32B2-F144-B95B-61FA8242A671}"/>
            </ac:spMkLst>
          </pc:spChg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8:11:35.964" v="31" actId="6938"/>
        <pc:sldMasterMkLst>
          <pc:docMk/>
          <pc:sldMasterMk cId="1625938148" sldId="2147483781"/>
        </pc:sldMasterMkLst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45335644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376241216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93759426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940089983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7207669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4551450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2498831877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730365245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9614870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82100954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649789572" sldId="2147483792"/>
          </pc:sldLayoutMkLst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7:51:06.407" v="4" actId="6938"/>
        <pc:sldMasterMkLst>
          <pc:docMk/>
          <pc:sldMasterMk cId="3569872292" sldId="2147483781"/>
        </pc:sldMasterMkLst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192154990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862061450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2268069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62315066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867001080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4155216122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631174299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330339020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54313635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1112493700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71183796" sldId="2147483792"/>
          </pc:sldLayoutMkLst>
        </pc:sldLayoutChg>
      </pc:sldMasterChg>
    </pc:docChg>
  </pc:docChgLst>
  <pc:docChgLst>
    <pc:chgData name="Meeaad Bharoochi" userId="5d99a4c0-c526-42b4-bcc3-23f4db4607c4" providerId="ADAL" clId="{1F050E59-7ABB-4616-B145-AB565A57231F}"/>
    <pc:docChg chg="custSel modSld">
      <pc:chgData name="Meeaad Bharoochi" userId="5d99a4c0-c526-42b4-bcc3-23f4db4607c4" providerId="ADAL" clId="{1F050E59-7ABB-4616-B145-AB565A57231F}" dt="2025-09-22T05:44:25.144" v="13"/>
      <pc:docMkLst>
        <pc:docMk/>
      </pc:docMkLst>
      <pc:sldChg chg="delSp modSp mod">
        <pc:chgData name="Meeaad Bharoochi" userId="5d99a4c0-c526-42b4-bcc3-23f4db4607c4" providerId="ADAL" clId="{1F050E59-7ABB-4616-B145-AB565A57231F}" dt="2025-09-22T05:44:25.144" v="13"/>
        <pc:sldMkLst>
          <pc:docMk/>
          <pc:sldMk cId="0" sldId="829"/>
        </pc:sldMkLst>
        <pc:spChg chg="del">
          <ac:chgData name="Meeaad Bharoochi" userId="5d99a4c0-c526-42b4-bcc3-23f4db4607c4" providerId="ADAL" clId="{1F050E59-7ABB-4616-B145-AB565A57231F}" dt="2025-09-22T05:42:19.234" v="5" actId="478"/>
          <ac:spMkLst>
            <pc:docMk/>
            <pc:sldMk cId="0" sldId="829"/>
            <ac:spMk id="3" creationId="{00000000-0000-0000-0000-000000000000}"/>
          </ac:spMkLst>
        </pc:spChg>
        <pc:graphicFrameChg chg="mod">
          <ac:chgData name="Meeaad Bharoochi" userId="5d99a4c0-c526-42b4-bcc3-23f4db4607c4" providerId="ADAL" clId="{1F050E59-7ABB-4616-B145-AB565A57231F}" dt="2025-09-22T05:44:25.144" v="13"/>
          <ac:graphicFrameMkLst>
            <pc:docMk/>
            <pc:sldMk cId="0" sldId="829"/>
            <ac:graphicFrameMk id="5" creationId="{00000000-0000-0000-0000-000000000000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00BCF2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Sheet1!$A$2:$A$9</c:f>
              <c:strCache>
                <c:ptCount val="8"/>
                <c:pt idx="0">
                  <c:v>Dog</c:v>
                </c:pt>
                <c:pt idx="1">
                  <c:v>Cat</c:v>
                </c:pt>
                <c:pt idx="2">
                  <c:v>Fish</c:v>
                </c:pt>
                <c:pt idx="3">
                  <c:v>Bird</c:v>
                </c:pt>
                <c:pt idx="4">
                  <c:v>Small mammal (e.g. rabbit, hamster, guinea pig)</c:v>
                </c:pt>
                <c:pt idx="5">
                  <c:v>Reptile or amphibian (e.g. turtle, snake, lizard, frog)</c:v>
                </c:pt>
                <c:pt idx="6">
                  <c:v>Other (please specify)</c:v>
                </c:pt>
                <c:pt idx="7">
                  <c:v>I do not own a pet</c:v>
                </c:pt>
              </c:strCache>
            </c:strRef>
          </c:cat>
          <c:val>
            <c:numRef>
              <c:f>Sheet1!$B$2:$B$9</c:f>
              <c:numCache>
                <c:formatCode>0%</c:formatCode>
                <c:ptCount val="8"/>
                <c:pt idx="0">
                  <c:v>0.35125785220113731</c:v>
                </c:pt>
                <c:pt idx="1">
                  <c:v>0.3116864521233827</c:v>
                </c:pt>
                <c:pt idx="2">
                  <c:v>5.5720989054773892E-2</c:v>
                </c:pt>
                <c:pt idx="3">
                  <c:v>2.5964458747101349E-2</c:v>
                </c:pt>
                <c:pt idx="4">
                  <c:v>2.3350979849934339E-2</c:v>
                </c:pt>
                <c:pt idx="5">
                  <c:v>1.2776855749162999E-2</c:v>
                </c:pt>
                <c:pt idx="6">
                  <c:v>7.845629188404802E-3</c:v>
                </c:pt>
                <c:pt idx="7">
                  <c:v>0.4296146717601465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9142-4306-B1F8-9AE56DE6E13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numFmt formatCode="0%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00BCF2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Sheet1!$A$2:$A$14</c:f>
              <c:strCache>
                <c:ptCount val="13"/>
                <c:pt idx="0">
                  <c:v>[0.02] 2-3 times a week</c:v>
                </c:pt>
                <c:pt idx="1">
                  <c:v>[0.13] Multiple times a day</c:v>
                </c:pt>
                <c:pt idx="2">
                  <c:v>[0.004] Less than once a week</c:v>
                </c:pt>
                <c:pt idx="3">
                  <c:v>[0.01] Once a week</c:v>
                </c:pt>
                <c:pt idx="4">
                  <c:v>[0.04] 4-6 times a week</c:v>
                </c:pt>
                <c:pt idx="5">
                  <c:v>[0.06] Once a day</c:v>
                </c:pt>
                <c:pt idx="6">
                  <c:v>[0.25] Every few hours</c:v>
                </c:pt>
                <c:pt idx="7">
                  <c:v>[1] Every hour</c:v>
                </c:pt>
                <c:pt idx="8">
                  <c:v>Never</c:v>
                </c:pt>
                <c:pt idx="9">
                  <c:v>Don't know</c:v>
                </c:pt>
                <c:pt idx="10">
                  <c:v>Average</c:v>
                </c:pt>
                <c:pt idx="11">
                  <c:v>Median</c:v>
                </c:pt>
                <c:pt idx="12">
                  <c:v>Standard deviation</c:v>
                </c:pt>
              </c:strCache>
            </c:strRef>
          </c:cat>
          <c:val>
            <c:numRef>
              <c:f>Sheet1!$B$2:$B$14</c:f>
              <c:numCache>
                <c:formatCode>General</c:formatCode>
                <c:ptCount val="13"/>
                <c:pt idx="0">
                  <c:v>0.20652509612517489</c:v>
                </c:pt>
                <c:pt idx="1">
                  <c:v>0.16109764893878464</c:v>
                </c:pt>
                <c:pt idx="2">
                  <c:v>0.15788648273245309</c:v>
                </c:pt>
                <c:pt idx="3">
                  <c:v>0.14686137858735196</c:v>
                </c:pt>
                <c:pt idx="4">
                  <c:v>9.6918225467933647E-2</c:v>
                </c:pt>
                <c:pt idx="5">
                  <c:v>8.1760874310213047E-2</c:v>
                </c:pt>
                <c:pt idx="6">
                  <c:v>2.2443562530774518E-2</c:v>
                </c:pt>
                <c:pt idx="7">
                  <c:v>2.1592824783719267E-2</c:v>
                </c:pt>
                <c:pt idx="8">
                  <c:v>5.4671412825654714E-2</c:v>
                </c:pt>
                <c:pt idx="9">
                  <c:v>5.0242493697939893E-2</c:v>
                </c:pt>
                <c:pt idx="10">
                  <c:v>0.1</c:v>
                </c:pt>
                <c:pt idx="11">
                  <c:v>0.04</c:v>
                </c:pt>
                <c:pt idx="12">
                  <c:v>0.2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CEE4-4C5D-9DDE-4EBB7CB45F1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00BCF2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Sheet1!$A$2:$A$7</c:f>
              <c:strCache>
                <c:ptCount val="6"/>
                <c:pt idx="0">
                  <c:v>Camera</c:v>
                </c:pt>
                <c:pt idx="1">
                  <c:v>Video doorbell </c:v>
                </c:pt>
                <c:pt idx="2">
                  <c:v>Dedicated pet camera</c:v>
                </c:pt>
                <c:pt idx="3">
                  <c:v>Baby monitor</c:v>
                </c:pt>
                <c:pt idx="4">
                  <c:v>Other (please specify)</c:v>
                </c:pt>
                <c:pt idx="5">
                  <c:v>N/A - I do not have a device that allows me to check my home remotely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0.24779009524474971</c:v>
                </c:pt>
                <c:pt idx="1">
                  <c:v>0.24355495394257079</c:v>
                </c:pt>
                <c:pt idx="2">
                  <c:v>6.6712016770395358E-2</c:v>
                </c:pt>
                <c:pt idx="3">
                  <c:v>5.548360915496333E-2</c:v>
                </c:pt>
                <c:pt idx="4">
                  <c:v>2.5556140603182221E-3</c:v>
                </c:pt>
                <c:pt idx="5">
                  <c:v>0.58349053196380463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3DF9-46A9-A794-AD7D2B31E2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00BCF2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Security</c:v>
                </c:pt>
                <c:pt idx="1">
                  <c:v>Check for packages/who is at the door</c:v>
                </c:pt>
                <c:pt idx="2">
                  <c:v>To watch my pet </c:v>
                </c:pt>
                <c:pt idx="3">
                  <c:v>Watch my children whilst I'm out of the house</c:v>
                </c:pt>
                <c:pt idx="4">
                  <c:v>Baby monitoring</c:v>
                </c:pt>
                <c:pt idx="5">
                  <c:v>Other (please specify)</c:v>
                </c:pt>
                <c:pt idx="6">
                  <c:v>Don't know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0.71496092305691294</c:v>
                </c:pt>
                <c:pt idx="1">
                  <c:v>0.42117990104220276</c:v>
                </c:pt>
                <c:pt idx="2">
                  <c:v>0.27593343997272446</c:v>
                </c:pt>
                <c:pt idx="3">
                  <c:v>0.15399328844744056</c:v>
                </c:pt>
                <c:pt idx="4">
                  <c:v>0.11373711275507338</c:v>
                </c:pt>
                <c:pt idx="5">
                  <c:v>8.8902325960549151E-3</c:v>
                </c:pt>
                <c:pt idx="6">
                  <c:v>1.4551916687980166E-2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5D0A-4E88-B3C2-44D52759FD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1-28C0-4731-B783-E42A394F1C18}"/>
              </c:ext>
            </c:extLst>
          </c:dPt>
          <c:dPt>
            <c:idx val="1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3-28C0-4731-B783-E42A394F1C18}"/>
              </c:ext>
            </c:extLst>
          </c:dPt>
          <c:dPt>
            <c:idx val="2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5-28C0-4731-B783-E42A394F1C18}"/>
              </c:ext>
            </c:extLst>
          </c:dPt>
          <c:dPt>
            <c:idx val="3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7-28C0-4731-B783-E42A394F1C18}"/>
              </c:ext>
            </c:extLst>
          </c:dPt>
          <c:dPt>
            <c:idx val="4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9-28C0-4731-B783-E42A394F1C18}"/>
              </c:ext>
            </c:extLst>
          </c:dPt>
          <c:dPt>
            <c:idx val="5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B-28C0-4731-B783-E42A394F1C1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No</c:v>
                </c:pt>
                <c:pt idx="1">
                  <c:v>Yes, I sometimes do this</c:v>
                </c:pt>
                <c:pt idx="2">
                  <c:v>Yes, I regularly do this</c:v>
                </c:pt>
                <c:pt idx="3">
                  <c:v>Yes, I have done this, but don't do it often</c:v>
                </c:pt>
                <c:pt idx="4">
                  <c:v>Not sure</c:v>
                </c:pt>
                <c:pt idx="5">
                  <c:v>NET: Yes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0.29064847713806446</c:v>
                </c:pt>
                <c:pt idx="1">
                  <c:v>0.28531382365231206</c:v>
                </c:pt>
                <c:pt idx="2">
                  <c:v>0.24340706252232017</c:v>
                </c:pt>
                <c:pt idx="3">
                  <c:v>0.16769711378749733</c:v>
                </c:pt>
                <c:pt idx="4">
                  <c:v>1.2933522899804381E-2</c:v>
                </c:pt>
                <c:pt idx="5">
                  <c:v>0.69641799996212972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28C0-4731-B783-E42A394F1C18}"/>
            </c:ext>
          </c:extLst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00BCF2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N/A - I never use this</c:v>
                </c:pt>
                <c:pt idx="1">
                  <c:v>[2.5] Less than 5 minutes</c:v>
                </c:pt>
                <c:pt idx="2">
                  <c:v>[9.5] 5-14 minutes</c:v>
                </c:pt>
                <c:pt idx="3">
                  <c:v>[22] 15-29 minutes</c:v>
                </c:pt>
                <c:pt idx="4">
                  <c:v>[44.5] 30-59 minutes</c:v>
                </c:pt>
                <c:pt idx="5">
                  <c:v>[89.5] 60-119 minutes</c:v>
                </c:pt>
                <c:pt idx="6">
                  <c:v>[150] 2 hours or more</c:v>
                </c:pt>
                <c:pt idx="7">
                  <c:v>Don't know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0.14565813913961656</c:v>
                </c:pt>
                <c:pt idx="1">
                  <c:v>7.6738265865835084E-2</c:v>
                </c:pt>
                <c:pt idx="2">
                  <c:v>0.13072257369966114</c:v>
                </c:pt>
                <c:pt idx="3">
                  <c:v>0.15303822058333949</c:v>
                </c:pt>
                <c:pt idx="4">
                  <c:v>0.17112127784609135</c:v>
                </c:pt>
                <c:pt idx="5">
                  <c:v>0.13047130730065692</c:v>
                </c:pt>
                <c:pt idx="6">
                  <c:v>0.17095439322605976</c:v>
                </c:pt>
                <c:pt idx="7">
                  <c:v>2.1295822338743678E-2</c:v>
                </c:pt>
                <c:pt idx="8">
                  <c:v>59.7</c:v>
                </c:pt>
                <c:pt idx="9">
                  <c:v>44.5</c:v>
                </c:pt>
                <c:pt idx="10">
                  <c:v>53.1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2905-4D8E-B7F6-C3074EB83E3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spPr>
            <a:solidFill>
              <a:srgbClr val="00BCF2"/>
            </a:solidFill>
          </c:spPr>
          <c:invertIfNegative val="1"/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Sheet1!$A$2:$A$12</c:f>
              <c:strCache>
                <c:ptCount val="11"/>
                <c:pt idx="0">
                  <c:v>[0] Never</c:v>
                </c:pt>
                <c:pt idx="1">
                  <c:v>[0.5] Less than once a day</c:v>
                </c:pt>
                <c:pt idx="2">
                  <c:v>[1] 1</c:v>
                </c:pt>
                <c:pt idx="3">
                  <c:v>[2] 2</c:v>
                </c:pt>
                <c:pt idx="4">
                  <c:v>[3] 3</c:v>
                </c:pt>
                <c:pt idx="5">
                  <c:v>[4] 4</c:v>
                </c:pt>
                <c:pt idx="6">
                  <c:v>[5] 5+</c:v>
                </c:pt>
                <c:pt idx="7">
                  <c:v>Not sure</c:v>
                </c:pt>
                <c:pt idx="8">
                  <c:v>Average</c:v>
                </c:pt>
                <c:pt idx="9">
                  <c:v>Median</c:v>
                </c:pt>
                <c:pt idx="10">
                  <c:v>Standard deviation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2.2604919883521726E-2</c:v>
                </c:pt>
                <c:pt idx="1">
                  <c:v>0.10304095953067682</c:v>
                </c:pt>
                <c:pt idx="2">
                  <c:v>9.1838024207837654E-2</c:v>
                </c:pt>
                <c:pt idx="3">
                  <c:v>0.23916910591312085</c:v>
                </c:pt>
                <c:pt idx="4">
                  <c:v>0.24419929871228568</c:v>
                </c:pt>
                <c:pt idx="5">
                  <c:v>8.6782757741894367E-2</c:v>
                </c:pt>
                <c:pt idx="6">
                  <c:v>0.17947265824778649</c:v>
                </c:pt>
                <c:pt idx="7">
                  <c:v>3.2892275762876018E-2</c:v>
                </c:pt>
                <c:pt idx="8">
                  <c:v>2.7</c:v>
                </c:pt>
                <c:pt idx="9">
                  <c:v>3</c:v>
                </c:pt>
                <c:pt idx="10">
                  <c:v>1.5</c:v>
                </c:pt>
              </c:numCache>
            </c:numRef>
          </c:val>
          <c:extLst>
            <c:ext xmlns:c14="http://schemas.microsoft.com/office/drawing/2007/8/2/chart" uri="{6F2FDCE9-48DA-4B69-8628-5D25D57E5C99}">
              <c14:invertSolidFillFmt>
                <c14:spPr xmlns:c14="http://schemas.microsoft.com/office/drawing/2007/8/2/chart">
                  <a:solidFill>
                    <a:srgbClr val="FFFFFF"/>
                  </a:solidFill>
                </c14:spPr>
              </c14:invertSolidFillFmt>
            </c:ext>
            <c:ext xmlns:c16="http://schemas.microsoft.com/office/drawing/2014/chart" uri="{C3380CC4-5D6E-409C-BE32-E72D297353CC}">
              <c16:uniqueId val="{00000000-D10B-4CFE-AF95-52629B38CA6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/>
            </a:pPr>
            <a:endParaRPr lang="en-US"/>
          </a:p>
        </c:txPr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1-04B9-44E8-8E31-5CEE077198EA}"/>
              </c:ext>
            </c:extLst>
          </c:dPt>
          <c:dPt>
            <c:idx val="1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3-04B9-44E8-8E31-5CEE077198EA}"/>
              </c:ext>
            </c:extLst>
          </c:dPt>
          <c:dPt>
            <c:idx val="2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5-04B9-44E8-8E31-5CEE077198EA}"/>
              </c:ext>
            </c:extLst>
          </c:dPt>
          <c:dPt>
            <c:idx val="3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7-04B9-44E8-8E31-5CEE077198EA}"/>
              </c:ext>
            </c:extLst>
          </c:dPt>
          <c:dPt>
            <c:idx val="4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9-04B9-44E8-8E31-5CEE077198EA}"/>
              </c:ext>
            </c:extLst>
          </c:dPt>
          <c:dPt>
            <c:idx val="5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B-04B9-44E8-8E31-5CEE077198E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Yes - I sometimes use mobile data</c:v>
                </c:pt>
                <c:pt idx="1">
                  <c:v>Yes - I mainly use mobile data</c:v>
                </c:pt>
                <c:pt idx="2">
                  <c:v>Yes - I have used mobile data but don't do so often</c:v>
                </c:pt>
                <c:pt idx="3">
                  <c:v>No</c:v>
                </c:pt>
                <c:pt idx="4">
                  <c:v>Not sure</c:v>
                </c:pt>
                <c:pt idx="5">
                  <c:v>NET: Yes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0.39198413818043454</c:v>
                </c:pt>
                <c:pt idx="1">
                  <c:v>0.27417214410906843</c:v>
                </c:pt>
                <c:pt idx="2">
                  <c:v>0.22244299511609189</c:v>
                </c:pt>
                <c:pt idx="3">
                  <c:v>8.5493962398550782E-2</c:v>
                </c:pt>
                <c:pt idx="4">
                  <c:v>2.5906760195853699E-2</c:v>
                </c:pt>
                <c:pt idx="5">
                  <c:v>0.88859927740559541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04B9-44E8-8E31-5CEE077198EA}"/>
            </c:ext>
          </c:extLst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1-87AC-4186-B00E-B89BD8BED594}"/>
              </c:ext>
            </c:extLst>
          </c:dPt>
          <c:dPt>
            <c:idx val="1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3-87AC-4186-B00E-B89BD8BED594}"/>
              </c:ext>
            </c:extLst>
          </c:dPt>
          <c:dPt>
            <c:idx val="2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5-87AC-4186-B00E-B89BD8BED594}"/>
              </c:ext>
            </c:extLst>
          </c:dPt>
          <c:dPt>
            <c:idx val="3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7-87AC-4186-B00E-B89BD8BED594}"/>
              </c:ext>
            </c:extLst>
          </c:dPt>
          <c:dPt>
            <c:idx val="4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9-87AC-4186-B00E-B89BD8BED594}"/>
              </c:ext>
            </c:extLst>
          </c:dPt>
          <c:dPt>
            <c:idx val="5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B-87AC-4186-B00E-B89BD8BED594}"/>
              </c:ext>
            </c:extLst>
          </c:dPt>
          <c:dPt>
            <c:idx val="6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D-87AC-4186-B00E-B89BD8BED594}"/>
              </c:ext>
            </c:extLst>
          </c:dPt>
          <c:dPt>
            <c:idx val="7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F-87AC-4186-B00E-B89BD8BED594}"/>
              </c:ext>
            </c:extLst>
          </c:dPt>
          <c:dPt>
            <c:idx val="8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11-87AC-4186-B00E-B89BD8BED594}"/>
              </c:ext>
            </c:extLst>
          </c:dPt>
          <c:dPt>
            <c:idx val="9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13-87AC-4186-B00E-B89BD8BED594}"/>
              </c:ext>
            </c:extLst>
          </c:dPt>
          <c:dPt>
            <c:idx val="10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15-87AC-4186-B00E-B89BD8BED59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Sheet1!$A$2:$A$12</c:f>
              <c:strCache>
                <c:ptCount val="11"/>
                <c:pt idx="0">
                  <c:v>At work</c:v>
                </c:pt>
                <c:pt idx="1">
                  <c:v>At the gym</c:v>
                </c:pt>
                <c:pt idx="2">
                  <c:v>At the pub</c:v>
                </c:pt>
                <c:pt idx="3">
                  <c:v>On a holiday in the UK</c:v>
                </c:pt>
                <c:pt idx="4">
                  <c:v>On a holiday abroad</c:v>
                </c:pt>
                <c:pt idx="5">
                  <c:v>In the house/while in the same home as my pet</c:v>
                </c:pt>
                <c:pt idx="6">
                  <c:v>On a date</c:v>
                </c:pt>
                <c:pt idx="7">
                  <c:v>At a wedding</c:v>
                </c:pt>
                <c:pt idx="8">
                  <c:v>At a gig</c:v>
                </c:pt>
                <c:pt idx="9">
                  <c:v>None of these</c:v>
                </c:pt>
                <c:pt idx="10">
                  <c:v>Not sure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0.59082882616966304</c:v>
                </c:pt>
                <c:pt idx="1">
                  <c:v>0.35793390370847861</c:v>
                </c:pt>
                <c:pt idx="2">
                  <c:v>0.29062190437114777</c:v>
                </c:pt>
                <c:pt idx="3">
                  <c:v>0.28913471159016402</c:v>
                </c:pt>
                <c:pt idx="4">
                  <c:v>0.28390983606874709</c:v>
                </c:pt>
                <c:pt idx="5">
                  <c:v>0.24211201499826945</c:v>
                </c:pt>
                <c:pt idx="6">
                  <c:v>0.16307655993847855</c:v>
                </c:pt>
                <c:pt idx="7">
                  <c:v>0.14831151842032844</c:v>
                </c:pt>
                <c:pt idx="8">
                  <c:v>0.10215060362104091</c:v>
                </c:pt>
                <c:pt idx="9">
                  <c:v>1.9924589679836999E-2</c:v>
                </c:pt>
                <c:pt idx="10">
                  <c:v>2.0856044640382588E-2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87AC-4186-B00E-B89BD8BED594}"/>
            </c:ext>
          </c:extLst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Values</c:v>
                </c:pt>
              </c:strCache>
            </c:strRef>
          </c:tx>
          <c:dPt>
            <c:idx val="0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1-A0A5-450A-BDCE-9745EE61EBED}"/>
              </c:ext>
            </c:extLst>
          </c:dPt>
          <c:dPt>
            <c:idx val="1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3-A0A5-450A-BDCE-9745EE61EBED}"/>
              </c:ext>
            </c:extLst>
          </c:dPt>
          <c:dPt>
            <c:idx val="2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5-A0A5-450A-BDCE-9745EE61EBED}"/>
              </c:ext>
            </c:extLst>
          </c:dPt>
          <c:dPt>
            <c:idx val="3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7-A0A5-450A-BDCE-9745EE61EBED}"/>
              </c:ext>
            </c:extLst>
          </c:dPt>
          <c:dPt>
            <c:idx val="4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9-A0A5-450A-BDCE-9745EE61EBED}"/>
              </c:ext>
            </c:extLst>
          </c:dPt>
          <c:dPt>
            <c:idx val="5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B-A0A5-450A-BDCE-9745EE61EBED}"/>
              </c:ext>
            </c:extLst>
          </c:dPt>
          <c:dPt>
            <c:idx val="6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D-A0A5-450A-BDCE-9745EE61EBED}"/>
              </c:ext>
            </c:extLst>
          </c:dPt>
          <c:dPt>
            <c:idx val="7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0F-A0A5-450A-BDCE-9745EE61EBED}"/>
              </c:ext>
            </c:extLst>
          </c:dPt>
          <c:dPt>
            <c:idx val="8"/>
            <c:bubble3D val="0"/>
            <c:spPr>
              <a:solidFill>
                <a:srgbClr val="00BCF2"/>
              </a:solidFill>
            </c:spPr>
            <c:extLst>
              <c:ext xmlns:c16="http://schemas.microsoft.com/office/drawing/2014/chart" uri="{C3380CC4-5D6E-409C-BE32-E72D297353CC}">
                <c16:uniqueId val="{00000011-A0A5-450A-BDCE-9745EE61EBE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9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Sleeping in a strange position</c:v>
                </c:pt>
                <c:pt idx="1">
                  <c:v>Destroying something</c:v>
                </c:pt>
                <c:pt idx="2">
                  <c:v>Watching TV</c:v>
                </c:pt>
                <c:pt idx="3">
                  <c:v>Making unusual sounds</c:v>
                </c:pt>
                <c:pt idx="4">
                  <c:v>Playing with another pet</c:v>
                </c:pt>
                <c:pt idx="5">
                  <c:v>Eating something they shouldn't</c:v>
                </c:pt>
                <c:pt idx="6">
                  <c:v>Trying to escape</c:v>
                </c:pt>
                <c:pt idx="7">
                  <c:v>Other (please specify)</c:v>
                </c:pt>
                <c:pt idx="8">
                  <c:v>N/A - I have never seen my pet do something funny when checking in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0.4366749790961682</c:v>
                </c:pt>
                <c:pt idx="1">
                  <c:v>0.2879768771976815</c:v>
                </c:pt>
                <c:pt idx="2">
                  <c:v>0.28652589047084442</c:v>
                </c:pt>
                <c:pt idx="3">
                  <c:v>0.26326465041051106</c:v>
                </c:pt>
                <c:pt idx="4">
                  <c:v>0.26204342889700238</c:v>
                </c:pt>
                <c:pt idx="5">
                  <c:v>0.2454175268267626</c:v>
                </c:pt>
                <c:pt idx="6">
                  <c:v>0.17658187583059839</c:v>
                </c:pt>
                <c:pt idx="7">
                  <c:v>5.3575168294052213E-3</c:v>
                </c:pt>
                <c:pt idx="8">
                  <c:v>0.11113677050775701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0A5-450A-BDCE-9745EE61EBED}"/>
            </c:ext>
          </c:extLst>
        </c:ser>
        <c:dLbls>
          <c:showLegendKey val="0"/>
          <c:showVal val="1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legend>
      <c:legendPos val="r"/>
      <c:overlay val="1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D1403D-547E-49A9-A851-6428741A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BB67D-3BA5-4BF7-A878-AFC3EFAA7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9064-EB4A-4B45-8645-9F7F71C35601}" type="datetimeFigureOut">
              <a:rPr lang="en-GB" smtClean="0">
                <a:latin typeface="Arial" panose="020B0604020202020204" pitchFamily="34" charset="0"/>
              </a:rPr>
              <a:t>22/09/2025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FE1F0-8A9B-4CF1-AB5F-761D660FC8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F588-4440-4F27-AF41-1E291B27FD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AA03-E667-48CA-B87C-3F7E1760FCE4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3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0DFA392-50AE-1F47-901F-3D43EC48B69B}" type="datetimeFigureOut">
              <a:rPr lang="en-GB" smtClean="0"/>
              <a:pPr/>
              <a:t>22/09/2025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134AA21-BDC7-3C4D-90E6-A29920BA13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01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E36AF-3BFB-974B-9FBA-6ED1BF1A93E1}"/>
              </a:ext>
            </a:extLst>
          </p:cNvPr>
          <p:cNvGrpSpPr/>
          <p:nvPr userDrawn="1"/>
        </p:nvGrpSpPr>
        <p:grpSpPr>
          <a:xfrm rot="10800000">
            <a:off x="6375821" y="147007"/>
            <a:ext cx="5827902" cy="2016977"/>
            <a:chOff x="-1" y="4663945"/>
            <a:chExt cx="5827902" cy="20169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D25F99-91E8-4246-BD70-801CF529E2F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A3667-D22C-2A4B-AAD6-E5A1702D668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10E07A-84C9-F24C-9A79-C7AF0A66A7D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C10509-3D0C-1247-9036-0EBA53603F3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E47D8C-B612-174F-9259-E0DD370DD27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FE1D128-65CB-E84D-BBCD-F6994D46BF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7201A2-5241-48D8-A27D-A8B4A37CA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1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5EC72-664F-4C5C-8AF8-94637BFC2B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7B0AF3-0F0D-C34E-B5ED-DD2C38BEA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E6F61-9F97-4776-8D17-F3BFA4FDF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58397" y="0"/>
            <a:ext cx="44065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780385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3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73AD8-CD95-43FD-8D0E-1F5C7E8AF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9F8F23-34DA-5946-96F0-B56D6F0620D1}"/>
              </a:ext>
            </a:extLst>
          </p:cNvPr>
          <p:cNvSpPr/>
          <p:nvPr userDrawn="1"/>
        </p:nvSpPr>
        <p:spPr>
          <a:xfrm>
            <a:off x="17916" y="9409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2786742"/>
            <a:ext cx="9144000" cy="700314"/>
          </a:xfrm>
        </p:spPr>
        <p:txBody>
          <a:bodyPr lIns="0" rIns="90000" anchor="ctr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Proposal/Report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3476621"/>
            <a:ext cx="9144000" cy="615891"/>
          </a:xfrm>
        </p:spPr>
        <p:txBody>
          <a:bodyPr lIns="0" rIns="90000" anchor="ctr" anchorCtr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4110799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F805670-7194-F34E-8BA0-A56C8CF589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286" y="4267166"/>
            <a:ext cx="929971" cy="400447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FF794A-C589-E249-9B4A-D2B14AA32A8B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BCB1F-2B0B-1549-8DAB-ED32FAD2A06B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EF5318-500B-6845-9028-EBC6A7BAA77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EF3C0C-0A99-CF41-84CE-6B8404032617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042A74-77F3-734F-BA55-EE2C622B204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0A3BDF-82B3-AA44-A002-C576A02C86B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9907C-CDAE-4FBA-83F5-78BF444963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2090738"/>
            <a:ext cx="9159875" cy="7000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 Bold" panose="020B0702020202020204" pitchFamily="34" charset="0"/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  <a:latin typeface="Century Gothic Bold" panose="020B0702020202020204" pitchFamily="34" charset="0"/>
              </a:defRPr>
            </a:lvl2pPr>
            <a:lvl3pPr>
              <a:defRPr>
                <a:latin typeface="Century Gothic Bold" panose="020B0702020202020204" pitchFamily="34" charset="0"/>
              </a:defRPr>
            </a:lvl3pPr>
            <a:lvl4pPr>
              <a:defRPr>
                <a:latin typeface="Century Gothic Bold" panose="020B0702020202020204" pitchFamily="34" charset="0"/>
              </a:defRPr>
            </a:lvl4pPr>
            <a:lvl5pPr>
              <a:defRPr>
                <a:latin typeface="Century Gothic Bold" panose="020B0702020202020204" pitchFamily="34" charset="0"/>
              </a:defRPr>
            </a:lvl5pPr>
          </a:lstStyle>
          <a:p>
            <a:pPr lvl="0"/>
            <a:r>
              <a:rPr lang="en-US"/>
              <a:t>Client name</a:t>
            </a:r>
            <a:endParaRPr lang="en-US" dirty="0"/>
          </a:p>
        </p:txBody>
      </p:sp>
      <p:pic>
        <p:nvPicPr>
          <p:cNvPr id="4" name="Picture 3" descr="A white letter in a circle&#10;&#10;Description automatically generated">
            <a:extLst>
              <a:ext uri="{FF2B5EF4-FFF2-40B4-BE49-F238E27FC236}">
                <a16:creationId xmlns:a16="http://schemas.microsoft.com/office/drawing/2014/main" id="{B636C14B-9F00-8BA9-E732-DBDD5B10D6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B5F28550-B35C-1F6F-36FE-30170E4183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8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5" name="Picture 4" descr="A white letter in a circle&#10;&#10;Description automatically generated">
            <a:extLst>
              <a:ext uri="{FF2B5EF4-FFF2-40B4-BE49-F238E27FC236}">
                <a16:creationId xmlns:a16="http://schemas.microsoft.com/office/drawing/2014/main" id="{2CC10368-0615-006D-EFD2-89A44D4461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12C70636-9979-5B72-695A-65251B5DB2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3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83EED-08A0-8644-AE31-3761F6A1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025349D-01A8-5249-B896-A499729F769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721C4-234E-644C-8D42-D58C1D02DAE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F4C13D-6B11-6944-9F8B-0ED60B171D87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5B3C60-1237-E947-8690-2AFF4E1A28A9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E68AB0-EBB1-AE47-BA06-9583C1E3240D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C14237-5B54-404B-86DF-2DD0DC163C8F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ED52A8-2C31-A449-9523-8676350C75B0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443DE9FA-FC02-3363-EE04-FB71CEF0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2934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C6265-BA68-43F7-B9C6-2BED1DC60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-15291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1688621-6829-1F41-ADB4-5882DAF6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DA237A4-E67A-9E42-88FC-173832795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43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F533D6-5FD3-F54F-9A72-9B6C8D1F5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114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0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2CCE20-7059-C547-B56F-B76EF824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E552155-9272-3049-B0AD-E8FF65CEC41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EA6ED-8ECC-4373-8617-CF386E708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4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30000">
                <a:srgbClr val="000000">
                  <a:alpha val="39000"/>
                </a:srgbClr>
              </a:gs>
              <a:gs pos="64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8BAFA-1D9D-4001-96E1-A8F0F730A21C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AE5CD-7C6E-46CD-8F8B-B18E7099790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3E799B-B396-4109-BF6B-FC21B7E7694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07DFEE-5FCC-48E7-B22A-F523C3ED93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97D6F9-D003-4817-B270-A7D618DDFC32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F37015-2A7D-4E00-BD30-06DDA8FE310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19" name="Shape 488">
            <a:extLst>
              <a:ext uri="{FF2B5EF4-FFF2-40B4-BE49-F238E27FC236}">
                <a16:creationId xmlns:a16="http://schemas.microsoft.com/office/drawing/2014/main" id="{0F989A14-ADE0-4321-8CDF-5AF1735596C0}"/>
              </a:ext>
            </a:extLst>
          </p:cNvPr>
          <p:cNvSpPr/>
          <p:nvPr userDrawn="1"/>
        </p:nvSpPr>
        <p:spPr>
          <a:xfrm>
            <a:off x="839788" y="1552252"/>
            <a:ext cx="9182648" cy="104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3600" b="1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Thank you</a:t>
            </a:r>
          </a:p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2700" b="0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For any queries contact: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6EADF2-E5F2-4CBB-99DC-2507308D54D9}"/>
              </a:ext>
            </a:extLst>
          </p:cNvPr>
          <p:cNvCxnSpPr/>
          <p:nvPr userDrawn="1"/>
        </p:nvCxnSpPr>
        <p:spPr>
          <a:xfrm>
            <a:off x="897844" y="270116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67EBCA-A7F4-F97A-2D16-C553747EF5AF}"/>
              </a:ext>
            </a:extLst>
          </p:cNvPr>
          <p:cNvGrpSpPr/>
          <p:nvPr userDrawn="1"/>
        </p:nvGrpSpPr>
        <p:grpSpPr>
          <a:xfrm>
            <a:off x="855286" y="5647765"/>
            <a:ext cx="10481428" cy="987391"/>
            <a:chOff x="855286" y="5647765"/>
            <a:chExt cx="10481428" cy="9873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032E56-BC23-9CD2-4266-E2666CDCC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286" y="5647765"/>
              <a:ext cx="2896476" cy="987391"/>
            </a:xfrm>
            <a:prstGeom prst="rect">
              <a:avLst/>
            </a:prstGeom>
          </p:spPr>
        </p:pic>
        <p:pic>
          <p:nvPicPr>
            <p:cNvPr id="4" name="Picture 3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9FD7C848-3090-CA49-BF03-5736338DAD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50089" y="5647765"/>
              <a:ext cx="586625" cy="987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57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3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2E8C4E9-BEC9-46E4-BC5C-29ABAC6927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2137" y="3436567"/>
            <a:ext cx="3979863" cy="342143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96AB8D9-0240-4D6F-866F-52F568A0C9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05275" y="0"/>
            <a:ext cx="3979863" cy="32924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330F4FC-E3DB-4B68-B291-9BEBF8143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17888"/>
            <a:ext cx="3978275" cy="34401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CBE22-B644-42C8-BCF9-B7228B7B7F84}"/>
              </a:ext>
            </a:extLst>
          </p:cNvPr>
          <p:cNvSpPr/>
          <p:nvPr userDrawn="1"/>
        </p:nvSpPr>
        <p:spPr>
          <a:xfrm>
            <a:off x="0" y="1"/>
            <a:ext cx="3979934" cy="32927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B84E-6DE6-4072-BA2C-6C658802FAC9}"/>
              </a:ext>
            </a:extLst>
          </p:cNvPr>
          <p:cNvSpPr/>
          <p:nvPr userDrawn="1"/>
        </p:nvSpPr>
        <p:spPr>
          <a:xfrm>
            <a:off x="8212066" y="0"/>
            <a:ext cx="3979934" cy="329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EC0EF-5454-4271-9E74-859ED46DAB16}"/>
              </a:ext>
            </a:extLst>
          </p:cNvPr>
          <p:cNvSpPr/>
          <p:nvPr userDrawn="1"/>
        </p:nvSpPr>
        <p:spPr>
          <a:xfrm>
            <a:off x="4105112" y="3417898"/>
            <a:ext cx="3979934" cy="3440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872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2ECBD-C916-B045-8C96-CA5A45C7AD88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04B2-E7BA-5C4C-9895-C1C380EDFFB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8CFC7F-404C-794D-8C8F-12E29CCF2DF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19EC4-3456-394C-9F77-1655ED4BF25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607C8-F92B-5641-8969-813A28CFEA88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34ECB7-E0E2-3842-9EF6-F918F79E1F3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7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b_4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A5B2C61-1D08-40E0-980A-8225A09DFE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15437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DBD0AC8-0D9B-4F00-BE43-4AE151CD4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701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86191E-6531-4EE6-852A-C94A6BF16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85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4FB82-E5A9-4A87-8B4A-CF8CF8C64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B4BC4-7DF6-4917-82C7-2650953E30E1}"/>
              </a:ext>
            </a:extLst>
          </p:cNvPr>
          <p:cNvSpPr/>
          <p:nvPr userDrawn="1"/>
        </p:nvSpPr>
        <p:spPr>
          <a:xfrm>
            <a:off x="0" y="0"/>
            <a:ext cx="2977067" cy="33464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4EBE8-63AF-4A2F-A95D-6AC41A06D1C1}"/>
              </a:ext>
            </a:extLst>
          </p:cNvPr>
          <p:cNvSpPr/>
          <p:nvPr userDrawn="1"/>
        </p:nvSpPr>
        <p:spPr>
          <a:xfrm>
            <a:off x="6142781" y="0"/>
            <a:ext cx="2977067" cy="3358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C33C9-C43D-44D6-8C1A-5EE872E3B8BB}"/>
              </a:ext>
            </a:extLst>
          </p:cNvPr>
          <p:cNvSpPr/>
          <p:nvPr userDrawn="1"/>
        </p:nvSpPr>
        <p:spPr>
          <a:xfrm>
            <a:off x="3070701" y="3456984"/>
            <a:ext cx="2977067" cy="3401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141450-7776-4495-9930-8E0BBB01E56A}"/>
              </a:ext>
            </a:extLst>
          </p:cNvPr>
          <p:cNvSpPr/>
          <p:nvPr userDrawn="1"/>
        </p:nvSpPr>
        <p:spPr>
          <a:xfrm>
            <a:off x="9214933" y="3456984"/>
            <a:ext cx="2977067" cy="340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3390592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265F1AC-FED6-43EC-9CB3-DC6DBC88CB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6293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9705CC8-21F8-4C81-865F-8A1E88F977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2929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551DCA-D0EF-40E3-837D-A2F52D2A63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5D9A06F-E20A-4AE0-A2DB-2CCFA68D4A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93341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1C7918F-8E53-4379-9231-813F1C7127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20244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13CD8-75EA-413A-83A2-A81EAD0C11D0}"/>
              </a:ext>
            </a:extLst>
          </p:cNvPr>
          <p:cNvSpPr/>
          <p:nvPr userDrawn="1"/>
        </p:nvSpPr>
        <p:spPr>
          <a:xfrm>
            <a:off x="0" y="1"/>
            <a:ext cx="2371756" cy="33736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6B276-54D0-45B2-B78F-7E5C7BB21777}"/>
              </a:ext>
            </a:extLst>
          </p:cNvPr>
          <p:cNvSpPr/>
          <p:nvPr userDrawn="1"/>
        </p:nvSpPr>
        <p:spPr>
          <a:xfrm>
            <a:off x="4893802" y="0"/>
            <a:ext cx="2371756" cy="33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5C22A-1E92-445B-A7AB-DA8D8795C8C4}"/>
              </a:ext>
            </a:extLst>
          </p:cNvPr>
          <p:cNvSpPr/>
          <p:nvPr userDrawn="1"/>
        </p:nvSpPr>
        <p:spPr>
          <a:xfrm>
            <a:off x="2446352" y="3461684"/>
            <a:ext cx="2371756" cy="3396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EE9A5-0D44-4BD9-ACE2-D1920606F9F1}"/>
              </a:ext>
            </a:extLst>
          </p:cNvPr>
          <p:cNvSpPr/>
          <p:nvPr userDrawn="1"/>
        </p:nvSpPr>
        <p:spPr>
          <a:xfrm>
            <a:off x="7341311" y="3461684"/>
            <a:ext cx="2371756" cy="339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986377-307A-4C1A-BE3A-BFDC87BF15BA}"/>
              </a:ext>
            </a:extLst>
          </p:cNvPr>
          <p:cNvSpPr/>
          <p:nvPr userDrawn="1"/>
        </p:nvSpPr>
        <p:spPr>
          <a:xfrm>
            <a:off x="9820244" y="0"/>
            <a:ext cx="2371756" cy="33835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4517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D469AA27-63D3-49B5-A439-4114FC42B4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6070" y="3494175"/>
            <a:ext cx="1975443" cy="3363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61EB6EC3-F07E-49A1-A7DE-4563E3387E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105" y="3486886"/>
            <a:ext cx="1975443" cy="3371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FF11165-5187-4BBE-826D-F1A35006C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26549" y="-8224"/>
            <a:ext cx="1965452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63948C29-9B03-44BD-B527-5692530FB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4610" y="-8224"/>
            <a:ext cx="1966833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7973FF3-6884-41F9-BD91-43CC449675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20553" y="-11459"/>
            <a:ext cx="1975443" cy="342303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CE341A45-C273-4891-9434-5B09C3A0B6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94175"/>
            <a:ext cx="1950478" cy="336206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863D3-3C3D-417C-9F26-C836A5CBBBFD}"/>
              </a:ext>
            </a:extLst>
          </p:cNvPr>
          <p:cNvSpPr/>
          <p:nvPr userDrawn="1"/>
        </p:nvSpPr>
        <p:spPr>
          <a:xfrm>
            <a:off x="-9993" y="1758"/>
            <a:ext cx="1975443" cy="3409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13116-D841-47EB-89B1-0589510F66E8}"/>
              </a:ext>
            </a:extLst>
          </p:cNvPr>
          <p:cNvSpPr/>
          <p:nvPr userDrawn="1"/>
        </p:nvSpPr>
        <p:spPr>
          <a:xfrm>
            <a:off x="4066071" y="1"/>
            <a:ext cx="1975443" cy="3419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F049C-4F20-4067-98BD-2FEF9235DED8}"/>
              </a:ext>
            </a:extLst>
          </p:cNvPr>
          <p:cNvSpPr/>
          <p:nvPr userDrawn="1"/>
        </p:nvSpPr>
        <p:spPr>
          <a:xfrm>
            <a:off x="2020553" y="3494175"/>
            <a:ext cx="1975443" cy="3373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7D924-AA30-4CCA-9A32-FC5D88AD8BFB}"/>
              </a:ext>
            </a:extLst>
          </p:cNvPr>
          <p:cNvSpPr/>
          <p:nvPr userDrawn="1"/>
        </p:nvSpPr>
        <p:spPr>
          <a:xfrm>
            <a:off x="6104610" y="3484909"/>
            <a:ext cx="1975443" cy="3373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D8A921-4D3C-4413-B1FB-5C8EEF26E7FD}"/>
              </a:ext>
            </a:extLst>
          </p:cNvPr>
          <p:cNvSpPr/>
          <p:nvPr userDrawn="1"/>
        </p:nvSpPr>
        <p:spPr>
          <a:xfrm>
            <a:off x="8169321" y="1"/>
            <a:ext cx="1975443" cy="3419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1CDD80-E1F1-431B-9A22-E095E3AC3178}"/>
              </a:ext>
            </a:extLst>
          </p:cNvPr>
          <p:cNvSpPr/>
          <p:nvPr userDrawn="1"/>
        </p:nvSpPr>
        <p:spPr>
          <a:xfrm>
            <a:off x="10226549" y="3484909"/>
            <a:ext cx="1975443" cy="3373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06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2852328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DCB9-C231-7840-9098-591E04D82531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352013-2D79-984B-9DE4-4D3D1D552113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D41C08-C921-6B4D-B254-A8A42FEB221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E257EA-DB7F-C342-A1AC-23625F40860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99E94-AAB0-334D-AE74-8C17BA08616D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EC458D-F5B6-9B4C-B390-C9B55E99ACC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E9BB8B2-A370-44AA-9BC3-34410F0AB7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A7008-8DBD-4AF5-9013-BC28289D566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F8BDFF-83EF-453E-AFD8-8642F6BE606A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0B99A2-5B98-422E-A450-3C2AE51B3C6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0D97C0-0630-4060-AA70-6C8C87DECD1B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8FFE1C-5225-48F6-B1D7-F0511904548B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79EDB7-00E7-42E3-B0BB-9AAD6B12EC8C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42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9EE7AD-8B82-7D47-8069-D52C01590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C9128-85E0-43D6-AE52-24249BDB4F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42EA71-07C9-454D-9382-8585934083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4A328-3112-45BC-97D3-82DAD590D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8037B5-0D94-6848-8729-D07DCD4C5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C87EF-B024-4090-8688-B3F8FAAA7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25CA2D1-8A7B-EE4F-9B80-89ED28D57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811AE-2098-439C-BF5C-5CFFEC0B01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6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202993E-6277-494E-AAA6-ED13F16F3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D5C3F-C247-41FB-BA03-63026DF628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6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613B4AC-8763-7940-BD42-B42042E251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F1335-6400-4039-9159-391DABDD4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03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C55F75A-12C2-477C-9B6B-7CEE1882A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81257" y="0"/>
            <a:ext cx="440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A1970D-20F3-B648-BB67-EE59C87C99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2DBD0-D0E8-422A-8F6F-7A63C7B71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3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3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14FDD5-2FA9-6947-AE5A-E60DDB69E8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BF0B2CF-4F55-A940-A0E9-5E4EA8AA7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43AB9-B3D2-AF4F-B065-6568A57703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341B69CE-E0FA-E94B-B5CF-32DB3FD6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9A9157-7372-104D-ACAB-B2413C2F24B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8D919D-77DA-344D-945C-52280FE3868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F35345-F23B-8B4D-9CC4-6EF15C5DF84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7BD062-A599-1A42-BCBD-09C3BA0621D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32AF14-7F49-114C-9158-E7BBEA69FF5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834398-B3B0-6E4D-A23E-2185DB0CCC1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5E5C48-77FA-46BF-B639-149647F49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31C11-0FF0-4113-928C-E5451571EDFE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114A8-BA3B-4670-8593-9420E9EDD1F6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29534E-3317-4FAC-B489-9BAED235B7A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DD14CB-C8E5-4052-8E43-8CB26F2870D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FAB5D8-7FE4-486A-8D33-DF2D59FC1F97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EF6E4A-CF73-45AA-BBF5-6F9EB0A990C2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95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5C5F409-CB71-A84E-8D8D-C838F66D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E846B88-56E6-574E-9461-7D8C2C709C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D087F-03C5-4CE9-B60D-B6950CD81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9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5E9A586-C115-A342-A82C-E5B83746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A800B4E-DDD4-4D4A-8072-273B0DA965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B4B6-9E7F-4B4C-8D49-45FF38C92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6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8F2534A-34C4-2A4F-B30D-37C0650D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5A66588-878E-A84D-A014-AAE4D3A92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71ED5D-14B5-4A68-85D7-B50FEA2867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04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6839900-0345-DA4C-9C4B-B5950FA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538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07DE8E7-C31C-AA47-B0D7-3F0450453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AD548-04EC-4F58-84CE-B3FF399D57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FEA773D-4DCE-4416-BF90-E4D174EC1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713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4DD0B00-8A3D-7E45-9ED2-5DBD5A8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A254383-9270-0F4A-A36D-8FF76E88F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9CC7F-F75E-4E60-85EA-59E6711E05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4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9ED7CB0-D558-5F41-AC5A-F4E5ED2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B410973-3AA6-B54F-87AB-170B34009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19B22-B130-4383-9FC1-362314806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7DD4D5F-76F6-47DB-B7B9-A67D2FB34F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5D181B5-0041-124F-84E8-0820CB15DF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AB9125-76C1-D546-A01C-C58273D8D8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834510-114D-7F4C-84B0-4F60178A3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6E3A67-CC51-4446-B863-3A0C99846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21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340136-C59A-474A-AA03-37382B4422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065BB52-27F3-974F-8BDE-1D708159D1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482C2-9C4A-B647-9D73-83E5DEB05639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9279E8D-21FD-D54D-BCC2-7D2CA6A2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A43C-AC29-AC40-845B-0C41BD4189A0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BF14AE-FF96-864B-878F-7FC01DC0BA14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235427-E522-BD4D-A75B-3D581C7064A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C8EC7B-80FA-024E-BD1B-AE58D8264B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5F72F2-DE61-C947-954E-5248672E3E74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E4C3F-EDA0-1140-9EFE-5248945E30C3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75AA4-D022-4661-9D06-667E420D7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1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AF369-302C-4439-8E64-BE6BDEB88402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1F40F-FB90-4452-9B1C-B3556BFB556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67A2AC-11EE-4158-8A40-2474FBB3852D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6082BF-7BC3-48CA-A432-6987ADC0AB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625D12-1EA7-466C-9CB4-B876753601B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A8322D-0BCB-4D61-92D2-EB5CD8E75C5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76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936E9CC-895C-9B41-960C-4657B1A9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A5CD7C-00F9-1847-8C9E-9797B72592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6702E4-2ED3-40C7-8834-27A781783B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6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7303CB7-3743-2847-A70D-45EA308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D8DF3E-44B3-4241-B3D7-8CDAF17385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03D7B-4F1A-470B-AD61-7C3C20699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2EB36-01DC-3B44-BDD8-53575758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923909-C182-8E4A-8E49-20416DB4D3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0B339F-A6AF-4202-82D3-078232B14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9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84B48AA-5941-054E-A538-37711ED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BBE65B9-58BF-BF45-B71D-4F94EFDEE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9DB9-42A8-47E6-A133-AABDEA8322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9FE216-034F-4474-A94A-73CD64B768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398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9E259D0-CC72-F04A-A36E-E1098309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CD71E1F-5B23-B545-B8ED-032925386D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0A086B-2884-4EA3-90C1-18928B489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CE2EA98-B158-B24C-B908-E850C582327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51FD053-3D37-6B4E-B3A0-E51B3F73A5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49CA2-C452-483E-B623-2FFBEE220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1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E1614E8-9513-424A-9D5A-AEE87124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9F945C-66E9-8642-A88E-1531A9A878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A179F-460E-4D5B-8125-494445356F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D0427F1-AC43-43D3-A78D-479534536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DA693ED-D478-1141-ACA0-4C095F31F7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D6015B-AF0F-A34D-9634-381281B11C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CF2A0-3010-8C41-9F2B-E68CF8818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164FE-20CA-4A34-9404-23F6A7D58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481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AECA7-AF4E-3744-93DC-D382FCA17F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647EEFE-F61E-8D4D-BFD8-6C9179CAFB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7E53F-18E3-5B4B-AF6E-F046718A3E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C06661B-0D86-8341-AF05-98461EFC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C36639-A0D3-B343-9EC1-C30D71FACB89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6A30C6-1986-2A46-BB45-4A3FCB176B6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026631-1277-BF4F-A76A-8BB81F73A98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9AB861-3CB5-744A-9693-E9A428FAA0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DD09F2-7B15-204F-82B4-A5596C94086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7D3FAA-205B-B546-B2E9-27E2ED10788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C7878-CC6E-41F1-8908-9A25C5E0F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6F6D8-04E6-4CE9-B4D9-B3626D555DF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0905CF-5B59-45F5-B84E-53FD0B09A02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CF1406-7966-4B38-B56A-B8362D2CE83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EDD120-CEFA-4232-9A2E-A4C595E1006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EC6D0C-3CE4-41F1-9B3F-1EA602C2D1A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369D5A-16CB-4060-A616-BFC89AE10A96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35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teal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3B7C36F-0265-244B-A85E-BDFF792A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11A222F-14AE-3E47-8640-1AB5B516D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FF9A8A-2AEB-46C6-8ACF-464653CA0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34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TITLES SHOULD BE TEAL AND IN CAPITALS</a:t>
            </a:r>
          </a:p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4C0AA99-5093-3C4E-9A62-9463AC23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9082EEB-50C9-7A4E-A2C0-8C0572E5B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D7B13-AB96-44C9-8795-873692F9E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45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8157661-A836-9D42-A657-8592DE62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07919A7-B555-4B49-BFE1-7AC14CCB35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79973-89E8-43CE-B385-28D922318D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01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466497-4F56-584F-B47C-3C7D6CBA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2FF0EEB-FE7F-9141-A8BA-531C5146E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25EC1-26B3-4F10-8893-4F58689A7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8D721B-7FBA-4367-A0C1-9E69F439F8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1010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814809-9B5B-4D4B-940B-7B59716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2C6EBC-4EF0-9D49-A7A3-28A484FF01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3A1C1-0F92-45CD-B27D-BF257F137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5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F5F8D30-A03A-D544-B5AD-69373305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D6D6B4-8A22-4B4E-A242-51FD705E72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F1327-EC79-40D0-8789-90A287A9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79F4816-7B09-477B-8B8D-195884A17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94CE06-5B9D-8C48-B281-4F5A713B52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4A2AA2-79F9-9449-A8C6-5C220970C8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48675E-128B-684C-8CEB-5B0D3ACA99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A5D3B-3A3B-4894-82BB-BFB7B844A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3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235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0F6FD2-334E-8B44-BB62-F8AF503F85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321592F-5031-514B-B239-A98C14B133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483EF-6735-984B-A29D-D056B47E5334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049834C-F6FE-1B48-B951-3DCAB033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F8581-42B9-C34C-94AF-09E5FC6B6A87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60801-CEBA-4D4A-918F-DAFC292DE23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30E695-F9CD-6F48-BE46-32CD97A7B554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32BB06-2C02-BD4E-BA38-17D9EC8864F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01D6FC-680D-2B4E-9FAF-F8DAF8296E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5673BB-FBC1-4A47-9B05-E0B90AFD1DDD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3CED71E-582C-4E47-A621-84EB9FBFD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3FEE20-A747-48AA-A647-536A4CE0569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C2F32E-1135-4CEE-8900-E1CFAED5ECE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8F34F-B4A8-4928-AF97-400FFEE23101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E994C0-966E-432C-A415-0E1D9DEFEC7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9EA942-FA61-41A8-8F30-A7BB8C8328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4B6FC-D874-4A8D-ACF1-C258D661D90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2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FB21CB1-C181-FD45-98BD-24CFA83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686888D-1FCD-3C4A-8B04-D79253AF4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2CCAD-A06B-4A3A-8B7B-E0E18257D1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1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  <a:prstGeom prst="rect">
            <a:avLst/>
          </a:prstGeo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6BA5C14-6F81-D948-A853-015E1329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A63A66-C8E0-1044-915A-0EE2C715D0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50AC0-A357-4A31-92EF-B07A7D3AD9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  <a:prstGeom prst="rect">
            <a:avLst/>
          </a:prstGeo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6201B8F-37B4-D54C-95E0-93BBD8D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7ADCC18-A737-8B46-9ED1-AAB26C3A4A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21A1E9-210F-4A90-AAB0-AFFE73BC1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6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F72D67-39A7-6C45-AA71-F772C6B0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2FED2AC-4623-C24E-95EA-5CA084FD3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8BD4F-84F6-4CF7-879A-43E82027F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1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  <a:prstGeom prst="rect">
            <a:avLst/>
          </a:prstGeo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FE311C0-8431-844A-8FED-00DE8982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3443882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6E8B61-AA60-1C40-B1EE-0BA0DA9E9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195926-0A16-41BF-8982-53310E963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516D993-503A-B140-A07F-37C08D356F3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BD1C2B-F2A4-3640-97C9-A989EFF5AA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872D7-185B-4513-87B1-0E3CADD1AD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481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85E452-5220-8541-8430-8AED3055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FC9508-FEDC-5B4B-A800-3556DA8E28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D062C-B8CB-4CEF-B73F-1855C6ED9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63A0BA7-B41F-4BB5-AA0E-2D9C09CBD9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C492AB-5E5C-2948-AE51-CA0A614653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82E9957-89B5-834D-867E-EDBF3A881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A4821089-4ADE-834B-AF30-E189AB307F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429A5-EC04-1148-9C2C-B8AB8C7239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E51BF-D811-4500-B54E-38123C68C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page quote with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C30B016E-7786-6634-C203-AA6BCF633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38083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945B052-E178-2E44-BA10-58D0D3B4BD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BF3B58F-FF2C-C54E-A442-485F040F38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4BF91-0C7D-4931-B2D7-BAABD8646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0E4E90A-B33D-2B4E-8D44-3D9A0722D6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F284D73-52E3-B741-A9E9-433EEDD55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C6EAD-C4E6-4B14-AEF3-3D6F8EDDD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F8840695-B550-B148-99BE-0CF31DEA08D9}" type="slidenum">
              <a:rPr lang="en-GB" smtClean="0">
                <a:ea typeface="Helvetica Neue Light" panose="02000403000000020004" pitchFamily="2" charset="0"/>
              </a:rPr>
              <a:pPr/>
              <a:t>‹#›</a:t>
            </a:fld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1" r:id="rId2"/>
    <p:sldLayoutId id="2147483694" r:id="rId3"/>
    <p:sldLayoutId id="2147483780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0" r:id="rId10"/>
    <p:sldLayoutId id="2147483760" r:id="rId11"/>
    <p:sldLayoutId id="2147483733" r:id="rId12"/>
    <p:sldLayoutId id="2147483781" r:id="rId13"/>
    <p:sldLayoutId id="2147483708" r:id="rId14"/>
    <p:sldLayoutId id="2147483706" r:id="rId15"/>
    <p:sldLayoutId id="2147483707" r:id="rId16"/>
    <p:sldLayoutId id="2147483695" r:id="rId17"/>
    <p:sldLayoutId id="2147483759" r:id="rId18"/>
    <p:sldLayoutId id="2147483771" r:id="rId19"/>
    <p:sldLayoutId id="2147483772" r:id="rId20"/>
    <p:sldLayoutId id="2147483773" r:id="rId21"/>
    <p:sldLayoutId id="2147483774" r:id="rId2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orient="horz" pos="3997" userDrawn="1">
          <p15:clr>
            <a:srgbClr val="F26B43"/>
          </p15:clr>
        </p15:guide>
        <p15:guide id="8" pos="2729" userDrawn="1">
          <p15:clr>
            <a:srgbClr val="F26B43"/>
          </p15:clr>
        </p15:guide>
        <p15:guide id="9" pos="49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GB" dirty="0">
              <a:solidFill>
                <a:schemeClr val="bg2"/>
              </a:solidFill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75" r:id="rId2"/>
    <p:sldLayoutId id="214748372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25" r:id="rId9"/>
    <p:sldLayoutId id="2147483761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BBAE-606C-3441-B16C-D4353E67C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1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7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87" r:id="rId8"/>
    <p:sldLayoutId id="2147483711" r:id="rId9"/>
    <p:sldLayoutId id="2147483762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9D0C-E5FB-5846-909D-39997147B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2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77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88" r:id="rId8"/>
    <p:sldLayoutId id="2147483712" r:id="rId9"/>
    <p:sldLayoutId id="2147483763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1B0D-EC85-CB49-B035-B4C57ACE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4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78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89" r:id="rId8"/>
    <p:sldLayoutId id="2147483713" r:id="rId9"/>
    <p:sldLayoutId id="2147483764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CE1AE7-1EAC-0F4C-8AEB-A60C3AD50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3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90" r:id="rId8"/>
    <p:sldLayoutId id="2147483714" r:id="rId9"/>
    <p:sldLayoutId id="2147483765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58F0-C0DF-4217-B081-446E09897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EE1B-A8BB-4CEC-8872-372627358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AFD3-7AFD-4981-A237-305F41DA94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ED8BB-A849-4C03-8D9C-A0598992E1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8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- UK28704_Q7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- UK28704_Q8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- UK28704_Q9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 Chart - UK28704_Q10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2BC9-19A8-4295-918A-94965FDBB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FB807-DB94-4BBA-8AFB-2C415FF81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9775E-2F7A-4F71-B6A2-DF164E4B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FE1D128-65CB-E84D-BBCD-F6994D46BF4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879DA-58AF-4B5C-2831-1B989633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CD49FB-F108-D29F-B8E9-3FB8B2BB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BFE9-872B-4EB1-BC31-33A59CB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/>
          <a:p>
            <a:fld id="{A06387B2-7A61-DC40-A17B-3BFC5FA5102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86A7B9-A97F-5664-416C-DE98ACEDB9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766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956044"/>
              </p:ext>
            </p:extLst>
          </p:nvPr>
        </p:nvGraphicFramePr>
        <p:xfrm>
          <a:off x="2105891" y="1472851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 Chart - UK28704_Q2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 - UK28704_Q4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 Chart - UK28704_Q5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 - UK28704_Q6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828800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pinium Light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0387CB25-74A7-442D-9A37-ECF3D496F17E}"/>
    </a:ext>
  </a:extLst>
</a:theme>
</file>

<file path=ppt/theme/theme2.xml><?xml version="1.0" encoding="utf-8"?>
<a:theme xmlns:a="http://schemas.openxmlformats.org/drawingml/2006/main" name="2_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E8FB7741-3F6C-4F3D-BFE7-9FC37342EFC6}"/>
    </a:ext>
  </a:extLst>
</a:theme>
</file>

<file path=ppt/theme/theme3.xml><?xml version="1.0" encoding="utf-8"?>
<a:theme xmlns:a="http://schemas.openxmlformats.org/drawingml/2006/main" name="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ABA7E9CA-84F1-4E62-A938-3C96C4D5ADEC}"/>
    </a:ext>
  </a:extLst>
</a:theme>
</file>

<file path=ppt/theme/theme4.xml><?xml version="1.0" encoding="utf-8"?>
<a:theme xmlns:a="http://schemas.openxmlformats.org/drawingml/2006/main" name="Opinium mid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B48A417A-2F77-4C0A-BC3D-57788DCB7F7D}"/>
    </a:ext>
  </a:extLst>
</a:theme>
</file>

<file path=ppt/theme/theme5.xml><?xml version="1.0" encoding="utf-8"?>
<a:theme xmlns:a="http://schemas.openxmlformats.org/drawingml/2006/main" name="1_Opinium teal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3F5F90D1-6361-405C-A112-44DCFEB4652F}"/>
    </a:ext>
  </a:extLst>
</a:theme>
</file>

<file path=ppt/theme/theme6.xml><?xml version="1.0" encoding="utf-8"?>
<a:theme xmlns:a="http://schemas.openxmlformats.org/drawingml/2006/main" name="2_Opinium navy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9E932F1F-BB74-418B-B37A-E4CED48D134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376EDB24F72419DE56B56E102CD35" ma:contentTypeVersion="4" ma:contentTypeDescription="Create a new document." ma:contentTypeScope="" ma:versionID="893cb839b84620c4eda36622e9a47aa7">
  <xsd:schema xmlns:xsd="http://www.w3.org/2001/XMLSchema" xmlns:xs="http://www.w3.org/2001/XMLSchema" xmlns:p="http://schemas.microsoft.com/office/2006/metadata/properties" xmlns:ns2="3759d20f-f355-4101-9958-fad5ef362475" targetNamespace="http://schemas.microsoft.com/office/2006/metadata/properties" ma:root="true" ma:fieldsID="b23d7b94a6b8e553c6a327829c147259" ns2:_="">
    <xsd:import namespace="3759d20f-f355-4101-9958-fad5ef362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d20f-f355-4101-9958-fad5ef362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921318-D4B9-4DDA-8DF8-97FEF9B7C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9d20f-f355-4101-9958-fad5ef362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D90B691-2AAE-4477-B7ED-06759BE4504B}">
  <ds:schemaRefs>
    <ds:schemaRef ds:uri="3759d20f-f355-4101-9958-fad5ef36247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43ADDD05-7DB2-4A52-8365-9553F59160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MASTER TEMPLATE</Template>
  <TotalTime>75</TotalTime>
  <Words>71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Regular</vt:lpstr>
      <vt:lpstr>Century Gothic</vt:lpstr>
      <vt:lpstr>Century Gothic Bold</vt:lpstr>
      <vt:lpstr>Helvetica Neue Light</vt:lpstr>
      <vt:lpstr>1_Opinium Light Blue</vt:lpstr>
      <vt:lpstr>2_Opinium Pink</vt:lpstr>
      <vt:lpstr>Opinium Pink</vt:lpstr>
      <vt:lpstr>Opinium mid blue</vt:lpstr>
      <vt:lpstr>1_Opinium teal</vt:lpstr>
      <vt:lpstr>2_Opinium navy blue</vt:lpstr>
      <vt:lpstr>PowerPoint Presentation</vt:lpstr>
      <vt:lpstr>PowerPoint Presentation</vt:lpstr>
      <vt:lpstr>PowerPoint Presentation</vt:lpstr>
      <vt:lpstr>Bar Chart - UK28704_Q1</vt:lpstr>
      <vt:lpstr>Column Chart - UK28704_Q2</vt:lpstr>
      <vt:lpstr>Bar Chart - UK28704_Q3</vt:lpstr>
      <vt:lpstr>Pie Chart - UK28704_Q4</vt:lpstr>
      <vt:lpstr>Column Chart - UK28704_Q5</vt:lpstr>
      <vt:lpstr>Bar Chart - UK28704_Q6</vt:lpstr>
      <vt:lpstr>Pie Chart - UK28704_Q7</vt:lpstr>
      <vt:lpstr>Pie Chart - UK28704_Q8</vt:lpstr>
      <vt:lpstr>Pie Chart - UK28704_Q9</vt:lpstr>
      <vt:lpstr>Column Chart - UK28704_Q10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Meeaad Bharoochi</dc:creator>
  <cp:lastModifiedBy>Meeaad Bharoochi</cp:lastModifiedBy>
  <cp:revision>1</cp:revision>
  <cp:lastPrinted>2018-05-31T16:51:19Z</cp:lastPrinted>
  <dcterms:created xsi:type="dcterms:W3CDTF">2025-09-01T12:17:15Z</dcterms:created>
  <dcterms:modified xsi:type="dcterms:W3CDTF">2025-09-22T05:45:17Z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0x01010072F376EDB24F72419DE56B56E102CD35</vt:lpwstr>
  </property>
</Properties>
</file>