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320" r:id="rId2"/>
    <p:sldId id="304" r:id="rId3"/>
    <p:sldId id="31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4872-DE24-4853-AE91-8E87A2886A4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F3AE-2EB0-4195-8F6B-ACAED7C7B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7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4872-DE24-4853-AE91-8E87A2886A4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F3AE-2EB0-4195-8F6B-ACAED7C7B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8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4872-DE24-4853-AE91-8E87A2886A4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F3AE-2EB0-4195-8F6B-ACAED7C7BDF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774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4872-DE24-4853-AE91-8E87A2886A4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F3AE-2EB0-4195-8F6B-ACAED7C7B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44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4872-DE24-4853-AE91-8E87A2886A4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F3AE-2EB0-4195-8F6B-ACAED7C7BDF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7415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4872-DE24-4853-AE91-8E87A2886A4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F3AE-2EB0-4195-8F6B-ACAED7C7B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44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4872-DE24-4853-AE91-8E87A2886A4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F3AE-2EB0-4195-8F6B-ACAED7C7B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85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4872-DE24-4853-AE91-8E87A2886A4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F3AE-2EB0-4195-8F6B-ACAED7C7B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4872-DE24-4853-AE91-8E87A2886A4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F3AE-2EB0-4195-8F6B-ACAED7C7B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4872-DE24-4853-AE91-8E87A2886A4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F3AE-2EB0-4195-8F6B-ACAED7C7B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9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4872-DE24-4853-AE91-8E87A2886A4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F3AE-2EB0-4195-8F6B-ACAED7C7B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1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4872-DE24-4853-AE91-8E87A2886A4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F3AE-2EB0-4195-8F6B-ACAED7C7B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0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4872-DE24-4853-AE91-8E87A2886A4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F3AE-2EB0-4195-8F6B-ACAED7C7B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6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4872-DE24-4853-AE91-8E87A2886A4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F3AE-2EB0-4195-8F6B-ACAED7C7B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2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4872-DE24-4853-AE91-8E87A2886A4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F3AE-2EB0-4195-8F6B-ACAED7C7B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1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F3AE-2EB0-4195-8F6B-ACAED7C7BDF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54872-DE24-4853-AE91-8E87A2886A47}" type="datetimeFigureOut">
              <a:rPr lang="en-US" smtClean="0"/>
              <a:t>7/27/2023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54872-DE24-4853-AE91-8E87A2886A4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39F3AE-2EB0-4195-8F6B-ACAED7C7B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7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C4AA-3BBE-4A09-9082-F83344ACE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65" y="945913"/>
            <a:ext cx="9628094" cy="2618554"/>
          </a:xfrm>
        </p:spPr>
        <p:txBody>
          <a:bodyPr/>
          <a:lstStyle/>
          <a:p>
            <a:r>
              <a:rPr lang="en-US" dirty="0"/>
              <a:t>Responsive web design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D57F8-1D44-4C5D-9FB9-0CA4B6C6E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Nada Mostafa </a:t>
            </a:r>
          </a:p>
        </p:txBody>
      </p:sp>
    </p:spTree>
    <p:extLst>
      <p:ext uri="{BB962C8B-B14F-4D97-AF65-F5344CB8AC3E}">
        <p14:creationId xmlns:p14="http://schemas.microsoft.com/office/powerpoint/2010/main" val="268471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E8E009-8316-4906-A414-947440934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83" y="405252"/>
            <a:ext cx="9987669" cy="602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EC7ED3-A3AA-41D7-B675-B8DDDDF76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82" y="247362"/>
            <a:ext cx="9964271" cy="633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983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698</TotalTime>
  <Words>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Responsive web design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nada160917@feng.bu.edu.eg</dc:creator>
  <cp:lastModifiedBy>nada160917@feng.bu.edu.eg</cp:lastModifiedBy>
  <cp:revision>5</cp:revision>
  <dcterms:created xsi:type="dcterms:W3CDTF">2023-04-27T09:32:04Z</dcterms:created>
  <dcterms:modified xsi:type="dcterms:W3CDTF">2023-07-27T09:54:21Z</dcterms:modified>
</cp:coreProperties>
</file>