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55B7-C02A-40D8-8CEE-0A7E814A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5E33-6F44-438B-A16E-83413BABB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2D36-1CD7-4219-B5D9-64831DA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EF9E-6DB2-41D2-81A1-230ED8A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83722-098A-48BD-8652-202E92E6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BBB2-32A5-46C4-A026-2EBF57F9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99DD-4EA1-4C1F-938E-501E3089E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09D3-688B-4C3B-B4E9-D72E753B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F3E7-645A-479B-9780-C0D4BB95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B505-2236-45C6-9F42-359B6C3E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E4CD4-321F-4FDF-B705-DAF32B41C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3F56D-9B0E-45D7-8546-ABFFA9C65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1B41-5E24-4569-B868-C2BDB956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CDC0-4B86-4A56-8C78-1127E67F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E260-8985-4B5B-BDD5-8CC43293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6A6F-E9C0-410A-B672-85CF9167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76AB-74D7-4277-948D-FB73F391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6745-3B25-456A-B395-78507F07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C226-E314-4353-94D5-F21582BA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2A71-F0D6-4575-9F38-4937BC0F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B8EE-A2FB-4A0D-82BC-FB94FAA7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2F99C-1FCA-464E-BE02-00A6F2A6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7234A-8F2F-4F37-876A-217F8F7E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E444-A68A-405E-BCD1-4D57E66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CAAB-C333-4AD4-9261-7AEBA0ED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11C7-0312-425B-825D-ADDCDFAA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1A55-3E9E-42BA-961C-98FAF12DB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E7E9-D3D8-4033-9D74-40A312085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DBD7F-1E9A-4D18-825B-B2F897B9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295B2-7339-4AAD-A342-CAE31398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2A02-EFAA-41FE-8A37-282099E9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A6E5-4E16-4D20-8B18-BE6B5ED8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4DA5-D6B0-405C-8C09-CA665B3A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59BA5-E799-4E2A-BA3D-808656E0C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EA478-6EE9-4FB3-8C0D-1C3A60BF1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7D7D7-AE75-47DD-8EC1-D488A786B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A2714-D913-4CD9-AA55-20B75D5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4751B-46F7-48F2-99C0-06555BEE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53C24-2873-463D-94CC-30147787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FFBE-A97A-4882-9FF0-F61936E8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31522-C10E-4EEA-A599-5D66246C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E4E0-0E13-45C7-B95C-35791141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4498B-460B-4219-A01E-81CBDDD5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30EEA-6BC6-40A7-BFF6-D228B59D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33981-AD03-4EB0-9C72-01349373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F55F-C422-4941-AFF7-C85B815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0D6F-942C-45BB-8C32-31041805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51A1-BF2B-4B4C-A350-C47D2E90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7D68D-F2ED-43CC-B5AE-F264AB46D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E57B-6C7E-4C5D-A748-A53B56BC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E572F-A7A6-472A-A4B0-89CA6AF5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D90A-1471-4C44-A502-F86D8466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A0DE-D653-44F9-A85D-51492C93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D096-8AF7-47DD-8E0B-12EFFCDF5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6B064-7A6F-4DBD-BFF5-B439185F3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3EE94-A25D-4199-B69A-8AC73031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EF27-ECD8-48A0-B554-D19BBAA3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1A8E5-CDF5-4541-B78A-00F963D3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E5475-7113-4767-86B0-95923958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A452-44D4-4E9D-977D-F3B19D0D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EBED-8A94-4814-8373-C96DBF34A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1A18-266A-4E7E-9E41-13FE2527DF5D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DFC6-0F47-45C0-8015-22C6DB983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90EE-72CB-4D54-8925-59AE791DA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E848-162F-4D2F-AF46-6F257F5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AA4AF-B67B-45D7-BD30-586A628A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91" y="121024"/>
            <a:ext cx="8972630" cy="6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EE784F-EFBD-43C4-8853-5839EDA4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-2377"/>
            <a:ext cx="9157447" cy="68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00B94C-AFB4-426E-9641-93D91EA3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8" y="126066"/>
            <a:ext cx="8700248" cy="65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86814-9374-4D18-AC7F-D6376730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6" y="0"/>
            <a:ext cx="9237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7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114ADF-D400-414E-9179-F2E3DBB8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5" y="0"/>
            <a:ext cx="8931846" cy="66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8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2EAC8-4886-46CD-9208-DA6A544D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0"/>
            <a:ext cx="10192871" cy="70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nada160917@feng.bu.edu.eg</dc:creator>
  <cp:lastModifiedBy>nada160917@feng.bu.edu.eg</cp:lastModifiedBy>
  <cp:revision>4</cp:revision>
  <dcterms:created xsi:type="dcterms:W3CDTF">2023-07-18T18:31:35Z</dcterms:created>
  <dcterms:modified xsi:type="dcterms:W3CDTF">2023-07-19T09:38:02Z</dcterms:modified>
</cp:coreProperties>
</file>