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5215-5F4B-820F-42B2-F901D8330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F00FA-18D1-3A79-AEE4-4BFE64B59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63734-6411-566E-1B93-2E5E067F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F7856-ED36-F950-50C3-77A8B634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1A4C9-CD4B-9686-A665-3F74CB9F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8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AEDB-74A6-422B-8653-ACB2F190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F34CF-56CF-B98F-2771-0E67F3D3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938AC-A344-C086-CEAC-5E64CCC4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0FCD5-EFEF-E58F-AA6C-2B667D48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0BA89-41AD-8924-D326-99727DAE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7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015BE-592A-9658-C25D-5F786531A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48134-2228-68F3-A9B2-5B0C9913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06A5E-46A7-B123-3108-753EA293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59916-1DAA-0335-D5C1-A808C9E6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ED305-718A-6914-5A84-CF6BD7D8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0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973BA-22A8-BEA6-CD72-97630B61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66A39-AA06-A056-EDAB-8A91A2D2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28382-87A5-ED26-D0E3-BC58BCC2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3F1F5-0B39-614E-0B0F-CFE9B180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7DAB7-AD45-17B2-9DAB-8A780677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9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5241D-1647-1626-0850-562F8D38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84764-0EBA-7FC5-55C5-BF909E8A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786DD-B99A-0424-7E39-D544E152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A3CF2-86AF-48E3-E540-9339165E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486E6-2CCF-65A7-2706-E6473725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50557-2AF5-88C4-4627-84E1AD6E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5239A-6169-F57E-9C43-7BFDB90D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87E92-54D4-3AED-376D-D3DF014A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B82B4-1269-C6F8-BD11-5DF39078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99304-1469-D08B-CAB6-3ED295F7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C16DC-53C2-6602-AC09-94FAFBDD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A2DA-A2B5-7762-489F-C22C512B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83909-FAB6-C1A7-B6AA-08AF7599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ECA20-7956-1D4A-B807-C439A558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20641-1A06-22C9-65D6-0CCE1418B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216550-B35D-3E4B-44B5-23E0E2570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23F65-CC92-12CC-285F-5029C8EB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D17DF-7A69-BECE-04D2-861648A1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C323-1106-9FB7-0CD5-AE16E6FD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1603-E7A9-1CAC-EB4B-B8572F5D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1CEE6-4115-D7CC-F3B9-E79540FD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6AE73-62AC-B723-7132-613CC9E0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FADACF-7CA3-C741-6F43-3E33E6FC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5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B8A04-B85A-4ED4-6970-8C9AED34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1630C-96F6-FB06-4A77-6B1F9D5D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AE5080-A3A1-B74F-8BA6-B10AF30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6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35F9-F0EC-7C24-3393-7187C701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F8CB-14FF-514F-E1A9-1AE37CFB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56950-652A-3FA3-9B3C-C52D8951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46392-B47B-57EF-23FB-59FBDC70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AD457-82AA-B995-5798-61536AF5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DE5D-A392-12A2-4775-299F962B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B2BEA-990F-1AC7-2B67-B97D92FC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490D61-9804-9F35-E625-753531A17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BF67C-EE90-42FA-00B8-A60A49880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19091-077E-B649-5872-51ED4952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766B6-369C-38FC-5849-895C39AB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7B8F9-431B-E631-300C-6C3BB49E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6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E093A-91DF-D641-AAD2-244997AB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0BA73-4F47-793E-DFAA-7EAA9ED3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38AE4-6E0A-3FD3-87AE-2FDD9ABDD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42C18-948F-4A7E-88C7-632E801A49F6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F5EBC-6CCD-142B-D09D-FC12D7BF9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BA0C5-7C73-A9DF-550C-634D2CE98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6A7C6-52F4-4562-9C2A-65D3BBA4F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003121-14E9-5EAD-17B5-9131356C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은행 고객들의 계좌관리 프로그램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A9452E-9DDA-A929-5924-2ACC7C5E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84" y="977718"/>
            <a:ext cx="7046041" cy="48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CE58BE-4620-E717-5C6B-64E7616A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932" y="643467"/>
            <a:ext cx="575013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0EA34C0-3AFD-9B45-7F4E-CE07B503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957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C12CAFE-A6EA-E784-9CB0-57F5AAA8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38" y="0"/>
            <a:ext cx="8695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8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은행 고객들의 계좌관리 프로그램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은행 고객들의 계좌관리 프로그램</dc:title>
  <dc:creator>영하 김</dc:creator>
  <cp:lastModifiedBy>503</cp:lastModifiedBy>
  <cp:revision>5</cp:revision>
  <dcterms:created xsi:type="dcterms:W3CDTF">2024-04-25T17:58:17Z</dcterms:created>
  <dcterms:modified xsi:type="dcterms:W3CDTF">2024-04-26T04:35:05Z</dcterms:modified>
</cp:coreProperties>
</file>