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B604-9474-4F00-B220-C9DB749E13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64C2A-3756-47CB-AAE0-4F39F2A35242}">
      <dgm:prSet/>
      <dgm:spPr/>
      <dgm:t>
        <a:bodyPr/>
        <a:lstStyle/>
        <a:p>
          <a:r>
            <a:rPr lang="ko-KR" dirty="0"/>
            <a:t>개발 언어 </a:t>
          </a:r>
          <a:r>
            <a:rPr lang="en-US" dirty="0"/>
            <a:t>: JAVA Open </a:t>
          </a:r>
          <a:r>
            <a:rPr lang="en-US" dirty="0" err="1"/>
            <a:t>JDK</a:t>
          </a:r>
          <a:r>
            <a:rPr lang="en-US" dirty="0"/>
            <a:t> 11</a:t>
          </a:r>
        </a:p>
      </dgm:t>
    </dgm:pt>
    <dgm:pt modelId="{06BDCC5B-1216-455E-A9E9-F87A24EDF15F}" type="parTrans" cxnId="{DEBEA4FB-3651-4C78-9198-28316BFD4D33}">
      <dgm:prSet/>
      <dgm:spPr/>
      <dgm:t>
        <a:bodyPr/>
        <a:lstStyle/>
        <a:p>
          <a:endParaRPr lang="en-US"/>
        </a:p>
      </dgm:t>
    </dgm:pt>
    <dgm:pt modelId="{2A60548C-9D24-449C-8EB5-06E24385733D}" type="sibTrans" cxnId="{DEBEA4FB-3651-4C78-9198-28316BFD4D33}">
      <dgm:prSet/>
      <dgm:spPr/>
      <dgm:t>
        <a:bodyPr/>
        <a:lstStyle/>
        <a:p>
          <a:endParaRPr lang="en-US"/>
        </a:p>
      </dgm:t>
    </dgm:pt>
    <dgm:pt modelId="{B6DC10BC-CDD1-42A0-BAD8-E429BD2B0638}">
      <dgm:prSet/>
      <dgm:spPr/>
      <dgm:t>
        <a:bodyPr/>
        <a:lstStyle/>
        <a:p>
          <a:r>
            <a:rPr lang="en-US"/>
            <a:t>IDE : </a:t>
          </a:r>
          <a:r>
            <a:rPr lang="ko-KR"/>
            <a:t>인텔리제이</a:t>
          </a:r>
          <a:endParaRPr lang="en-US"/>
        </a:p>
      </dgm:t>
    </dgm:pt>
    <dgm:pt modelId="{3371E89B-AAFA-487B-AEB7-A6F234F7C6B5}" type="parTrans" cxnId="{443BF975-EF06-4391-8CA7-1BA1BB00617D}">
      <dgm:prSet/>
      <dgm:spPr/>
      <dgm:t>
        <a:bodyPr/>
        <a:lstStyle/>
        <a:p>
          <a:endParaRPr lang="en-US"/>
        </a:p>
      </dgm:t>
    </dgm:pt>
    <dgm:pt modelId="{33D0EAD5-DB8E-4A8A-8714-E77C09516428}" type="sibTrans" cxnId="{443BF975-EF06-4391-8CA7-1BA1BB00617D}">
      <dgm:prSet/>
      <dgm:spPr/>
      <dgm:t>
        <a:bodyPr/>
        <a:lstStyle/>
        <a:p>
          <a:endParaRPr lang="en-US"/>
        </a:p>
      </dgm:t>
    </dgm:pt>
    <dgm:pt modelId="{1F195377-58ED-48E8-AB2D-F0E61376D2C0}">
      <dgm:prSet/>
      <dgm:spPr/>
      <dgm:t>
        <a:bodyPr/>
        <a:lstStyle/>
        <a:p>
          <a:r>
            <a:rPr lang="ko-KR"/>
            <a:t>소스코드 버전관리 </a:t>
          </a:r>
          <a:r>
            <a:rPr lang="en-US"/>
            <a:t>: Git, Github</a:t>
          </a:r>
        </a:p>
      </dgm:t>
    </dgm:pt>
    <dgm:pt modelId="{49E70F0D-E4AE-4F02-BA52-D058FA58F271}" type="parTrans" cxnId="{11238D56-8C12-4A02-9422-3D6C0521B34B}">
      <dgm:prSet/>
      <dgm:spPr/>
      <dgm:t>
        <a:bodyPr/>
        <a:lstStyle/>
        <a:p>
          <a:endParaRPr lang="en-US"/>
        </a:p>
      </dgm:t>
    </dgm:pt>
    <dgm:pt modelId="{0A948F30-00EB-4487-BE66-1F4A013674B6}" type="sibTrans" cxnId="{11238D56-8C12-4A02-9422-3D6C0521B34B}">
      <dgm:prSet/>
      <dgm:spPr/>
      <dgm:t>
        <a:bodyPr/>
        <a:lstStyle/>
        <a:p>
          <a:endParaRPr lang="en-US"/>
        </a:p>
      </dgm:t>
    </dgm:pt>
    <dgm:pt modelId="{4C087E57-0FC1-44FD-9926-9F31ED0FF186}">
      <dgm:prSet/>
      <dgm:spPr/>
      <dgm:t>
        <a:bodyPr/>
        <a:lstStyle/>
        <a:p>
          <a:r>
            <a:rPr lang="ko-KR" dirty="0"/>
            <a:t>실행 </a:t>
          </a:r>
          <a:r>
            <a:rPr lang="en-US" dirty="0"/>
            <a:t>: </a:t>
          </a:r>
          <a:r>
            <a:rPr lang="ko-KR" dirty="0"/>
            <a:t>윈도우 </a:t>
          </a:r>
          <a:r>
            <a:rPr lang="en-US" dirty="0"/>
            <a:t>CMD </a:t>
          </a:r>
          <a:r>
            <a:rPr lang="ko-KR" dirty="0"/>
            <a:t>모드</a:t>
          </a:r>
          <a:endParaRPr lang="en-US" dirty="0"/>
        </a:p>
      </dgm:t>
    </dgm:pt>
    <dgm:pt modelId="{ED2A0405-FED4-4F27-B4F8-14FD8947FF66}" type="parTrans" cxnId="{4F9C70C0-4942-4520-ABF7-CB6E18678ED3}">
      <dgm:prSet/>
      <dgm:spPr/>
      <dgm:t>
        <a:bodyPr/>
        <a:lstStyle/>
        <a:p>
          <a:endParaRPr lang="en-US"/>
        </a:p>
      </dgm:t>
    </dgm:pt>
    <dgm:pt modelId="{EB1EAAB0-9D40-4BF0-83F5-097EA3550800}" type="sibTrans" cxnId="{4F9C70C0-4942-4520-ABF7-CB6E18678ED3}">
      <dgm:prSet/>
      <dgm:spPr/>
      <dgm:t>
        <a:bodyPr/>
        <a:lstStyle/>
        <a:p>
          <a:endParaRPr lang="en-US"/>
        </a:p>
      </dgm:t>
    </dgm:pt>
    <dgm:pt modelId="{5FB6593A-4B53-428C-9C57-6C369BDFE761}" type="pres">
      <dgm:prSet presAssocID="{FD74B604-9474-4F00-B220-C9DB749E13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0731A4-76D2-40C3-877A-6F1DA485D373}" type="pres">
      <dgm:prSet presAssocID="{ED764C2A-3756-47CB-AAE0-4F39F2A35242}" presName="parentLin" presStyleCnt="0"/>
      <dgm:spPr/>
    </dgm:pt>
    <dgm:pt modelId="{E1E37409-1627-4B2C-ABAC-AAB31E628642}" type="pres">
      <dgm:prSet presAssocID="{ED764C2A-3756-47CB-AAE0-4F39F2A35242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88B73A4-FE1A-4C0F-A6CC-A0CF34D1482C}" type="pres">
      <dgm:prSet presAssocID="{ED764C2A-3756-47CB-AAE0-4F39F2A352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1642B2-CF2C-40EE-B2A1-1E95660759AF}" type="pres">
      <dgm:prSet presAssocID="{ED764C2A-3756-47CB-AAE0-4F39F2A35242}" presName="negativeSpace" presStyleCnt="0"/>
      <dgm:spPr/>
    </dgm:pt>
    <dgm:pt modelId="{B603E5C5-2548-4274-8064-0B3DB271BEE7}" type="pres">
      <dgm:prSet presAssocID="{ED764C2A-3756-47CB-AAE0-4F39F2A35242}" presName="childText" presStyleLbl="conFgAcc1" presStyleIdx="0" presStyleCnt="4">
        <dgm:presLayoutVars>
          <dgm:bulletEnabled val="1"/>
        </dgm:presLayoutVars>
      </dgm:prSet>
      <dgm:spPr/>
    </dgm:pt>
    <dgm:pt modelId="{1AA09C49-0516-46E2-90E2-0FEDD7C8FD41}" type="pres">
      <dgm:prSet presAssocID="{2A60548C-9D24-449C-8EB5-06E24385733D}" presName="spaceBetweenRectangles" presStyleCnt="0"/>
      <dgm:spPr/>
    </dgm:pt>
    <dgm:pt modelId="{5297B1C0-DD7A-4F87-85E5-15232D149E95}" type="pres">
      <dgm:prSet presAssocID="{B6DC10BC-CDD1-42A0-BAD8-E429BD2B0638}" presName="parentLin" presStyleCnt="0"/>
      <dgm:spPr/>
    </dgm:pt>
    <dgm:pt modelId="{FC293779-73D9-4E1B-8978-CB1C42D61A3A}" type="pres">
      <dgm:prSet presAssocID="{B6DC10BC-CDD1-42A0-BAD8-E429BD2B063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3C649F7-F116-42CD-914B-D47E091426DA}" type="pres">
      <dgm:prSet presAssocID="{B6DC10BC-CDD1-42A0-BAD8-E429BD2B06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F26FC-48FB-463C-B387-8DB65795AAFF}" type="pres">
      <dgm:prSet presAssocID="{B6DC10BC-CDD1-42A0-BAD8-E429BD2B0638}" presName="negativeSpace" presStyleCnt="0"/>
      <dgm:spPr/>
    </dgm:pt>
    <dgm:pt modelId="{EAC9B734-36C4-4B95-BF42-1C65414BECB5}" type="pres">
      <dgm:prSet presAssocID="{B6DC10BC-CDD1-42A0-BAD8-E429BD2B0638}" presName="childText" presStyleLbl="conFgAcc1" presStyleIdx="1" presStyleCnt="4">
        <dgm:presLayoutVars>
          <dgm:bulletEnabled val="1"/>
        </dgm:presLayoutVars>
      </dgm:prSet>
      <dgm:spPr/>
    </dgm:pt>
    <dgm:pt modelId="{FB5A2B93-0105-44E9-824A-32BAB67B694D}" type="pres">
      <dgm:prSet presAssocID="{33D0EAD5-DB8E-4A8A-8714-E77C09516428}" presName="spaceBetweenRectangles" presStyleCnt="0"/>
      <dgm:spPr/>
    </dgm:pt>
    <dgm:pt modelId="{98923935-4503-4626-9FD6-4FD0309640D5}" type="pres">
      <dgm:prSet presAssocID="{1F195377-58ED-48E8-AB2D-F0E61376D2C0}" presName="parentLin" presStyleCnt="0"/>
      <dgm:spPr/>
    </dgm:pt>
    <dgm:pt modelId="{05AE4CB1-CF79-4944-9BE3-08AC24F5DEC9}" type="pres">
      <dgm:prSet presAssocID="{1F195377-58ED-48E8-AB2D-F0E61376D2C0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1D8ACED-1911-4CC4-9093-C94C057397DB}" type="pres">
      <dgm:prSet presAssocID="{1F195377-58ED-48E8-AB2D-F0E61376D2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A36B69-771D-44C7-992C-668B28E750D8}" type="pres">
      <dgm:prSet presAssocID="{1F195377-58ED-48E8-AB2D-F0E61376D2C0}" presName="negativeSpace" presStyleCnt="0"/>
      <dgm:spPr/>
    </dgm:pt>
    <dgm:pt modelId="{A68B3254-AE6A-41D4-9444-A057A3BA72B4}" type="pres">
      <dgm:prSet presAssocID="{1F195377-58ED-48E8-AB2D-F0E61376D2C0}" presName="childText" presStyleLbl="conFgAcc1" presStyleIdx="2" presStyleCnt="4">
        <dgm:presLayoutVars>
          <dgm:bulletEnabled val="1"/>
        </dgm:presLayoutVars>
      </dgm:prSet>
      <dgm:spPr/>
    </dgm:pt>
    <dgm:pt modelId="{F5010F6D-E83A-466E-A268-24ACBE40297D}" type="pres">
      <dgm:prSet presAssocID="{0A948F30-00EB-4487-BE66-1F4A013674B6}" presName="spaceBetweenRectangles" presStyleCnt="0"/>
      <dgm:spPr/>
    </dgm:pt>
    <dgm:pt modelId="{31EE0DB5-D84E-4729-BABB-70905C408574}" type="pres">
      <dgm:prSet presAssocID="{4C087E57-0FC1-44FD-9926-9F31ED0FF186}" presName="parentLin" presStyleCnt="0"/>
      <dgm:spPr/>
    </dgm:pt>
    <dgm:pt modelId="{EC1FB42F-9AAC-4601-ADDE-9058CD30B567}" type="pres">
      <dgm:prSet presAssocID="{4C087E57-0FC1-44FD-9926-9F31ED0FF186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B9D9C21-441A-4128-8555-6E6C84B3E05F}" type="pres">
      <dgm:prSet presAssocID="{4C087E57-0FC1-44FD-9926-9F31ED0FF18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CB571-A92B-4FDC-AC01-3841CCDB1587}" type="pres">
      <dgm:prSet presAssocID="{4C087E57-0FC1-44FD-9926-9F31ED0FF186}" presName="negativeSpace" presStyleCnt="0"/>
      <dgm:spPr/>
    </dgm:pt>
    <dgm:pt modelId="{44E3DEB5-A239-4799-9848-9C552EB86D09}" type="pres">
      <dgm:prSet presAssocID="{4C087E57-0FC1-44FD-9926-9F31ED0FF1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5365043-9379-4294-A92C-A0167B12B856}" type="presOf" srcId="{B6DC10BC-CDD1-42A0-BAD8-E429BD2B0638}" destId="{03C649F7-F116-42CD-914B-D47E091426DA}" srcOrd="1" destOrd="0" presId="urn:microsoft.com/office/officeart/2005/8/layout/list1"/>
    <dgm:cxn modelId="{32350A7B-E991-496B-AF04-A08F6CBB5ACB}" type="presOf" srcId="{1F195377-58ED-48E8-AB2D-F0E61376D2C0}" destId="{91D8ACED-1911-4CC4-9093-C94C057397DB}" srcOrd="1" destOrd="0" presId="urn:microsoft.com/office/officeart/2005/8/layout/list1"/>
    <dgm:cxn modelId="{4F9C70C0-4942-4520-ABF7-CB6E18678ED3}" srcId="{FD74B604-9474-4F00-B220-C9DB749E13B0}" destId="{4C087E57-0FC1-44FD-9926-9F31ED0FF186}" srcOrd="3" destOrd="0" parTransId="{ED2A0405-FED4-4F27-B4F8-14FD8947FF66}" sibTransId="{EB1EAAB0-9D40-4BF0-83F5-097EA3550800}"/>
    <dgm:cxn modelId="{0AC9A37E-4EB0-4CDD-A640-BFE6A7381451}" type="presOf" srcId="{4C087E57-0FC1-44FD-9926-9F31ED0FF186}" destId="{EC1FB42F-9AAC-4601-ADDE-9058CD30B567}" srcOrd="0" destOrd="0" presId="urn:microsoft.com/office/officeart/2005/8/layout/list1"/>
    <dgm:cxn modelId="{8602878B-7D8E-4335-9DEC-4AD4B35E6ABE}" type="presOf" srcId="{ED764C2A-3756-47CB-AAE0-4F39F2A35242}" destId="{388B73A4-FE1A-4C0F-A6CC-A0CF34D1482C}" srcOrd="1" destOrd="0" presId="urn:microsoft.com/office/officeart/2005/8/layout/list1"/>
    <dgm:cxn modelId="{BD3A5502-5752-44CD-88FA-C902B46E6047}" type="presOf" srcId="{FD74B604-9474-4F00-B220-C9DB749E13B0}" destId="{5FB6593A-4B53-428C-9C57-6C369BDFE761}" srcOrd="0" destOrd="0" presId="urn:microsoft.com/office/officeart/2005/8/layout/list1"/>
    <dgm:cxn modelId="{20D6ADEB-E31F-497B-AF59-AAD030E8BD27}" type="presOf" srcId="{4C087E57-0FC1-44FD-9926-9F31ED0FF186}" destId="{8B9D9C21-441A-4128-8555-6E6C84B3E05F}" srcOrd="1" destOrd="0" presId="urn:microsoft.com/office/officeart/2005/8/layout/list1"/>
    <dgm:cxn modelId="{11238D56-8C12-4A02-9422-3D6C0521B34B}" srcId="{FD74B604-9474-4F00-B220-C9DB749E13B0}" destId="{1F195377-58ED-48E8-AB2D-F0E61376D2C0}" srcOrd="2" destOrd="0" parTransId="{49E70F0D-E4AE-4F02-BA52-D058FA58F271}" sibTransId="{0A948F30-00EB-4487-BE66-1F4A013674B6}"/>
    <dgm:cxn modelId="{DEBEA4FB-3651-4C78-9198-28316BFD4D33}" srcId="{FD74B604-9474-4F00-B220-C9DB749E13B0}" destId="{ED764C2A-3756-47CB-AAE0-4F39F2A35242}" srcOrd="0" destOrd="0" parTransId="{06BDCC5B-1216-455E-A9E9-F87A24EDF15F}" sibTransId="{2A60548C-9D24-449C-8EB5-06E24385733D}"/>
    <dgm:cxn modelId="{F43FCE7D-204A-4437-AF20-79E1CB8869DC}" type="presOf" srcId="{ED764C2A-3756-47CB-AAE0-4F39F2A35242}" destId="{E1E37409-1627-4B2C-ABAC-AAB31E628642}" srcOrd="0" destOrd="0" presId="urn:microsoft.com/office/officeart/2005/8/layout/list1"/>
    <dgm:cxn modelId="{15A99021-7878-4B68-8F2C-F45D672BC823}" type="presOf" srcId="{1F195377-58ED-48E8-AB2D-F0E61376D2C0}" destId="{05AE4CB1-CF79-4944-9BE3-08AC24F5DEC9}" srcOrd="0" destOrd="0" presId="urn:microsoft.com/office/officeart/2005/8/layout/list1"/>
    <dgm:cxn modelId="{C97A239A-9EA6-45DE-A2F1-E9B38FC7DFA8}" type="presOf" srcId="{B6DC10BC-CDD1-42A0-BAD8-E429BD2B0638}" destId="{FC293779-73D9-4E1B-8978-CB1C42D61A3A}" srcOrd="0" destOrd="0" presId="urn:microsoft.com/office/officeart/2005/8/layout/list1"/>
    <dgm:cxn modelId="{443BF975-EF06-4391-8CA7-1BA1BB00617D}" srcId="{FD74B604-9474-4F00-B220-C9DB749E13B0}" destId="{B6DC10BC-CDD1-42A0-BAD8-E429BD2B0638}" srcOrd="1" destOrd="0" parTransId="{3371E89B-AAFA-487B-AEB7-A6F234F7C6B5}" sibTransId="{33D0EAD5-DB8E-4A8A-8714-E77C09516428}"/>
    <dgm:cxn modelId="{A21EBF56-5C39-4D7F-9F77-18F251B11E5D}" type="presParOf" srcId="{5FB6593A-4B53-428C-9C57-6C369BDFE761}" destId="{5B0731A4-76D2-40C3-877A-6F1DA485D373}" srcOrd="0" destOrd="0" presId="urn:microsoft.com/office/officeart/2005/8/layout/list1"/>
    <dgm:cxn modelId="{207F1113-C9A8-4C0A-BAEE-6A2F0429447B}" type="presParOf" srcId="{5B0731A4-76D2-40C3-877A-6F1DA485D373}" destId="{E1E37409-1627-4B2C-ABAC-AAB31E628642}" srcOrd="0" destOrd="0" presId="urn:microsoft.com/office/officeart/2005/8/layout/list1"/>
    <dgm:cxn modelId="{3831B644-4A67-43DB-B3DA-99FDEA6F0143}" type="presParOf" srcId="{5B0731A4-76D2-40C3-877A-6F1DA485D373}" destId="{388B73A4-FE1A-4C0F-A6CC-A0CF34D1482C}" srcOrd="1" destOrd="0" presId="urn:microsoft.com/office/officeart/2005/8/layout/list1"/>
    <dgm:cxn modelId="{6787EC2D-5C59-4474-B05E-68E5FB1C57BD}" type="presParOf" srcId="{5FB6593A-4B53-428C-9C57-6C369BDFE761}" destId="{2F1642B2-CF2C-40EE-B2A1-1E95660759AF}" srcOrd="1" destOrd="0" presId="urn:microsoft.com/office/officeart/2005/8/layout/list1"/>
    <dgm:cxn modelId="{21E8DECD-BBB5-4E82-B31F-E451D0BE4A7D}" type="presParOf" srcId="{5FB6593A-4B53-428C-9C57-6C369BDFE761}" destId="{B603E5C5-2548-4274-8064-0B3DB271BEE7}" srcOrd="2" destOrd="0" presId="urn:microsoft.com/office/officeart/2005/8/layout/list1"/>
    <dgm:cxn modelId="{B9377771-0605-4233-8475-8A84E007FC93}" type="presParOf" srcId="{5FB6593A-4B53-428C-9C57-6C369BDFE761}" destId="{1AA09C49-0516-46E2-90E2-0FEDD7C8FD41}" srcOrd="3" destOrd="0" presId="urn:microsoft.com/office/officeart/2005/8/layout/list1"/>
    <dgm:cxn modelId="{8CDD35C7-B50F-4ACD-98B6-35D0D6FC29FE}" type="presParOf" srcId="{5FB6593A-4B53-428C-9C57-6C369BDFE761}" destId="{5297B1C0-DD7A-4F87-85E5-15232D149E95}" srcOrd="4" destOrd="0" presId="urn:microsoft.com/office/officeart/2005/8/layout/list1"/>
    <dgm:cxn modelId="{0AC84222-5E2B-4B7B-B30B-70A14392CB7E}" type="presParOf" srcId="{5297B1C0-DD7A-4F87-85E5-15232D149E95}" destId="{FC293779-73D9-4E1B-8978-CB1C42D61A3A}" srcOrd="0" destOrd="0" presId="urn:microsoft.com/office/officeart/2005/8/layout/list1"/>
    <dgm:cxn modelId="{6426ED70-7034-4EE3-AE16-23B401743EC9}" type="presParOf" srcId="{5297B1C0-DD7A-4F87-85E5-15232D149E95}" destId="{03C649F7-F116-42CD-914B-D47E091426DA}" srcOrd="1" destOrd="0" presId="urn:microsoft.com/office/officeart/2005/8/layout/list1"/>
    <dgm:cxn modelId="{7CCC0803-4FC5-4F5D-8D82-6FD853B7E09C}" type="presParOf" srcId="{5FB6593A-4B53-428C-9C57-6C369BDFE761}" destId="{410F26FC-48FB-463C-B387-8DB65795AAFF}" srcOrd="5" destOrd="0" presId="urn:microsoft.com/office/officeart/2005/8/layout/list1"/>
    <dgm:cxn modelId="{B34DA495-1429-4D8C-AD2C-60278F01100E}" type="presParOf" srcId="{5FB6593A-4B53-428C-9C57-6C369BDFE761}" destId="{EAC9B734-36C4-4B95-BF42-1C65414BECB5}" srcOrd="6" destOrd="0" presId="urn:microsoft.com/office/officeart/2005/8/layout/list1"/>
    <dgm:cxn modelId="{5086D821-429F-4EA7-ABEF-FCDD022C70CD}" type="presParOf" srcId="{5FB6593A-4B53-428C-9C57-6C369BDFE761}" destId="{FB5A2B93-0105-44E9-824A-32BAB67B694D}" srcOrd="7" destOrd="0" presId="urn:microsoft.com/office/officeart/2005/8/layout/list1"/>
    <dgm:cxn modelId="{9C55A178-88B2-481F-9F33-C8EC3B50A056}" type="presParOf" srcId="{5FB6593A-4B53-428C-9C57-6C369BDFE761}" destId="{98923935-4503-4626-9FD6-4FD0309640D5}" srcOrd="8" destOrd="0" presId="urn:microsoft.com/office/officeart/2005/8/layout/list1"/>
    <dgm:cxn modelId="{E82FB724-4A81-4D7A-815E-54FB45987B87}" type="presParOf" srcId="{98923935-4503-4626-9FD6-4FD0309640D5}" destId="{05AE4CB1-CF79-4944-9BE3-08AC24F5DEC9}" srcOrd="0" destOrd="0" presId="urn:microsoft.com/office/officeart/2005/8/layout/list1"/>
    <dgm:cxn modelId="{7B783902-E5DC-4524-81F2-2346FD651337}" type="presParOf" srcId="{98923935-4503-4626-9FD6-4FD0309640D5}" destId="{91D8ACED-1911-4CC4-9093-C94C057397DB}" srcOrd="1" destOrd="0" presId="urn:microsoft.com/office/officeart/2005/8/layout/list1"/>
    <dgm:cxn modelId="{95E6D488-3E2D-48BC-9148-04D69AF2355F}" type="presParOf" srcId="{5FB6593A-4B53-428C-9C57-6C369BDFE761}" destId="{55A36B69-771D-44C7-992C-668B28E750D8}" srcOrd="9" destOrd="0" presId="urn:microsoft.com/office/officeart/2005/8/layout/list1"/>
    <dgm:cxn modelId="{079D4D47-BA81-4A1C-B908-95B572E351CB}" type="presParOf" srcId="{5FB6593A-4B53-428C-9C57-6C369BDFE761}" destId="{A68B3254-AE6A-41D4-9444-A057A3BA72B4}" srcOrd="10" destOrd="0" presId="urn:microsoft.com/office/officeart/2005/8/layout/list1"/>
    <dgm:cxn modelId="{AD6EDEC2-820A-4A59-A13C-775DC0F383D8}" type="presParOf" srcId="{5FB6593A-4B53-428C-9C57-6C369BDFE761}" destId="{F5010F6D-E83A-466E-A268-24ACBE40297D}" srcOrd="11" destOrd="0" presId="urn:microsoft.com/office/officeart/2005/8/layout/list1"/>
    <dgm:cxn modelId="{88BAF6A0-3405-46BB-9BFC-E93C4F465631}" type="presParOf" srcId="{5FB6593A-4B53-428C-9C57-6C369BDFE761}" destId="{31EE0DB5-D84E-4729-BABB-70905C408574}" srcOrd="12" destOrd="0" presId="urn:microsoft.com/office/officeart/2005/8/layout/list1"/>
    <dgm:cxn modelId="{E1C056CE-AA7A-4348-A8A4-5924F228CC88}" type="presParOf" srcId="{31EE0DB5-D84E-4729-BABB-70905C408574}" destId="{EC1FB42F-9AAC-4601-ADDE-9058CD30B567}" srcOrd="0" destOrd="0" presId="urn:microsoft.com/office/officeart/2005/8/layout/list1"/>
    <dgm:cxn modelId="{DBC07D42-6C80-4EA2-8183-4D9DAD1ADCC3}" type="presParOf" srcId="{31EE0DB5-D84E-4729-BABB-70905C408574}" destId="{8B9D9C21-441A-4128-8555-6E6C84B3E05F}" srcOrd="1" destOrd="0" presId="urn:microsoft.com/office/officeart/2005/8/layout/list1"/>
    <dgm:cxn modelId="{99800DAA-CE35-4E65-B7D8-F07890ABE082}" type="presParOf" srcId="{5FB6593A-4B53-428C-9C57-6C369BDFE761}" destId="{E46CB571-A92B-4FDC-AC01-3841CCDB1587}" srcOrd="13" destOrd="0" presId="urn:microsoft.com/office/officeart/2005/8/layout/list1"/>
    <dgm:cxn modelId="{8A8F077A-C59F-4E71-A001-905F0E712EA5}" type="presParOf" srcId="{5FB6593A-4B53-428C-9C57-6C369BDFE761}" destId="{44E3DEB5-A239-4799-9848-9C552EB86D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3E5C5-2548-4274-8064-0B3DB271BEE7}">
      <dsp:nvSpPr>
        <dsp:cNvPr id="0" name=""/>
        <dsp:cNvSpPr/>
      </dsp:nvSpPr>
      <dsp:spPr>
        <a:xfrm>
          <a:off x="0" y="540290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B73A4-FE1A-4C0F-A6CC-A0CF34D1482C}">
      <dsp:nvSpPr>
        <dsp:cNvPr id="0" name=""/>
        <dsp:cNvSpPr/>
      </dsp:nvSpPr>
      <dsp:spPr>
        <a:xfrm>
          <a:off x="267237" y="274610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 dirty="0"/>
            <a:t>개발 언어 </a:t>
          </a:r>
          <a:r>
            <a:rPr lang="en-US" sz="1800" kern="1200" dirty="0"/>
            <a:t>: JAVA Open </a:t>
          </a:r>
          <a:r>
            <a:rPr lang="en-US" sz="1800" kern="1200" dirty="0" err="1"/>
            <a:t>JDK</a:t>
          </a:r>
          <a:r>
            <a:rPr lang="en-US" sz="1800" kern="1200" dirty="0"/>
            <a:t> 11</a:t>
          </a:r>
        </a:p>
      </dsp:txBody>
      <dsp:txXfrm>
        <a:off x="293176" y="300549"/>
        <a:ext cx="3689441" cy="479482"/>
      </dsp:txXfrm>
    </dsp:sp>
    <dsp:sp modelId="{EAC9B734-36C4-4B95-BF42-1C65414BECB5}">
      <dsp:nvSpPr>
        <dsp:cNvPr id="0" name=""/>
        <dsp:cNvSpPr/>
      </dsp:nvSpPr>
      <dsp:spPr>
        <a:xfrm>
          <a:off x="0" y="1356771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649F7-F116-42CD-914B-D47E091426DA}">
      <dsp:nvSpPr>
        <dsp:cNvPr id="0" name=""/>
        <dsp:cNvSpPr/>
      </dsp:nvSpPr>
      <dsp:spPr>
        <a:xfrm>
          <a:off x="267237" y="1091091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IDE : </a:t>
          </a:r>
          <a:r>
            <a:rPr lang="ko-KR" sz="1800" kern="1200"/>
            <a:t>인텔리제이</a:t>
          </a:r>
          <a:endParaRPr lang="en-US" sz="1800" kern="1200"/>
        </a:p>
      </dsp:txBody>
      <dsp:txXfrm>
        <a:off x="293176" y="1117030"/>
        <a:ext cx="3689441" cy="479482"/>
      </dsp:txXfrm>
    </dsp:sp>
    <dsp:sp modelId="{A68B3254-AE6A-41D4-9444-A057A3BA72B4}">
      <dsp:nvSpPr>
        <dsp:cNvPr id="0" name=""/>
        <dsp:cNvSpPr/>
      </dsp:nvSpPr>
      <dsp:spPr>
        <a:xfrm>
          <a:off x="0" y="2173251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8ACED-1911-4CC4-9093-C94C057397DB}">
      <dsp:nvSpPr>
        <dsp:cNvPr id="0" name=""/>
        <dsp:cNvSpPr/>
      </dsp:nvSpPr>
      <dsp:spPr>
        <a:xfrm>
          <a:off x="267237" y="1907571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/>
            <a:t>소스코드 버전관리 </a:t>
          </a:r>
          <a:r>
            <a:rPr lang="en-US" sz="1800" kern="1200"/>
            <a:t>: Git, Github</a:t>
          </a:r>
        </a:p>
      </dsp:txBody>
      <dsp:txXfrm>
        <a:off x="293176" y="1933510"/>
        <a:ext cx="3689441" cy="479482"/>
      </dsp:txXfrm>
    </dsp:sp>
    <dsp:sp modelId="{44E3DEB5-A239-4799-9848-9C552EB86D09}">
      <dsp:nvSpPr>
        <dsp:cNvPr id="0" name=""/>
        <dsp:cNvSpPr/>
      </dsp:nvSpPr>
      <dsp:spPr>
        <a:xfrm>
          <a:off x="0" y="2989731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D9C21-441A-4128-8555-6E6C84B3E05F}">
      <dsp:nvSpPr>
        <dsp:cNvPr id="0" name=""/>
        <dsp:cNvSpPr/>
      </dsp:nvSpPr>
      <dsp:spPr>
        <a:xfrm>
          <a:off x="267237" y="2724051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 dirty="0"/>
            <a:t>실행 </a:t>
          </a:r>
          <a:r>
            <a:rPr lang="en-US" sz="1800" kern="1200" dirty="0"/>
            <a:t>: </a:t>
          </a:r>
          <a:r>
            <a:rPr lang="ko-KR" sz="1800" kern="1200" dirty="0"/>
            <a:t>윈도우 </a:t>
          </a:r>
          <a:r>
            <a:rPr lang="en-US" sz="1800" kern="1200" dirty="0"/>
            <a:t>CMD </a:t>
          </a:r>
          <a:r>
            <a:rPr lang="ko-KR" sz="1800" kern="1200" dirty="0"/>
            <a:t>모드</a:t>
          </a:r>
          <a:endParaRPr lang="en-US" sz="1800" kern="1200" dirty="0"/>
        </a:p>
      </dsp:txBody>
      <dsp:txXfrm>
        <a:off x="293176" y="2749990"/>
        <a:ext cx="368944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4B60-729E-F2BA-FD87-AFFFDAE3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20266-9838-9D2B-B296-572FC105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2504C-B70C-4FB0-EA44-1DA94DF5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5541-0B1C-A4AC-4970-AE38CD4A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72E3C-DEAC-0C62-AA73-E162B8CD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80A27-C6CE-04E2-A116-433C12FE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8A26-23F1-2042-9F75-EF6FB3E3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1290A-06B3-F751-8625-D5EB2048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F669F-ED71-FCC6-C60B-1E5548F0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B3D2-D977-3B91-BC73-92D69B6E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ADC180-028B-EE5D-A458-3322AA474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030DF-85BA-887D-D18F-C07A7968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5363-0889-DD85-BB0D-E7C58B24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E0957-DAB3-6B61-D938-DDD9EB0C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CA83A-A713-0C99-0548-1B866281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D87EA-2BC6-75F8-90E1-912C75B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00275-30BA-10FD-3059-DEC536B05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D84EA-1204-85FD-04C9-6A102C8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6DDD6-6612-9FE0-0AF1-1B823D25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174CD-CF6A-DB6E-3A84-7E89A623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C8E8-73F7-B451-6710-3602C206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40C67-A3F4-D94E-CCEF-1A784160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AA31E-91C0-59AD-D3D7-20BDE549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AEE2D-FC3D-873A-03EF-9E627365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E13B9-CFFF-CD7F-D383-519280B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4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24B1-2024-8A3E-4F8C-59A3E8B9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D1BDD-F01E-F5B1-9D6F-1997280F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6CF8-0CB6-46EF-148E-0018B154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6FC89-D95C-669E-599D-5225BA34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5146C-F3FB-0EB5-EA5C-6D729A2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4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222A-B8E2-581C-E8AF-5C77849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408E4-F932-4394-295D-8DC2067B5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E739D-65E4-EB81-11EB-CDFCA6EA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B87DB-D528-D0E9-D16F-BD97E355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B6845-02BA-2ECC-A49C-0C6C02AF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37057-025C-576D-528B-06A8CCD3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C6B6A-ABAC-7D56-F861-3D742F18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FB8C9-9534-39B7-750A-2CF72A96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E176F-FE18-60D6-7B1D-0E6FA0B2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E8B07-99B6-7994-17DB-64EFCDFE8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C2217-A915-301B-6ABF-33B604D6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A782A2-D919-9669-F5E2-33D74098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61FD97-99FF-57F3-CF4B-BF1FC64F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E4DDA-79BD-A051-5D27-A046BA11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1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FBD7E-CE52-032E-C385-BAE019FE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28999-7113-5476-1F65-770B4F9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CEE-E14E-BF8D-94A2-A21DA48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C650A0-947D-C44D-A815-7464B34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95D2AD-4076-2E04-057E-6B91232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F963F-49D7-B26E-93AA-25A4E7DD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A837EC-0163-BCCF-B2D0-00676DE2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6C218-AC0C-B8E6-7D3D-680E41F1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42C3D-C94A-D25B-823C-5F87D0F8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0EFE2-2EF3-E888-3084-19E13AB9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08BAA-AC91-1AC5-7B9B-30881BDD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700F5-D21F-E939-1706-E65CA14B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CD917-C230-1A40-11B6-E561F51C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3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8FB6-DA9F-AE53-AD6B-38D67497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E43F1-352E-318C-F850-A2CE3A33A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7905D-BDF5-DA06-E7E6-28193D2A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0C6ED-3A7C-AC61-ACA2-958F9595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5EF75-983C-2638-0010-D799F317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8043A-22EE-823E-F2E2-41691308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C7C59-783A-5F27-FFFB-5BA129C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09E85-7F30-4A68-8786-3001A372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E746D-9BD6-CEC1-7929-513F35C1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6DCED-8396-18FF-2376-E86B45277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F746-815B-261B-A228-DC5256AB1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3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키보드의 클로즈업">
            <a:extLst>
              <a:ext uri="{FF2B5EF4-FFF2-40B4-BE49-F238E27FC236}">
                <a16:creationId xmlns:a16="http://schemas.microsoft.com/office/drawing/2014/main" id="{E41D4A9A-8B33-8E4C-B005-6EA04680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878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11A484-C647-F59C-F4D5-F2A3BF43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8" y="969357"/>
            <a:ext cx="10426323" cy="11576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rgbClr val="FFFFFF"/>
                </a:solidFill>
              </a:rPr>
              <a:t>학사관리 프로그램 </a:t>
            </a:r>
          </a:p>
        </p:txBody>
      </p:sp>
    </p:spTree>
    <p:extLst>
      <p:ext uri="{BB962C8B-B14F-4D97-AF65-F5344CB8AC3E}">
        <p14:creationId xmlns:p14="http://schemas.microsoft.com/office/powerpoint/2010/main" val="1487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108413-E1B7-BB7A-521E-9EE96D1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FA40A-BD4F-33C3-8AD1-FBE815B3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atinLnBrk="0"/>
            <a:r>
              <a:rPr lang="ko-KR" altLang="en-US" sz="2000" dirty="0" smtClean="0"/>
              <a:t>학사관리 </a:t>
            </a:r>
            <a:r>
              <a:rPr lang="ko-KR" altLang="en-US" sz="2000" dirty="0"/>
              <a:t>프로그램 개발의 이유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smtClean="0"/>
              <a:t>기술 </a:t>
            </a:r>
            <a:r>
              <a:rPr lang="ko-KR" altLang="en-US" sz="2000" dirty="0"/>
              <a:t>스택 및 협업 도구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err="1" smtClean="0"/>
              <a:t>메뉴구성</a:t>
            </a:r>
            <a:endParaRPr lang="ko-KR" altLang="en-US" sz="2000" dirty="0"/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smtClean="0"/>
              <a:t>클래스 </a:t>
            </a:r>
            <a:r>
              <a:rPr lang="ko-KR" altLang="en-US" sz="2000" dirty="0"/>
              <a:t>도메인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smtClean="0"/>
              <a:t>코드 </a:t>
            </a:r>
            <a:r>
              <a:rPr lang="ko-KR" altLang="en-US" sz="2000" dirty="0"/>
              <a:t>설명</a:t>
            </a:r>
          </a:p>
          <a:p>
            <a:pPr latinLnBrk="0"/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583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220B0-F832-502F-0E05-F2BB672F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/>
            <a:r>
              <a:rPr lang="ko-KR" altLang="en-US" sz="1600" dirty="0"/>
              <a:t>효율성 향상</a:t>
            </a:r>
            <a:r>
              <a:rPr lang="en-US" altLang="ko-KR" sz="1600" dirty="0"/>
              <a:t>: </a:t>
            </a:r>
            <a:r>
              <a:rPr lang="ko-KR" altLang="en-US" sz="1600" dirty="0"/>
              <a:t>학사 업무의 처리 속도와 정확성을 향상시킵니다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전산화와 자동화를 통해 더 빠르고 효율적으로 학사 관련 작업을 수행할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학생 등록</a:t>
            </a:r>
            <a:r>
              <a:rPr lang="en-US" altLang="ko-KR" sz="1600" dirty="0"/>
              <a:t>, </a:t>
            </a:r>
            <a:r>
              <a:rPr lang="ko-KR" altLang="en-US" sz="1600" dirty="0"/>
              <a:t>성적 처리</a:t>
            </a:r>
            <a:r>
              <a:rPr lang="en-US" altLang="ko-KR" sz="1600" dirty="0"/>
              <a:t>, </a:t>
            </a:r>
            <a:r>
              <a:rPr lang="ko-KR" altLang="en-US" sz="1600" dirty="0"/>
              <a:t>강의 스케줄 관리 등의 작업을 수작업으로 처리하는 것보다 프로그램을 사용하여 처리하면 시간과 인력을 절약할 수 있습니다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정보 통합</a:t>
            </a:r>
            <a:r>
              <a:rPr lang="en-US" altLang="ko-KR" sz="1600" dirty="0"/>
              <a:t>: </a:t>
            </a:r>
            <a:r>
              <a:rPr lang="ko-KR" altLang="en-US" sz="1600" dirty="0"/>
              <a:t>학사자료를 한 곳에서 통합하여 관리할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교수</a:t>
            </a:r>
            <a:r>
              <a:rPr lang="en-US" altLang="ko-KR" sz="1600" dirty="0"/>
              <a:t>, </a:t>
            </a:r>
            <a:r>
              <a:rPr lang="ko-KR" altLang="en-US" sz="1600" dirty="0"/>
              <a:t>직원 등의 정보와 수업 일정</a:t>
            </a:r>
            <a:r>
              <a:rPr lang="en-US" altLang="ko-KR" sz="1600" dirty="0"/>
              <a:t>, </a:t>
            </a:r>
            <a:r>
              <a:rPr lang="ko-KR" altLang="en-US" sz="1600" dirty="0"/>
              <a:t>성적 등 다양한 학사 관련 정보를 하나의 시스템에서 쉽게 접근하고 관리할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정보의 일관성을 유지하고 중복된 작업을 방지할 수 있습니다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편의성 제공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사용자들에게 편의성을 제공하여 학사 업무를 보다 효율적으로 수행할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온라인으로 강의 등록</a:t>
            </a:r>
            <a:r>
              <a:rPr lang="en-US" altLang="ko-KR" sz="1600" dirty="0"/>
              <a:t>, </a:t>
            </a:r>
            <a:r>
              <a:rPr lang="ko-KR" altLang="en-US" sz="1600" dirty="0"/>
              <a:t>성적 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학사 일정 확인 등을 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교수나 직원들도 강의 계획서 작성</a:t>
            </a:r>
            <a:r>
              <a:rPr lang="en-US" altLang="ko-KR" sz="1600" dirty="0"/>
              <a:t>, </a:t>
            </a:r>
            <a:r>
              <a:rPr lang="ko-KR" altLang="en-US" sz="1600" dirty="0"/>
              <a:t>학적 관리 등을 쉽게 처리할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업무 처리 시간을 단축하고 사용자 만족도를 높일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Picture 4" descr="책 위의 안경">
            <a:extLst>
              <a:ext uri="{FF2B5EF4-FFF2-40B4-BE49-F238E27FC236}">
                <a16:creationId xmlns:a16="http://schemas.microsoft.com/office/drawing/2014/main" id="{880FD231-C426-E22B-F067-F010BAD59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5" r="3820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C83F79-32AE-6CB0-E6F5-742059AC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0" y="161925"/>
            <a:ext cx="7909757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/>
              <a:t>1. </a:t>
            </a:r>
            <a:r>
              <a:rPr lang="ko-KR" altLang="en-US" sz="4000" dirty="0"/>
              <a:t>학사관리 프로그램 개발의 이유</a:t>
            </a:r>
          </a:p>
        </p:txBody>
      </p:sp>
    </p:spTree>
    <p:extLst>
      <p:ext uri="{BB962C8B-B14F-4D97-AF65-F5344CB8AC3E}">
        <p14:creationId xmlns:p14="http://schemas.microsoft.com/office/powerpoint/2010/main" val="533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115D7-68EB-4590-9BD1-A56D94144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B24CDD-48A8-6772-BE1A-6562DC88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67"/>
            <a:ext cx="6668506" cy="112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dirty="0"/>
              <a:t>2. </a:t>
            </a:r>
            <a:r>
              <a:rPr lang="ko-KR" altLang="en-US" sz="4000" dirty="0"/>
              <a:t>기술 스택 및 협업 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71589-BB74-67A8-6955-716EFD4A1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EFFB29-E696-3819-6363-0F682935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45" y="993805"/>
            <a:ext cx="2602663" cy="2352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83D847-7A36-3D80-03FE-0E9B858E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431" y="1033133"/>
            <a:ext cx="2602663" cy="2313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4D2DCF-AB2D-FFCB-8EDA-89D1E469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381" y="3429000"/>
            <a:ext cx="2602663" cy="2563817"/>
          </a:xfrm>
          <a:prstGeom prst="rect">
            <a:avLst/>
          </a:prstGeom>
        </p:spPr>
      </p:pic>
      <p:graphicFrame>
        <p:nvGraphicFramePr>
          <p:cNvPr id="6" name="텍스트 개체 틀 2">
            <a:extLst>
              <a:ext uri="{FF2B5EF4-FFF2-40B4-BE49-F238E27FC236}">
                <a16:creationId xmlns:a16="http://schemas.microsoft.com/office/drawing/2014/main" id="{331B92A1-5E9F-19F8-9C61-847037C77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7840"/>
              </p:ext>
            </p:extLst>
          </p:nvPr>
        </p:nvGraphicFramePr>
        <p:xfrm>
          <a:off x="841248" y="2399719"/>
          <a:ext cx="5344742" cy="371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438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223C30-BE58-6F06-87DE-FAFB77F8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메뉴구성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1986CA-7EDF-D58A-E981-C4C2DD2D6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" b="2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D8ABB3-E5B5-F92C-2F01-D678D9288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766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505F8-575A-9BD6-D558-B1BC6B9B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633" y="3455208"/>
            <a:ext cx="5742432" cy="2344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 dirty="0" smtClean="0"/>
              <a:t>학생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성적 파트 담당 </a:t>
            </a:r>
            <a:r>
              <a:rPr lang="en-US" altLang="ko-KR" sz="2000" dirty="0" smtClean="0"/>
              <a:t>: </a:t>
            </a:r>
          </a:p>
          <a:p>
            <a:pPr latinLnBrk="0"/>
            <a:r>
              <a:rPr lang="ko-KR" altLang="en-US" sz="2000" dirty="0" err="1" smtClean="0"/>
              <a:t>교수파트</a:t>
            </a:r>
            <a:r>
              <a:rPr lang="ko-KR" altLang="en-US" sz="2000" dirty="0" smtClean="0"/>
              <a:t> 담당 </a:t>
            </a:r>
            <a:r>
              <a:rPr lang="en-US" altLang="ko-KR" sz="2000" dirty="0" smtClean="0"/>
              <a:t>: </a:t>
            </a:r>
          </a:p>
          <a:p>
            <a:pPr latinLnBrk="0"/>
            <a:r>
              <a:rPr lang="ko-KR" altLang="en-US" sz="2000" dirty="0" err="1" smtClean="0"/>
              <a:t>학과파트</a:t>
            </a:r>
            <a:r>
              <a:rPr lang="ko-KR" altLang="en-US" sz="2000" dirty="0" smtClean="0"/>
              <a:t> 담당 </a:t>
            </a:r>
            <a:r>
              <a:rPr lang="en-US" altLang="ko-KR" sz="2000" dirty="0" smtClean="0"/>
              <a:t>: </a:t>
            </a:r>
          </a:p>
          <a:p>
            <a:pPr latinLnBrk="0"/>
            <a:endParaRPr lang="en-US" altLang="ko-KR" sz="2000" dirty="0"/>
          </a:p>
          <a:p>
            <a:pPr latinLnBrk="0"/>
            <a:endParaRPr lang="en-US" altLang="ko-KR" sz="2000" dirty="0" smtClean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일렉트릭 블루, 마조렐 블루, 블루, 다채로움이(가) 표시된 사진&#10;&#10;자동 생성된 설명">
            <a:extLst>
              <a:ext uri="{FF2B5EF4-FFF2-40B4-BE49-F238E27FC236}">
                <a16:creationId xmlns:a16="http://schemas.microsoft.com/office/drawing/2014/main" id="{AAECE74C-C218-F387-2894-B07E78A7E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4"/>
            <a:ext cx="12187367" cy="68320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7FC094-F295-CC80-59E5-4EE35A2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클래스 도메인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A6378-1B2D-A5B3-8F85-8C27BFE57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1A5AF-0B3C-0449-6EB3-B20EC7117E6A}"/>
              </a:ext>
            </a:extLst>
          </p:cNvPr>
          <p:cNvCxnSpPr/>
          <p:nvPr/>
        </p:nvCxnSpPr>
        <p:spPr>
          <a:xfrm>
            <a:off x="4478433" y="3797208"/>
            <a:ext cx="0" cy="279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289861" y="1490491"/>
            <a:ext cx="8234531" cy="5172627"/>
            <a:chOff x="1243577" y="1535904"/>
            <a:chExt cx="6604804" cy="41172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539DB9-0626-4572-9E8A-EFE4802FC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8847" y="3864677"/>
              <a:ext cx="1600000" cy="17333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19C2EB-1186-4A86-B7BB-F0EE5A29D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5100" y="1535904"/>
              <a:ext cx="1666667" cy="22285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6104FD-720A-404F-8C88-24266C71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576806"/>
              <a:ext cx="1752381" cy="19428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6DF6B4-D36E-45C6-87BE-937AF4D94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101" y="1576806"/>
              <a:ext cx="1600000" cy="17142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F9801B-5FA6-4FED-9ECC-3B0A6C5D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3577" y="3500818"/>
              <a:ext cx="1609524" cy="21523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B2106E-0618-DFC4-36FD-D2841797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45100" y="4104166"/>
              <a:ext cx="1648055" cy="1543265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E7C3B1-AA4E-8CF8-AE7F-1A7A2A224B3F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2853101" y="2650189"/>
              <a:ext cx="7919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89A265C-263B-CEF5-AABB-39FFAE974A01}"/>
                </a:ext>
              </a:extLst>
            </p:cNvPr>
            <p:cNvCxnSpPr/>
            <p:nvPr/>
          </p:nvCxnSpPr>
          <p:spPr>
            <a:xfrm flipV="1">
              <a:off x="2853101" y="3291092"/>
              <a:ext cx="791999" cy="144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84BEF8-B3C7-CF1E-D3F7-2847382CE0F1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5311767" y="2650189"/>
              <a:ext cx="78423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02715A5-071A-11AF-6D46-C44365F6BDF5}"/>
                </a:ext>
              </a:extLst>
            </p:cNvPr>
            <p:cNvCxnSpPr/>
            <p:nvPr/>
          </p:nvCxnSpPr>
          <p:spPr>
            <a:xfrm flipV="1">
              <a:off x="5311767" y="4600803"/>
              <a:ext cx="78423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F7AA45A-5607-671A-8F0B-1A92F7791A55}"/>
                </a:ext>
              </a:extLst>
            </p:cNvPr>
            <p:cNvCxnSpPr/>
            <p:nvPr/>
          </p:nvCxnSpPr>
          <p:spPr>
            <a:xfrm flipH="1" flipV="1">
              <a:off x="5311767" y="3129081"/>
              <a:ext cx="781916" cy="12238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1008EC-64D6-74E5-1298-B569FDC6F273}"/>
                </a:ext>
              </a:extLst>
            </p:cNvPr>
            <p:cNvCxnSpPr/>
            <p:nvPr/>
          </p:nvCxnSpPr>
          <p:spPr>
            <a:xfrm flipH="1">
              <a:off x="5311767" y="3251487"/>
              <a:ext cx="781916" cy="1101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>
            <a:endCxn id="10" idx="0"/>
          </p:cNvCxnSpPr>
          <p:nvPr/>
        </p:nvCxnSpPr>
        <p:spPr>
          <a:xfrm>
            <a:off x="6304085" y="4290282"/>
            <a:ext cx="7227" cy="42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컴퓨터 모니터에서 데이터 프로그래밍">
            <a:extLst>
              <a:ext uri="{FF2B5EF4-FFF2-40B4-BE49-F238E27FC236}">
                <a16:creationId xmlns:a16="http://schemas.microsoft.com/office/drawing/2014/main" id="{BAD2A5F8-D172-EFE2-4B8F-FC317D41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6990C0-BE23-09F7-5CBE-BEE67DC1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/>
              <a:t>5. </a:t>
            </a:r>
            <a:r>
              <a:rPr lang="ko-KR" altLang="en-US" sz="4000" dirty="0"/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7013-451B-B3AA-DC3C-80F914BBB6F8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/>
              <a:t>도메인 클래스</a:t>
            </a:r>
            <a:endParaRPr lang="en-US" altLang="ko-KR" sz="3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/>
              <a:t>메인 클래스</a:t>
            </a:r>
          </a:p>
        </p:txBody>
      </p:sp>
    </p:spTree>
    <p:extLst>
      <p:ext uri="{BB962C8B-B14F-4D97-AF65-F5344CB8AC3E}">
        <p14:creationId xmlns:p14="http://schemas.microsoft.com/office/powerpoint/2010/main" val="108850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학사관리</Template>
  <TotalTime>33</TotalTime>
  <Words>229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학사관리 프로그램 </vt:lpstr>
      <vt:lpstr>목차</vt:lpstr>
      <vt:lpstr>1. 학사관리 프로그램 개발의 이유</vt:lpstr>
      <vt:lpstr>2. 기술 스택 및 협업 도구</vt:lpstr>
      <vt:lpstr>3. 메뉴구성</vt:lpstr>
      <vt:lpstr>4. 클래스 도메인</vt:lpstr>
      <vt:lpstr>5. 코드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학사관리 프로그램</dc:title>
  <dc:creator>영하 김</dc:creator>
  <cp:lastModifiedBy>503</cp:lastModifiedBy>
  <cp:revision>11</cp:revision>
  <dcterms:created xsi:type="dcterms:W3CDTF">2024-04-29T18:00:34Z</dcterms:created>
  <dcterms:modified xsi:type="dcterms:W3CDTF">2024-04-30T01:55:59Z</dcterms:modified>
</cp:coreProperties>
</file>