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4" r:id="rId3"/>
    <p:sldId id="326" r:id="rId4"/>
    <p:sldId id="333" r:id="rId5"/>
    <p:sldId id="332" r:id="rId6"/>
    <p:sldId id="331" r:id="rId7"/>
    <p:sldId id="330" r:id="rId8"/>
    <p:sldId id="329" r:id="rId9"/>
    <p:sldId id="328" r:id="rId10"/>
    <p:sldId id="32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384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9750"/>
            <a:ext cx="230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Flutter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9750"/>
            <a:ext cx="230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Flutter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9750"/>
            <a:ext cx="230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Flutter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9750"/>
            <a:ext cx="230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Flutter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9750"/>
            <a:ext cx="230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Flutter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9750"/>
            <a:ext cx="230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Flutter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"/>
            <a:ext cx="9144000" cy="4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9750"/>
            <a:ext cx="230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Flutter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8"/>
            <a:ext cx="9144000" cy="4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9750"/>
            <a:ext cx="230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Flutter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2"/>
            <a:ext cx="9144000" cy="4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9750"/>
            <a:ext cx="230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Flutter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Tensorflow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9688</TotalTime>
  <Words>27</Words>
  <Application>Microsoft Office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388</cp:revision>
  <dcterms:created xsi:type="dcterms:W3CDTF">2006-08-16T00:00:00Z</dcterms:created>
  <dcterms:modified xsi:type="dcterms:W3CDTF">2022-12-07T13:29:16Z</dcterms:modified>
</cp:coreProperties>
</file>