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08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 Interaction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793" y="1068321"/>
            <a:ext cx="7010400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Gallery Access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Camera </a:t>
            </a:r>
            <a:r>
              <a:rPr lang="en-US" sz="1200" dirty="0"/>
              <a:t>Access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Background </a:t>
            </a:r>
            <a:r>
              <a:rPr lang="en-US" sz="1200" dirty="0"/>
              <a:t>local notifications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Restrict </a:t>
            </a:r>
            <a:r>
              <a:rPr lang="en-US" sz="1200" dirty="0"/>
              <a:t>Landscape mode in </a:t>
            </a:r>
            <a:r>
              <a:rPr lang="en-US" sz="1200" dirty="0" smtClean="0"/>
              <a:t>Flutter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766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10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Management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2550"/>
            <a:ext cx="6394870" cy="11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11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 Request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68793" y="1068321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Get, Post, Delete, Put Request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Request body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Request header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Request Parameter’s , Query strings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31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12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Firebase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68793" y="1068321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Push notification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Real-time create, read, update, delete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81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13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Practice Project’s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68793" y="1068321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Blog list app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To-do App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Weather App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Expense manager App</a:t>
            </a:r>
          </a:p>
        </p:txBody>
      </p:sp>
    </p:spTree>
    <p:extLst>
      <p:ext uri="{BB962C8B-B14F-4D97-AF65-F5344CB8AC3E}">
        <p14:creationId xmlns:p14="http://schemas.microsoft.com/office/powerpoint/2010/main" val="20677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13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Portfolio Project’s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041316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Inventory app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Ecommerce app </a:t>
            </a:r>
          </a:p>
        </p:txBody>
      </p:sp>
    </p:spTree>
    <p:extLst>
      <p:ext uri="{BB962C8B-B14F-4D97-AF65-F5344CB8AC3E}">
        <p14:creationId xmlns:p14="http://schemas.microsoft.com/office/powerpoint/2010/main" val="32495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64353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01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429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 Dart Programming First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276350"/>
            <a:ext cx="7010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 </a:t>
            </a:r>
            <a:r>
              <a:rPr lang="en-US" sz="1200" b="1" dirty="0" err="1"/>
              <a:t>ফাংশন</a:t>
            </a:r>
            <a:r>
              <a:rPr lang="en-US" sz="1200" b="1" dirty="0"/>
              <a:t> :</a:t>
            </a:r>
            <a:r>
              <a:rPr lang="en-US" sz="1200" dirty="0" err="1"/>
              <a:t>Parameters,Returns</a:t>
            </a:r>
            <a:r>
              <a:rPr lang="en-US" sz="1200" dirty="0"/>
              <a:t>, Callback, Anonymous functions, Arrow Function, </a:t>
            </a:r>
            <a:r>
              <a:rPr lang="en-US" sz="1200" dirty="0" err="1"/>
              <a:t>Async</a:t>
            </a:r>
            <a:r>
              <a:rPr lang="en-US" sz="1200" dirty="0"/>
              <a:t>/await</a:t>
            </a:r>
          </a:p>
          <a:p>
            <a:r>
              <a:rPr lang="en-US" sz="1200" dirty="0"/>
              <a:t>......................</a:t>
            </a:r>
          </a:p>
          <a:p>
            <a:r>
              <a:rPr lang="en-US" sz="1200" b="1" dirty="0"/>
              <a:t># </a:t>
            </a:r>
            <a:r>
              <a:rPr lang="en-US" sz="1200" b="1" dirty="0" err="1"/>
              <a:t>লুপঃ</a:t>
            </a:r>
            <a:r>
              <a:rPr lang="en-US" sz="1200" b="1" dirty="0"/>
              <a:t> </a:t>
            </a:r>
            <a:r>
              <a:rPr lang="en-US" sz="1200" dirty="0"/>
              <a:t>For Loop, For in loop, For Of Loop, Conditional Loop, Nested Loop</a:t>
            </a:r>
          </a:p>
          <a:p>
            <a:r>
              <a:rPr lang="en-US" sz="1200" dirty="0"/>
              <a:t>......................</a:t>
            </a:r>
          </a:p>
          <a:p>
            <a:r>
              <a:rPr lang="en-US" sz="1200" b="1" dirty="0"/>
              <a:t># </a:t>
            </a:r>
            <a:r>
              <a:rPr lang="en-US" sz="1200" b="1" dirty="0" err="1"/>
              <a:t>অ্যারেঃ</a:t>
            </a:r>
            <a:r>
              <a:rPr lang="en-US" sz="1200" b="1" dirty="0"/>
              <a:t> </a:t>
            </a:r>
            <a:r>
              <a:rPr lang="en-US" sz="1200" dirty="0"/>
              <a:t>Simple Arrays, Multidimensional Arrays, Array de-structuring, Map, Set.</a:t>
            </a:r>
          </a:p>
          <a:p>
            <a:r>
              <a:rPr lang="en-US" sz="1200" dirty="0"/>
              <a:t>......................</a:t>
            </a:r>
          </a:p>
          <a:p>
            <a:r>
              <a:rPr lang="en-US" sz="1200" b="1" dirty="0"/>
              <a:t># </a:t>
            </a:r>
            <a:r>
              <a:rPr lang="en-US" sz="1200" b="1" dirty="0" err="1"/>
              <a:t>জেসনঃ</a:t>
            </a:r>
            <a:r>
              <a:rPr lang="en-US" sz="1200" b="1" dirty="0"/>
              <a:t> </a:t>
            </a:r>
            <a:r>
              <a:rPr lang="en-US" sz="1200" dirty="0"/>
              <a:t>JSON Object, </a:t>
            </a:r>
            <a:r>
              <a:rPr lang="en-US" sz="1200" dirty="0" err="1"/>
              <a:t>Array,JSON</a:t>
            </a:r>
            <a:r>
              <a:rPr lang="en-US" sz="1200" dirty="0"/>
              <a:t> parse</a:t>
            </a:r>
          </a:p>
          <a:p>
            <a:r>
              <a:rPr lang="en-US" sz="1200" dirty="0"/>
              <a:t>......................</a:t>
            </a:r>
          </a:p>
          <a:p>
            <a:r>
              <a:rPr lang="en-US" sz="1200" b="1" dirty="0"/>
              <a:t># </a:t>
            </a:r>
            <a:r>
              <a:rPr lang="en-US" sz="1200" b="1" dirty="0" err="1"/>
              <a:t>ওওপিঃ</a:t>
            </a:r>
            <a:r>
              <a:rPr lang="en-US" sz="1200" b="1" dirty="0"/>
              <a:t> </a:t>
            </a:r>
            <a:r>
              <a:rPr lang="en-US" sz="1200" dirty="0"/>
              <a:t>Class, Object, Constructor, Inheritance, Static, final </a:t>
            </a:r>
          </a:p>
          <a:p>
            <a:r>
              <a:rPr lang="en-US" sz="1200" dirty="0"/>
              <a:t>......................</a:t>
            </a:r>
          </a:p>
          <a:p>
            <a:r>
              <a:rPr lang="en-US" sz="1200" b="1" dirty="0"/>
              <a:t># </a:t>
            </a:r>
            <a:r>
              <a:rPr lang="en-US" sz="1200" b="1" dirty="0" err="1"/>
              <a:t>এক্সেপশন</a:t>
            </a:r>
            <a:r>
              <a:rPr lang="en-US" sz="1200" b="1" dirty="0"/>
              <a:t> </a:t>
            </a:r>
            <a:r>
              <a:rPr lang="en-US" sz="1200" b="1" dirty="0" err="1"/>
              <a:t>হ্যান্ডেলিংঃ</a:t>
            </a:r>
            <a:r>
              <a:rPr lang="en-US" sz="1200" b="1" dirty="0"/>
              <a:t> </a:t>
            </a:r>
            <a:r>
              <a:rPr lang="en-US" sz="1200" dirty="0"/>
              <a:t>Try Catch </a:t>
            </a:r>
          </a:p>
        </p:txBody>
      </p:sp>
    </p:spTree>
    <p:extLst>
      <p:ext uri="{BB962C8B-B14F-4D97-AF65-F5344CB8AC3E}">
        <p14:creationId xmlns:p14="http://schemas.microsoft.com/office/powerpoint/2010/main" val="10789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02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429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Flutter Basics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200150"/>
            <a:ext cx="7010400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Introduction to the open source SDK by Google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Flutter – Architecture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Android Studio Setup for Flutter Development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Getting Started with Cross-Platform Mobile Application using Flutter</a:t>
            </a:r>
          </a:p>
        </p:txBody>
      </p:sp>
    </p:spTree>
    <p:extLst>
      <p:ext uri="{BB962C8B-B14F-4D97-AF65-F5344CB8AC3E}">
        <p14:creationId xmlns:p14="http://schemas.microsoft.com/office/powerpoint/2010/main" val="49571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03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Widgets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200150"/>
            <a:ext cx="7010400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Container class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Scaffold class in Flutter with Examples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MaterialApp</a:t>
            </a:r>
            <a:r>
              <a:rPr lang="en-US" sz="1200" dirty="0"/>
              <a:t> class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Drawer Widget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Flutter – </a:t>
            </a:r>
            <a:r>
              <a:rPr lang="en-US" sz="1200" dirty="0" err="1"/>
              <a:t>AppBar</a:t>
            </a:r>
            <a:r>
              <a:rPr lang="en-US" sz="1200" dirty="0"/>
              <a:t> Widget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Flutter – </a:t>
            </a:r>
            <a:r>
              <a:rPr lang="en-US" sz="1200" dirty="0" err="1"/>
              <a:t>RichText</a:t>
            </a:r>
            <a:r>
              <a:rPr lang="en-US" sz="1200" dirty="0"/>
              <a:t> Widget</a:t>
            </a:r>
          </a:p>
        </p:txBody>
      </p:sp>
    </p:spTree>
    <p:extLst>
      <p:ext uri="{BB962C8B-B14F-4D97-AF65-F5344CB8AC3E}">
        <p14:creationId xmlns:p14="http://schemas.microsoft.com/office/powerpoint/2010/main" val="31139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04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Components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200150"/>
            <a:ext cx="7010400" cy="227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Flutter </a:t>
            </a:r>
            <a:r>
              <a:rPr lang="en-US" sz="1200" dirty="0"/>
              <a:t>– Tabs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Flutter </a:t>
            </a:r>
            <a:r>
              <a:rPr lang="en-US" sz="1200" dirty="0"/>
              <a:t>– Horizontal List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Flutter </a:t>
            </a:r>
            <a:r>
              <a:rPr lang="en-US" sz="1200" dirty="0"/>
              <a:t>– Expansion Tile Card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Icon </a:t>
            </a:r>
            <a:r>
              <a:rPr lang="en-US" sz="1200" dirty="0"/>
              <a:t>Class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Expanded </a:t>
            </a:r>
            <a:r>
              <a:rPr lang="en-US" sz="1200" dirty="0"/>
              <a:t>Class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Flutter </a:t>
            </a:r>
            <a:r>
              <a:rPr lang="en-US" sz="1200" dirty="0"/>
              <a:t>– Dialogs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Flutter </a:t>
            </a:r>
            <a:r>
              <a:rPr lang="en-US" sz="1200" dirty="0"/>
              <a:t>– Circular &amp; Linear Progress Indicators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Flutter </a:t>
            </a:r>
            <a:r>
              <a:rPr lang="en-US" sz="1200" dirty="0"/>
              <a:t>– Staggered Grid View</a:t>
            </a:r>
          </a:p>
        </p:txBody>
      </p:sp>
    </p:spTree>
    <p:extLst>
      <p:ext uri="{BB962C8B-B14F-4D97-AF65-F5344CB8AC3E}">
        <p14:creationId xmlns:p14="http://schemas.microsoft.com/office/powerpoint/2010/main" val="14065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05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&amp; Animations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200150"/>
            <a:ext cx="7010400" cy="283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    </a:t>
            </a:r>
            <a:r>
              <a:rPr lang="en-US" sz="1200" dirty="0"/>
              <a:t>Customizing Fonts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Skeleton Text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Themes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Lazy Loader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UI Orientation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Animation in Route Transition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Physics Simulation in Animation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Radial Hero Animation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Hinge Animation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   Flutter – Lottie Animation</a:t>
            </a:r>
          </a:p>
        </p:txBody>
      </p:sp>
    </p:spTree>
    <p:extLst>
      <p:ext uri="{BB962C8B-B14F-4D97-AF65-F5344CB8AC3E}">
        <p14:creationId xmlns:p14="http://schemas.microsoft.com/office/powerpoint/2010/main" val="33570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06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Forms &amp; Gestures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200150"/>
            <a:ext cx="7010400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Form Validation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Designing </a:t>
            </a:r>
            <a:r>
              <a:rPr lang="en-US" sz="1200" dirty="0"/>
              <a:t>a Form Submission Page in Flutter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Flutter </a:t>
            </a:r>
            <a:r>
              <a:rPr lang="en-US" sz="1200" dirty="0"/>
              <a:t>– Gestures</a:t>
            </a:r>
          </a:p>
        </p:txBody>
      </p:sp>
    </p:spTree>
    <p:extLst>
      <p:ext uri="{BB962C8B-B14F-4D97-AF65-F5344CB8AC3E}">
        <p14:creationId xmlns:p14="http://schemas.microsoft.com/office/powerpoint/2010/main" val="22867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07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7198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Navigation &amp; Routing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200150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Routes </a:t>
            </a:r>
            <a:r>
              <a:rPr lang="en-US" sz="1200" dirty="0"/>
              <a:t>and Navigator in </a:t>
            </a:r>
            <a:r>
              <a:rPr lang="en-US" sz="1200" dirty="0" smtClean="0"/>
              <a:t>Flutter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Flutter </a:t>
            </a:r>
            <a:r>
              <a:rPr lang="en-US" sz="1200" dirty="0"/>
              <a:t>– Named Routes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Flutter </a:t>
            </a:r>
            <a:r>
              <a:rPr lang="en-US" sz="1200" dirty="0"/>
              <a:t>– Arguments in Named Routes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Multi </a:t>
            </a:r>
            <a:r>
              <a:rPr lang="en-US" sz="1200" dirty="0"/>
              <a:t>Page Applications in Flutter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Flutter </a:t>
            </a:r>
            <a:r>
              <a:rPr lang="en-US" sz="1200" dirty="0"/>
              <a:t>– Send Data to Screen</a:t>
            </a:r>
          </a:p>
        </p:txBody>
      </p:sp>
    </p:spTree>
    <p:extLst>
      <p:ext uri="{BB962C8B-B14F-4D97-AF65-F5344CB8AC3E}">
        <p14:creationId xmlns:p14="http://schemas.microsoft.com/office/powerpoint/2010/main" val="28972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391</Words>
  <Application>Microsoft Office PowerPoint</Application>
  <PresentationFormat>On-screen Show (16:9)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347</cp:revision>
  <dcterms:created xsi:type="dcterms:W3CDTF">2006-08-16T00:00:00Z</dcterms:created>
  <dcterms:modified xsi:type="dcterms:W3CDTF">2022-11-19T15:00:44Z</dcterms:modified>
</cp:coreProperties>
</file>