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1c200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1c200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a1c200b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a1c200b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a1c200b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a1c200b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a1c200b7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a1c200b7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1c200b7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1c200b7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Bitwig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Meeka, Intro to Programming, May 7th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control script for the Push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-Driven By Moss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/>
              <a:t>-Bitwig api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400"/>
              <a:t>-Push Screen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further functionality with the push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-Push Bitwig GUI looks ugly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-Bitwig Discord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-Bitwig Subreddit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-Create More Versatile Controller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-Use Javascript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0"/>
              <a:t>-Functions defined by Bitwig API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100"/>
              <a:t>Push&lt;-&gt;Controller Script&lt;-&gt;Bitwig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-Deeper Understanding of Bitwig API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-Organizing Files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/>
              <a:t>-Deeper Understanding of Push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-Create More Controls for the Push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-Control Push Screen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-Create Gui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