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6" r:id="rId4"/>
    <p:sldMasterId id="214748372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Work Sans ExtraLight"/>
      <p:regular r:id="rId15"/>
      <p:bold r:id="rId16"/>
      <p:italic r:id="rId17"/>
      <p:boldItalic r:id="rId18"/>
    </p:embeddedFont>
    <p:embeddedFont>
      <p:font typeface="Poppins"/>
      <p:regular r:id="rId19"/>
      <p:bold r:id="rId20"/>
      <p:italic r:id="rId21"/>
      <p:boldItalic r:id="rId22"/>
    </p:embeddedFont>
    <p:embeddedFont>
      <p:font typeface="Work Sans Black"/>
      <p:bold r:id="rId23"/>
      <p:boldItalic r:id="rId24"/>
    </p:embeddedFont>
    <p:embeddedFont>
      <p:font typeface="Work Sans"/>
      <p:regular r:id="rId25"/>
      <p:bold r:id="rId26"/>
      <p:italic r:id="rId27"/>
      <p:boldItalic r:id="rId28"/>
    </p:embeddedFont>
    <p:embeddedFont>
      <p:font typeface="Poppins SemiBol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WorkSansBlack-boldItalic.fntdata"/><Relationship Id="rId23" Type="http://schemas.openxmlformats.org/officeDocument/2006/relationships/font" Target="fonts/WorkSansBlack-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WorkSans-bold.fntdata"/><Relationship Id="rId25" Type="http://schemas.openxmlformats.org/officeDocument/2006/relationships/font" Target="fonts/WorkSans-regular.fntdata"/><Relationship Id="rId28" Type="http://schemas.openxmlformats.org/officeDocument/2006/relationships/font" Target="fonts/WorkSans-boldItalic.fntdata"/><Relationship Id="rId27" Type="http://schemas.openxmlformats.org/officeDocument/2006/relationships/font" Target="fonts/Work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SemiBold-italic.fntdata"/><Relationship Id="rId30" Type="http://schemas.openxmlformats.org/officeDocument/2006/relationships/font" Target="fonts/PoppinsSemiBold-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oppinsSemiBold-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WorkSansExtraLight-regular.fntdata"/><Relationship Id="rId14" Type="http://schemas.openxmlformats.org/officeDocument/2006/relationships/slide" Target="slides/slide8.xml"/><Relationship Id="rId17" Type="http://schemas.openxmlformats.org/officeDocument/2006/relationships/font" Target="fonts/WorkSansExtraLight-italic.fntdata"/><Relationship Id="rId16" Type="http://schemas.openxmlformats.org/officeDocument/2006/relationships/font" Target="fonts/WorkSansExtraLight-bold.fntdata"/><Relationship Id="rId19" Type="http://schemas.openxmlformats.org/officeDocument/2006/relationships/font" Target="fonts/Poppins-regular.fntdata"/><Relationship Id="rId18" Type="http://schemas.openxmlformats.org/officeDocument/2006/relationships/font" Target="fonts/WorkSansExtra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31ec58b5de3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31ec58b5de3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1ec58b5de3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1ec58b5de3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1ec58b5de3_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31ec58b5de3_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1ec58b5de3_0_1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31ec58b5de3_0_1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1ec58b5de3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1ec58b5de3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31ec58b5de3_0_1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31ec58b5de3_0_1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31ec58b5de3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1ec58b5de3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1ec58b5de3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1ec58b5de3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b" bIns="0" lIns="0" spcFirstLastPara="1" rIns="0" wrap="square" tIns="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b" bIns="0" lIns="0" spcFirstLastPara="1" rIns="0" wrap="square" tIns="0">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0" lIns="0" spcFirstLastPara="1" rIns="0" wrap="square" tIns="0">
            <a:no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0" lIns="0" spcFirstLastPara="1" rIns="0" wrap="square" tIns="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4"/>
        </a:solidFill>
      </p:bgPr>
    </p:bg>
    <p:spTree>
      <p:nvGrpSpPr>
        <p:cNvPr id="131" name="Shape 131"/>
        <p:cNvGrpSpPr/>
        <p:nvPr/>
      </p:nvGrpSpPr>
      <p:grpSpPr>
        <a:xfrm>
          <a:off x="0" y="0"/>
          <a:ext cx="0" cy="0"/>
          <a:chOff x="0" y="0"/>
          <a:chExt cx="0" cy="0"/>
        </a:xfrm>
      </p:grpSpPr>
      <p:sp>
        <p:nvSpPr>
          <p:cNvPr id="132" name="Google Shape;132;p23"/>
          <p:cNvSpPr/>
          <p:nvPr>
            <p:ph idx="2" type="pic"/>
          </p:nvPr>
        </p:nvSpPr>
        <p:spPr>
          <a:xfrm>
            <a:off x="6148575" y="0"/>
            <a:ext cx="2995500" cy="1425600"/>
          </a:xfrm>
          <a:prstGeom prst="rect">
            <a:avLst/>
          </a:prstGeom>
          <a:noFill/>
          <a:ln>
            <a:noFill/>
          </a:ln>
        </p:spPr>
      </p:sp>
      <p:sp>
        <p:nvSpPr>
          <p:cNvPr id="133" name="Google Shape;133;p23"/>
          <p:cNvSpPr/>
          <p:nvPr>
            <p:ph idx="3" type="pic"/>
          </p:nvPr>
        </p:nvSpPr>
        <p:spPr>
          <a:xfrm>
            <a:off x="6148575" y="3803400"/>
            <a:ext cx="2995500" cy="1342800"/>
          </a:xfrm>
          <a:prstGeom prst="rect">
            <a:avLst/>
          </a:prstGeom>
          <a:noFill/>
          <a:ln>
            <a:noFill/>
          </a:ln>
        </p:spPr>
      </p:sp>
      <p:sp>
        <p:nvSpPr>
          <p:cNvPr id="134" name="Google Shape;134;p23"/>
          <p:cNvSpPr txBox="1"/>
          <p:nvPr>
            <p:ph type="title"/>
          </p:nvPr>
        </p:nvSpPr>
        <p:spPr>
          <a:xfrm>
            <a:off x="740693" y="1"/>
            <a:ext cx="3531000" cy="1086900"/>
          </a:xfrm>
          <a:prstGeom prst="rect">
            <a:avLst/>
          </a:prstGeom>
        </p:spPr>
        <p:txBody>
          <a:bodyPr anchorCtr="0" anchor="b" bIns="0" lIns="0" spcFirstLastPara="1" rIns="0" wrap="square" tIns="0">
            <a:noAutofit/>
          </a:bodyPr>
          <a:lstStyle>
            <a:lvl1pPr lvl="0">
              <a:spcBef>
                <a:spcPts val="0"/>
              </a:spcBef>
              <a:spcAft>
                <a:spcPts val="0"/>
              </a:spcAft>
              <a:buSzPts val="2800"/>
              <a:buFont typeface="Work Sans"/>
              <a:buNone/>
              <a:defRPr>
                <a:latin typeface="Work Sans"/>
                <a:ea typeface="Work Sans"/>
                <a:cs typeface="Work Sans"/>
                <a:sym typeface="Work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3"/>
          <p:cNvSpPr/>
          <p:nvPr>
            <p:ph idx="4" type="pic"/>
          </p:nvPr>
        </p:nvSpPr>
        <p:spPr>
          <a:xfrm>
            <a:off x="2962800" y="3803400"/>
            <a:ext cx="3185700" cy="1342800"/>
          </a:xfrm>
          <a:prstGeom prst="rect">
            <a:avLst/>
          </a:prstGeom>
          <a:noFill/>
          <a:ln>
            <a:noFill/>
          </a:ln>
        </p:spPr>
      </p:sp>
      <p:sp>
        <p:nvSpPr>
          <p:cNvPr id="136" name="Google Shape;136;p2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37" name="Google Shape;137;p23"/>
          <p:cNvSpPr/>
          <p:nvPr>
            <p:ph idx="5" type="pic"/>
          </p:nvPr>
        </p:nvSpPr>
        <p:spPr>
          <a:xfrm>
            <a:off x="664500" y="1341525"/>
            <a:ext cx="3831300" cy="18333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accent1"/>
        </a:solidFill>
      </p:bgPr>
    </p:bg>
    <p:spTree>
      <p:nvGrpSpPr>
        <p:cNvPr id="138" name="Shape 138"/>
        <p:cNvGrpSpPr/>
        <p:nvPr/>
      </p:nvGrpSpPr>
      <p:grpSpPr>
        <a:xfrm>
          <a:off x="0" y="0"/>
          <a:ext cx="0" cy="0"/>
          <a:chOff x="0" y="0"/>
          <a:chExt cx="0" cy="0"/>
        </a:xfrm>
      </p:grpSpPr>
      <p:sp>
        <p:nvSpPr>
          <p:cNvPr id="139" name="Google Shape;139;p24"/>
          <p:cNvSpPr/>
          <p:nvPr/>
        </p:nvSpPr>
        <p:spPr>
          <a:xfrm rot="5400000">
            <a:off x="2419800" y="-1953625"/>
            <a:ext cx="4276500" cy="8659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ph type="title"/>
          </p:nvPr>
        </p:nvSpPr>
        <p:spPr>
          <a:xfrm>
            <a:off x="438912" y="457200"/>
            <a:ext cx="8202300" cy="348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141" name="Google Shape;141;p2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l">
              <a:spcBef>
                <a:spcPts val="0"/>
              </a:spcBef>
              <a:spcAft>
                <a:spcPts val="0"/>
              </a:spcAft>
              <a:buNone/>
            </a:pPr>
            <a:fld id="{00000000-1234-1234-1234-123412341234}" type="slidenum">
              <a:rPr lang="en"/>
              <a:t>‹#›</a:t>
            </a:fld>
            <a:endParaRPr/>
          </a:p>
        </p:txBody>
      </p:sp>
      <p:sp>
        <p:nvSpPr>
          <p:cNvPr id="142" name="Google Shape;142;p24"/>
          <p:cNvSpPr txBox="1"/>
          <p:nvPr>
            <p:ph idx="1" type="body"/>
          </p:nvPr>
        </p:nvSpPr>
        <p:spPr>
          <a:xfrm>
            <a:off x="454600" y="1565585"/>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3" name="Google Shape;143;p24"/>
          <p:cNvSpPr txBox="1"/>
          <p:nvPr>
            <p:ph idx="2" type="body"/>
          </p:nvPr>
        </p:nvSpPr>
        <p:spPr>
          <a:xfrm>
            <a:off x="687925" y="1690985"/>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44" name="Google Shape;144;p24"/>
          <p:cNvSpPr txBox="1"/>
          <p:nvPr>
            <p:ph idx="3" type="body"/>
          </p:nvPr>
        </p:nvSpPr>
        <p:spPr>
          <a:xfrm>
            <a:off x="454600" y="2516416"/>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5" name="Google Shape;145;p24"/>
          <p:cNvSpPr txBox="1"/>
          <p:nvPr>
            <p:ph idx="4" type="body"/>
          </p:nvPr>
        </p:nvSpPr>
        <p:spPr>
          <a:xfrm>
            <a:off x="687925" y="2641816"/>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46" name="Google Shape;146;p24"/>
          <p:cNvSpPr txBox="1"/>
          <p:nvPr>
            <p:ph idx="5" type="body"/>
          </p:nvPr>
        </p:nvSpPr>
        <p:spPr>
          <a:xfrm>
            <a:off x="2684925" y="1565585"/>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7" name="Google Shape;147;p24"/>
          <p:cNvSpPr txBox="1"/>
          <p:nvPr>
            <p:ph idx="6" type="body"/>
          </p:nvPr>
        </p:nvSpPr>
        <p:spPr>
          <a:xfrm>
            <a:off x="2918250" y="1690985"/>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48" name="Google Shape;148;p24"/>
          <p:cNvSpPr txBox="1"/>
          <p:nvPr>
            <p:ph idx="7" type="body"/>
          </p:nvPr>
        </p:nvSpPr>
        <p:spPr>
          <a:xfrm>
            <a:off x="2684925" y="2516416"/>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9" name="Google Shape;149;p24"/>
          <p:cNvSpPr txBox="1"/>
          <p:nvPr>
            <p:ph idx="8" type="body"/>
          </p:nvPr>
        </p:nvSpPr>
        <p:spPr>
          <a:xfrm>
            <a:off x="2918250" y="2641816"/>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0" name="Google Shape;150;p24"/>
          <p:cNvSpPr txBox="1"/>
          <p:nvPr>
            <p:ph idx="9" type="body"/>
          </p:nvPr>
        </p:nvSpPr>
        <p:spPr>
          <a:xfrm>
            <a:off x="4901400" y="1565585"/>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1" name="Google Shape;151;p24"/>
          <p:cNvSpPr txBox="1"/>
          <p:nvPr>
            <p:ph idx="13" type="body"/>
          </p:nvPr>
        </p:nvSpPr>
        <p:spPr>
          <a:xfrm>
            <a:off x="5134725" y="1690985"/>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2" name="Google Shape;152;p24"/>
          <p:cNvSpPr txBox="1"/>
          <p:nvPr>
            <p:ph idx="14" type="body"/>
          </p:nvPr>
        </p:nvSpPr>
        <p:spPr>
          <a:xfrm>
            <a:off x="4901400" y="2516416"/>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3" name="Google Shape;153;p24"/>
          <p:cNvSpPr txBox="1"/>
          <p:nvPr>
            <p:ph idx="15" type="body"/>
          </p:nvPr>
        </p:nvSpPr>
        <p:spPr>
          <a:xfrm>
            <a:off x="5134725" y="2641816"/>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4" name="Google Shape;154;p24"/>
          <p:cNvSpPr txBox="1"/>
          <p:nvPr>
            <p:ph idx="16" type="body"/>
          </p:nvPr>
        </p:nvSpPr>
        <p:spPr>
          <a:xfrm>
            <a:off x="7117875" y="1565585"/>
            <a:ext cx="15417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5" name="Google Shape;155;p24"/>
          <p:cNvSpPr txBox="1"/>
          <p:nvPr>
            <p:ph idx="17" type="body"/>
          </p:nvPr>
        </p:nvSpPr>
        <p:spPr>
          <a:xfrm>
            <a:off x="7350149" y="1690985"/>
            <a:ext cx="1309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6" name="Google Shape;156;p24"/>
          <p:cNvSpPr txBox="1"/>
          <p:nvPr>
            <p:ph idx="18" type="body"/>
          </p:nvPr>
        </p:nvSpPr>
        <p:spPr>
          <a:xfrm>
            <a:off x="7117875" y="2516416"/>
            <a:ext cx="15417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7" name="Google Shape;157;p24"/>
          <p:cNvSpPr txBox="1"/>
          <p:nvPr>
            <p:ph idx="19" type="body"/>
          </p:nvPr>
        </p:nvSpPr>
        <p:spPr>
          <a:xfrm>
            <a:off x="7350149" y="2641816"/>
            <a:ext cx="1309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8" name="Google Shape;158;p24"/>
          <p:cNvSpPr txBox="1"/>
          <p:nvPr>
            <p:ph idx="20"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59" name="Google Shape;159;p24"/>
          <p:cNvSpPr txBox="1"/>
          <p:nvPr>
            <p:ph idx="21"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60" name="Google Shape;160;p24"/>
          <p:cNvSpPr txBox="1"/>
          <p:nvPr>
            <p:ph idx="22"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SzPts val="800"/>
              <a:buChar char="●"/>
              <a:defRPr/>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a:lvl3pPr>
            <a:lvl4pPr indent="-279400" lvl="3" marL="1828800" algn="r">
              <a:spcBef>
                <a:spcPts val="0"/>
              </a:spcBef>
              <a:spcAft>
                <a:spcPts val="0"/>
              </a:spcAft>
              <a:buSzPts val="800"/>
              <a:buChar char="●"/>
              <a:defRPr/>
            </a:lvl4pPr>
            <a:lvl5pPr indent="-279400" lvl="4" marL="2286000" algn="r">
              <a:spcBef>
                <a:spcPts val="0"/>
              </a:spcBef>
              <a:spcAft>
                <a:spcPts val="0"/>
              </a:spcAft>
              <a:buSzPts val="800"/>
              <a:buChar char="○"/>
              <a:defRPr/>
            </a:lvl5pPr>
            <a:lvl6pPr indent="-279400" lvl="5" marL="2743200" algn="r">
              <a:spcBef>
                <a:spcPts val="0"/>
              </a:spcBef>
              <a:spcAft>
                <a:spcPts val="0"/>
              </a:spcAft>
              <a:buSzPts val="800"/>
              <a:buChar char="■"/>
              <a:defRPr/>
            </a:lvl6pPr>
            <a:lvl7pPr indent="-279400" lvl="6" marL="3200400" algn="r">
              <a:spcBef>
                <a:spcPts val="0"/>
              </a:spcBef>
              <a:spcAft>
                <a:spcPts val="0"/>
              </a:spcAft>
              <a:buSzPts val="800"/>
              <a:buChar char="●"/>
              <a:defRPr/>
            </a:lvl7pPr>
            <a:lvl8pPr indent="-279400" lvl="7" marL="3657600" algn="r">
              <a:spcBef>
                <a:spcPts val="0"/>
              </a:spcBef>
              <a:spcAft>
                <a:spcPts val="0"/>
              </a:spcAft>
              <a:buSzPts val="800"/>
              <a:buChar char="○"/>
              <a:defRPr/>
            </a:lvl8pPr>
            <a:lvl9pPr indent="-279400" lvl="8" marL="4114800" algn="r">
              <a:spcBef>
                <a:spcPts val="0"/>
              </a:spcBef>
              <a:spcAft>
                <a:spcPts val="0"/>
              </a:spcAft>
              <a:buSzPts val="800"/>
              <a:buChar char="■"/>
              <a:defRPr/>
            </a:lvl9pPr>
          </a:lstStyle>
          <a:p/>
        </p:txBody>
      </p:sp>
      <p:cxnSp>
        <p:nvCxnSpPr>
          <p:cNvPr id="161" name="Google Shape;161;p24"/>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extLst>
    <p:ext uri="{DCECCB84-F9BA-43D5-87BE-67443E8EF086}">
      <p15:sldGuideLst>
        <p15:guide id="1" pos="286">
          <p15:clr>
            <a:srgbClr val="E46962"/>
          </p15:clr>
        </p15:guide>
        <p15:guide id="2" pos="5455">
          <p15:clr>
            <a:srgbClr val="E46962"/>
          </p15:clr>
        </p15:guide>
        <p15:guide id="3" pos="1688">
          <p15:clr>
            <a:srgbClr val="E46962"/>
          </p15:clr>
        </p15:guide>
        <p15:guide id="4" pos="3087">
          <p15:clr>
            <a:srgbClr val="E46962"/>
          </p15:clr>
        </p15:guide>
        <p15:guide id="5" pos="4484">
          <p15:clr>
            <a:srgbClr val="E46962"/>
          </p15:clr>
        </p15:guide>
        <p15:guide id="6" pos="1262">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oint Summary" type="tx">
  <p:cSld name="TITLE_AND_BODY">
    <p:spTree>
      <p:nvGrpSpPr>
        <p:cNvPr id="162" name="Shape 162"/>
        <p:cNvGrpSpPr/>
        <p:nvPr/>
      </p:nvGrpSpPr>
      <p:grpSpPr>
        <a:xfrm>
          <a:off x="0" y="0"/>
          <a:ext cx="0" cy="0"/>
          <a:chOff x="0" y="0"/>
          <a:chExt cx="0" cy="0"/>
        </a:xfrm>
      </p:grpSpPr>
      <p:sp>
        <p:nvSpPr>
          <p:cNvPr id="163" name="Google Shape;163;p25"/>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type="title"/>
          </p:nvPr>
        </p:nvSpPr>
        <p:spPr>
          <a:xfrm>
            <a:off x="440663" y="612669"/>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dk1"/>
              </a:buClr>
              <a:buSzPts val="2800"/>
              <a:buFont typeface="Work Sans Black"/>
              <a:buNone/>
              <a:defRPr>
                <a:solidFill>
                  <a:schemeClr val="dk1"/>
                </a:solidFill>
              </a:defRPr>
            </a:lvl2pPr>
            <a:lvl3pPr lvl="2">
              <a:spcBef>
                <a:spcPts val="0"/>
              </a:spcBef>
              <a:spcAft>
                <a:spcPts val="0"/>
              </a:spcAft>
              <a:buClr>
                <a:schemeClr val="dk1"/>
              </a:buClr>
              <a:buSzPts val="2800"/>
              <a:buFont typeface="Work Sans Black"/>
              <a:buNone/>
              <a:defRPr>
                <a:solidFill>
                  <a:schemeClr val="dk1"/>
                </a:solidFill>
              </a:defRPr>
            </a:lvl3pPr>
            <a:lvl4pPr lvl="3">
              <a:spcBef>
                <a:spcPts val="0"/>
              </a:spcBef>
              <a:spcAft>
                <a:spcPts val="0"/>
              </a:spcAft>
              <a:buClr>
                <a:schemeClr val="dk1"/>
              </a:buClr>
              <a:buSzPts val="2800"/>
              <a:buFont typeface="Work Sans Black"/>
              <a:buNone/>
              <a:defRPr>
                <a:solidFill>
                  <a:schemeClr val="dk1"/>
                </a:solidFill>
              </a:defRPr>
            </a:lvl4pPr>
            <a:lvl5pPr lvl="4">
              <a:spcBef>
                <a:spcPts val="0"/>
              </a:spcBef>
              <a:spcAft>
                <a:spcPts val="0"/>
              </a:spcAft>
              <a:buClr>
                <a:schemeClr val="dk1"/>
              </a:buClr>
              <a:buSzPts val="2800"/>
              <a:buFont typeface="Work Sans Black"/>
              <a:buNone/>
              <a:defRPr>
                <a:solidFill>
                  <a:schemeClr val="dk1"/>
                </a:solidFill>
              </a:defRPr>
            </a:lvl5pPr>
            <a:lvl6pPr lvl="5">
              <a:spcBef>
                <a:spcPts val="0"/>
              </a:spcBef>
              <a:spcAft>
                <a:spcPts val="0"/>
              </a:spcAft>
              <a:buClr>
                <a:schemeClr val="dk1"/>
              </a:buClr>
              <a:buSzPts val="2800"/>
              <a:buFont typeface="Work Sans Black"/>
              <a:buNone/>
              <a:defRPr>
                <a:solidFill>
                  <a:schemeClr val="dk1"/>
                </a:solidFill>
              </a:defRPr>
            </a:lvl6pPr>
            <a:lvl7pPr lvl="6">
              <a:spcBef>
                <a:spcPts val="0"/>
              </a:spcBef>
              <a:spcAft>
                <a:spcPts val="0"/>
              </a:spcAft>
              <a:buClr>
                <a:schemeClr val="dk1"/>
              </a:buClr>
              <a:buSzPts val="2800"/>
              <a:buFont typeface="Work Sans Black"/>
              <a:buNone/>
              <a:defRPr>
                <a:solidFill>
                  <a:schemeClr val="dk1"/>
                </a:solidFill>
              </a:defRPr>
            </a:lvl7pPr>
            <a:lvl8pPr lvl="7">
              <a:spcBef>
                <a:spcPts val="0"/>
              </a:spcBef>
              <a:spcAft>
                <a:spcPts val="0"/>
              </a:spcAft>
              <a:buClr>
                <a:schemeClr val="dk1"/>
              </a:buClr>
              <a:buSzPts val="2800"/>
              <a:buFont typeface="Work Sans Black"/>
              <a:buNone/>
              <a:defRPr>
                <a:solidFill>
                  <a:schemeClr val="dk1"/>
                </a:solidFill>
              </a:defRPr>
            </a:lvl8pPr>
            <a:lvl9pPr lvl="8">
              <a:spcBef>
                <a:spcPts val="0"/>
              </a:spcBef>
              <a:spcAft>
                <a:spcPts val="0"/>
              </a:spcAft>
              <a:buClr>
                <a:schemeClr val="dk1"/>
              </a:buClr>
              <a:buSzPts val="2800"/>
              <a:buFont typeface="Work Sans Black"/>
              <a:buNone/>
              <a:defRPr>
                <a:solidFill>
                  <a:schemeClr val="dk1"/>
                </a:solidFill>
              </a:defRPr>
            </a:lvl9pPr>
          </a:lstStyle>
          <a:p/>
        </p:txBody>
      </p:sp>
      <p:sp>
        <p:nvSpPr>
          <p:cNvPr id="165" name="Google Shape;165;p25"/>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166" name="Google Shape;166;p25"/>
          <p:cNvSpPr/>
          <p:nvPr>
            <p:ph idx="2" type="pic"/>
          </p:nvPr>
        </p:nvSpPr>
        <p:spPr>
          <a:xfrm>
            <a:off x="456025" y="2138426"/>
            <a:ext cx="1766100" cy="1189800"/>
          </a:xfrm>
          <a:prstGeom prst="rect">
            <a:avLst/>
          </a:prstGeom>
          <a:noFill/>
          <a:ln>
            <a:noFill/>
          </a:ln>
        </p:spPr>
      </p:sp>
      <p:sp>
        <p:nvSpPr>
          <p:cNvPr id="167" name="Google Shape;167;p25"/>
          <p:cNvSpPr txBox="1"/>
          <p:nvPr>
            <p:ph idx="3" type="subTitle"/>
          </p:nvPr>
        </p:nvSpPr>
        <p:spPr>
          <a:xfrm>
            <a:off x="453325" y="3530474"/>
            <a:ext cx="2283600" cy="169200"/>
          </a:xfrm>
          <a:prstGeom prst="rect">
            <a:avLst/>
          </a:prstGeom>
        </p:spPr>
        <p:txBody>
          <a:bodyPr anchorCtr="0" anchor="b" bIns="0" lIns="0" spcFirstLastPara="1" rIns="0" wrap="square" tIns="0">
            <a:noAutofit/>
          </a:bodyPr>
          <a:lstStyle>
            <a:lvl1pPr lvl="0">
              <a:spcBef>
                <a:spcPts val="0"/>
              </a:spcBef>
              <a:spcAft>
                <a:spcPts val="0"/>
              </a:spcAft>
              <a:buClr>
                <a:schemeClr val="lt2"/>
              </a:buClr>
              <a:buSzPts val="1100"/>
              <a:buFont typeface="Work Sans Black"/>
              <a:buNone/>
              <a:defRPr/>
            </a:lvl1pPr>
            <a:lvl2pPr lvl="1">
              <a:spcBef>
                <a:spcPts val="0"/>
              </a:spcBef>
              <a:spcAft>
                <a:spcPts val="0"/>
              </a:spcAft>
              <a:buClr>
                <a:schemeClr val="lt2"/>
              </a:buClr>
              <a:buSzPts val="1100"/>
              <a:buFont typeface="Work Sans Black"/>
              <a:buNone/>
              <a:defRPr/>
            </a:lvl2pPr>
            <a:lvl3pPr lvl="2">
              <a:spcBef>
                <a:spcPts val="0"/>
              </a:spcBef>
              <a:spcAft>
                <a:spcPts val="0"/>
              </a:spcAft>
              <a:buClr>
                <a:schemeClr val="lt2"/>
              </a:buClr>
              <a:buSzPts val="1100"/>
              <a:buFont typeface="Work Sans Black"/>
              <a:buNone/>
              <a:defRPr/>
            </a:lvl3pPr>
            <a:lvl4pPr lvl="3">
              <a:spcBef>
                <a:spcPts val="0"/>
              </a:spcBef>
              <a:spcAft>
                <a:spcPts val="0"/>
              </a:spcAft>
              <a:buClr>
                <a:schemeClr val="lt2"/>
              </a:buClr>
              <a:buSzPts val="1100"/>
              <a:buFont typeface="Work Sans Black"/>
              <a:buNone/>
              <a:defRPr/>
            </a:lvl4pPr>
            <a:lvl5pPr lvl="4">
              <a:spcBef>
                <a:spcPts val="0"/>
              </a:spcBef>
              <a:spcAft>
                <a:spcPts val="0"/>
              </a:spcAft>
              <a:buClr>
                <a:schemeClr val="lt2"/>
              </a:buClr>
              <a:buSzPts val="1100"/>
              <a:buFont typeface="Work Sans Black"/>
              <a:buNone/>
              <a:defRPr/>
            </a:lvl5pPr>
            <a:lvl6pPr lvl="5">
              <a:spcBef>
                <a:spcPts val="0"/>
              </a:spcBef>
              <a:spcAft>
                <a:spcPts val="0"/>
              </a:spcAft>
              <a:buClr>
                <a:schemeClr val="lt2"/>
              </a:buClr>
              <a:buSzPts val="1100"/>
              <a:buFont typeface="Work Sans Black"/>
              <a:buNone/>
              <a:defRPr/>
            </a:lvl6pPr>
            <a:lvl7pPr lvl="6">
              <a:spcBef>
                <a:spcPts val="0"/>
              </a:spcBef>
              <a:spcAft>
                <a:spcPts val="0"/>
              </a:spcAft>
              <a:buClr>
                <a:schemeClr val="lt2"/>
              </a:buClr>
              <a:buSzPts val="1100"/>
              <a:buFont typeface="Work Sans Black"/>
              <a:buNone/>
              <a:defRPr/>
            </a:lvl7pPr>
            <a:lvl8pPr lvl="7">
              <a:spcBef>
                <a:spcPts val="0"/>
              </a:spcBef>
              <a:spcAft>
                <a:spcPts val="0"/>
              </a:spcAft>
              <a:buClr>
                <a:schemeClr val="lt2"/>
              </a:buClr>
              <a:buSzPts val="1100"/>
              <a:buFont typeface="Work Sans Black"/>
              <a:buNone/>
              <a:defRPr/>
            </a:lvl8pPr>
            <a:lvl9pPr lvl="8">
              <a:spcBef>
                <a:spcPts val="0"/>
              </a:spcBef>
              <a:spcAft>
                <a:spcPts val="0"/>
              </a:spcAft>
              <a:buClr>
                <a:schemeClr val="lt2"/>
              </a:buClr>
              <a:buSzPts val="1100"/>
              <a:buFont typeface="Work Sans Black"/>
              <a:buNone/>
              <a:defRPr/>
            </a:lvl9pPr>
          </a:lstStyle>
          <a:p/>
        </p:txBody>
      </p:sp>
      <p:sp>
        <p:nvSpPr>
          <p:cNvPr id="168" name="Google Shape;168;p25"/>
          <p:cNvSpPr/>
          <p:nvPr/>
        </p:nvSpPr>
        <p:spPr>
          <a:xfrm rot="5400000">
            <a:off x="2419450"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idx="4" type="body"/>
          </p:nvPr>
        </p:nvSpPr>
        <p:spPr>
          <a:xfrm>
            <a:off x="3412150" y="3803400"/>
            <a:ext cx="2277000" cy="498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170" name="Google Shape;170;p25"/>
          <p:cNvSpPr/>
          <p:nvPr>
            <p:ph idx="5" type="pic"/>
          </p:nvPr>
        </p:nvSpPr>
        <p:spPr>
          <a:xfrm>
            <a:off x="3418600" y="2138400"/>
            <a:ext cx="1766100" cy="1189800"/>
          </a:xfrm>
          <a:prstGeom prst="rect">
            <a:avLst/>
          </a:prstGeom>
          <a:noFill/>
          <a:ln>
            <a:noFill/>
          </a:ln>
        </p:spPr>
      </p:sp>
      <p:sp>
        <p:nvSpPr>
          <p:cNvPr id="171" name="Google Shape;171;p25"/>
          <p:cNvSpPr txBox="1"/>
          <p:nvPr>
            <p:ph idx="6" type="subTitle"/>
          </p:nvPr>
        </p:nvSpPr>
        <p:spPr>
          <a:xfrm>
            <a:off x="3415900" y="3530474"/>
            <a:ext cx="2283600" cy="169200"/>
          </a:xfrm>
          <a:prstGeom prst="rect">
            <a:avLst/>
          </a:prstGeom>
        </p:spPr>
        <p:txBody>
          <a:bodyPr anchorCtr="0" anchor="b" bIns="0" lIns="0" spcFirstLastPara="1" rIns="0" wrap="square" tIns="0">
            <a:noAutofit/>
          </a:bodyPr>
          <a:lstStyle>
            <a:lvl1pPr lvl="0">
              <a:spcBef>
                <a:spcPts val="0"/>
              </a:spcBef>
              <a:spcAft>
                <a:spcPts val="0"/>
              </a:spcAft>
              <a:buClr>
                <a:schemeClr val="lt2"/>
              </a:buClr>
              <a:buSzPts val="1100"/>
              <a:buFont typeface="Work Sans Black"/>
              <a:buNone/>
              <a:defRPr/>
            </a:lvl1pPr>
            <a:lvl2pPr lvl="1">
              <a:spcBef>
                <a:spcPts val="0"/>
              </a:spcBef>
              <a:spcAft>
                <a:spcPts val="0"/>
              </a:spcAft>
              <a:buClr>
                <a:schemeClr val="lt2"/>
              </a:buClr>
              <a:buSzPts val="1100"/>
              <a:buFont typeface="Work Sans Black"/>
              <a:buNone/>
              <a:defRPr/>
            </a:lvl2pPr>
            <a:lvl3pPr lvl="2">
              <a:spcBef>
                <a:spcPts val="0"/>
              </a:spcBef>
              <a:spcAft>
                <a:spcPts val="0"/>
              </a:spcAft>
              <a:buClr>
                <a:schemeClr val="lt2"/>
              </a:buClr>
              <a:buSzPts val="1100"/>
              <a:buFont typeface="Work Sans Black"/>
              <a:buNone/>
              <a:defRPr/>
            </a:lvl3pPr>
            <a:lvl4pPr lvl="3">
              <a:spcBef>
                <a:spcPts val="0"/>
              </a:spcBef>
              <a:spcAft>
                <a:spcPts val="0"/>
              </a:spcAft>
              <a:buClr>
                <a:schemeClr val="lt2"/>
              </a:buClr>
              <a:buSzPts val="1100"/>
              <a:buFont typeface="Work Sans Black"/>
              <a:buNone/>
              <a:defRPr/>
            </a:lvl4pPr>
            <a:lvl5pPr lvl="4">
              <a:spcBef>
                <a:spcPts val="0"/>
              </a:spcBef>
              <a:spcAft>
                <a:spcPts val="0"/>
              </a:spcAft>
              <a:buClr>
                <a:schemeClr val="lt2"/>
              </a:buClr>
              <a:buSzPts val="1100"/>
              <a:buFont typeface="Work Sans Black"/>
              <a:buNone/>
              <a:defRPr/>
            </a:lvl5pPr>
            <a:lvl6pPr lvl="5">
              <a:spcBef>
                <a:spcPts val="0"/>
              </a:spcBef>
              <a:spcAft>
                <a:spcPts val="0"/>
              </a:spcAft>
              <a:buClr>
                <a:schemeClr val="lt2"/>
              </a:buClr>
              <a:buSzPts val="1100"/>
              <a:buFont typeface="Work Sans Black"/>
              <a:buNone/>
              <a:defRPr/>
            </a:lvl6pPr>
            <a:lvl7pPr lvl="6">
              <a:spcBef>
                <a:spcPts val="0"/>
              </a:spcBef>
              <a:spcAft>
                <a:spcPts val="0"/>
              </a:spcAft>
              <a:buClr>
                <a:schemeClr val="lt2"/>
              </a:buClr>
              <a:buSzPts val="1100"/>
              <a:buFont typeface="Work Sans Black"/>
              <a:buNone/>
              <a:defRPr/>
            </a:lvl7pPr>
            <a:lvl8pPr lvl="7">
              <a:spcBef>
                <a:spcPts val="0"/>
              </a:spcBef>
              <a:spcAft>
                <a:spcPts val="0"/>
              </a:spcAft>
              <a:buClr>
                <a:schemeClr val="lt2"/>
              </a:buClr>
              <a:buSzPts val="1100"/>
              <a:buFont typeface="Work Sans Black"/>
              <a:buNone/>
              <a:defRPr/>
            </a:lvl8pPr>
            <a:lvl9pPr lvl="8">
              <a:spcBef>
                <a:spcPts val="0"/>
              </a:spcBef>
              <a:spcAft>
                <a:spcPts val="0"/>
              </a:spcAft>
              <a:buClr>
                <a:schemeClr val="lt2"/>
              </a:buClr>
              <a:buSzPts val="1100"/>
              <a:buFont typeface="Work Sans Black"/>
              <a:buNone/>
              <a:defRPr/>
            </a:lvl9pPr>
          </a:lstStyle>
          <a:p/>
        </p:txBody>
      </p:sp>
      <p:sp>
        <p:nvSpPr>
          <p:cNvPr id="172" name="Google Shape;172;p25"/>
          <p:cNvSpPr/>
          <p:nvPr/>
        </p:nvSpPr>
        <p:spPr>
          <a:xfrm rot="5400000">
            <a:off x="53820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ph idx="7" type="body"/>
          </p:nvPr>
        </p:nvSpPr>
        <p:spPr>
          <a:xfrm>
            <a:off x="6374725" y="3803250"/>
            <a:ext cx="2277000" cy="498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174" name="Google Shape;174;p25"/>
          <p:cNvSpPr/>
          <p:nvPr>
            <p:ph idx="8" type="pic"/>
          </p:nvPr>
        </p:nvSpPr>
        <p:spPr>
          <a:xfrm>
            <a:off x="6381175" y="2138400"/>
            <a:ext cx="1766100" cy="1189800"/>
          </a:xfrm>
          <a:prstGeom prst="rect">
            <a:avLst/>
          </a:prstGeom>
          <a:noFill/>
          <a:ln>
            <a:noFill/>
          </a:ln>
        </p:spPr>
      </p:sp>
      <p:sp>
        <p:nvSpPr>
          <p:cNvPr id="175" name="Google Shape;175;p25"/>
          <p:cNvSpPr txBox="1"/>
          <p:nvPr>
            <p:ph idx="9" type="subTitle"/>
          </p:nvPr>
        </p:nvSpPr>
        <p:spPr>
          <a:xfrm>
            <a:off x="6378475" y="3530474"/>
            <a:ext cx="2283600" cy="169200"/>
          </a:xfrm>
          <a:prstGeom prst="rect">
            <a:avLst/>
          </a:prstGeom>
        </p:spPr>
        <p:txBody>
          <a:bodyPr anchorCtr="0" anchor="b" bIns="0" lIns="0" spcFirstLastPara="1" rIns="0" wrap="square" tIns="0">
            <a:noAutofit/>
          </a:bodyPr>
          <a:lstStyle>
            <a:lvl1pPr lvl="0">
              <a:spcBef>
                <a:spcPts val="0"/>
              </a:spcBef>
              <a:spcAft>
                <a:spcPts val="0"/>
              </a:spcAft>
              <a:buClr>
                <a:schemeClr val="lt2"/>
              </a:buClr>
              <a:buSzPts val="1100"/>
              <a:buFont typeface="Work Sans Black"/>
              <a:buNone/>
              <a:defRPr/>
            </a:lvl1pPr>
            <a:lvl2pPr lvl="1">
              <a:spcBef>
                <a:spcPts val="0"/>
              </a:spcBef>
              <a:spcAft>
                <a:spcPts val="0"/>
              </a:spcAft>
              <a:buClr>
                <a:schemeClr val="lt2"/>
              </a:buClr>
              <a:buSzPts val="1100"/>
              <a:buFont typeface="Work Sans Black"/>
              <a:buNone/>
              <a:defRPr/>
            </a:lvl2pPr>
            <a:lvl3pPr lvl="2">
              <a:spcBef>
                <a:spcPts val="0"/>
              </a:spcBef>
              <a:spcAft>
                <a:spcPts val="0"/>
              </a:spcAft>
              <a:buClr>
                <a:schemeClr val="lt2"/>
              </a:buClr>
              <a:buSzPts val="1100"/>
              <a:buFont typeface="Work Sans Black"/>
              <a:buNone/>
              <a:defRPr/>
            </a:lvl3pPr>
            <a:lvl4pPr lvl="3">
              <a:spcBef>
                <a:spcPts val="0"/>
              </a:spcBef>
              <a:spcAft>
                <a:spcPts val="0"/>
              </a:spcAft>
              <a:buClr>
                <a:schemeClr val="lt2"/>
              </a:buClr>
              <a:buSzPts val="1100"/>
              <a:buFont typeface="Work Sans Black"/>
              <a:buNone/>
              <a:defRPr/>
            </a:lvl4pPr>
            <a:lvl5pPr lvl="4">
              <a:spcBef>
                <a:spcPts val="0"/>
              </a:spcBef>
              <a:spcAft>
                <a:spcPts val="0"/>
              </a:spcAft>
              <a:buClr>
                <a:schemeClr val="lt2"/>
              </a:buClr>
              <a:buSzPts val="1100"/>
              <a:buFont typeface="Work Sans Black"/>
              <a:buNone/>
              <a:defRPr/>
            </a:lvl5pPr>
            <a:lvl6pPr lvl="5">
              <a:spcBef>
                <a:spcPts val="0"/>
              </a:spcBef>
              <a:spcAft>
                <a:spcPts val="0"/>
              </a:spcAft>
              <a:buClr>
                <a:schemeClr val="lt2"/>
              </a:buClr>
              <a:buSzPts val="1100"/>
              <a:buFont typeface="Work Sans Black"/>
              <a:buNone/>
              <a:defRPr/>
            </a:lvl6pPr>
            <a:lvl7pPr lvl="6">
              <a:spcBef>
                <a:spcPts val="0"/>
              </a:spcBef>
              <a:spcAft>
                <a:spcPts val="0"/>
              </a:spcAft>
              <a:buClr>
                <a:schemeClr val="lt2"/>
              </a:buClr>
              <a:buSzPts val="1100"/>
              <a:buFont typeface="Work Sans Black"/>
              <a:buNone/>
              <a:defRPr/>
            </a:lvl7pPr>
            <a:lvl8pPr lvl="7">
              <a:spcBef>
                <a:spcPts val="0"/>
              </a:spcBef>
              <a:spcAft>
                <a:spcPts val="0"/>
              </a:spcAft>
              <a:buClr>
                <a:schemeClr val="lt2"/>
              </a:buClr>
              <a:buSzPts val="1100"/>
              <a:buFont typeface="Work Sans Black"/>
              <a:buNone/>
              <a:defRPr/>
            </a:lvl8pPr>
            <a:lvl9pPr lvl="8">
              <a:spcBef>
                <a:spcPts val="0"/>
              </a:spcBef>
              <a:spcAft>
                <a:spcPts val="0"/>
              </a:spcAft>
              <a:buClr>
                <a:schemeClr val="lt2"/>
              </a:buClr>
              <a:buSzPts val="1100"/>
              <a:buFont typeface="Work Sans Black"/>
              <a:buNone/>
              <a:defRPr/>
            </a:lvl9pPr>
          </a:lstStyle>
          <a:p/>
        </p:txBody>
      </p:sp>
      <p:sp>
        <p:nvSpPr>
          <p:cNvPr id="176" name="Google Shape;176;p2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77" name="Google Shape;177;p25"/>
          <p:cNvSpPr txBox="1"/>
          <p:nvPr>
            <p:ph idx="13"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78" name="Google Shape;178;p25"/>
          <p:cNvSpPr txBox="1"/>
          <p:nvPr>
            <p:ph idx="1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79" name="Google Shape;179;p25"/>
          <p:cNvSpPr txBox="1"/>
          <p:nvPr>
            <p:ph idx="1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180" name="Google Shape;180;p25"/>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181" name="Google Shape;181;p25"/>
          <p:cNvSpPr txBox="1"/>
          <p:nvPr>
            <p:ph idx="16" type="body"/>
          </p:nvPr>
        </p:nvSpPr>
        <p:spPr>
          <a:xfrm>
            <a:off x="449575" y="3803400"/>
            <a:ext cx="2287500" cy="498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Tree>
  </p:cSld>
  <p:clrMapOvr>
    <a:masterClrMapping/>
  </p:clrMapOvr>
  <p:extLst>
    <p:ext uri="{DCECCB84-F9BA-43D5-87BE-67443E8EF086}">
      <p15:sldGuideLst>
        <p15:guide id="1" pos="286">
          <p15:clr>
            <a:srgbClr val="E46962"/>
          </p15:clr>
        </p15:guide>
        <p15:guide id="2" pos="1724">
          <p15:clr>
            <a:srgbClr val="E46962"/>
          </p15:clr>
        </p15:guide>
        <p15:guide id="3" pos="2153">
          <p15:clr>
            <a:srgbClr val="E46962"/>
          </p15:clr>
        </p15:guide>
        <p15:guide id="4" pos="4016">
          <p15:clr>
            <a:srgbClr val="E46962"/>
          </p15:clr>
        </p15:guide>
        <p15:guide id="5" pos="5450">
          <p15:clr>
            <a:srgbClr val="E46962"/>
          </p15:clr>
        </p15:guide>
        <p15:guide id="6" pos="3584">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twoColTx">
  <p:cSld name="TITLE_AND_TWO_COLUMNS">
    <p:bg>
      <p:bgPr>
        <a:solidFill>
          <a:schemeClr val="accent2"/>
        </a:solidFill>
      </p:bgPr>
    </p:bg>
    <p:spTree>
      <p:nvGrpSpPr>
        <p:cNvPr id="182" name="Shape 182"/>
        <p:cNvGrpSpPr/>
        <p:nvPr/>
      </p:nvGrpSpPr>
      <p:grpSpPr>
        <a:xfrm>
          <a:off x="0" y="0"/>
          <a:ext cx="0" cy="0"/>
          <a:chOff x="0" y="0"/>
          <a:chExt cx="0" cy="0"/>
        </a:xfrm>
      </p:grpSpPr>
      <p:sp>
        <p:nvSpPr>
          <p:cNvPr id="183" name="Google Shape;183;p26"/>
          <p:cNvSpPr txBox="1"/>
          <p:nvPr>
            <p:ph type="title"/>
          </p:nvPr>
        </p:nvSpPr>
        <p:spPr>
          <a:xfrm>
            <a:off x="783675" y="193215"/>
            <a:ext cx="7837500" cy="18033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4600"/>
              <a:buFont typeface="Work Sans ExtraLight"/>
              <a:buNone/>
              <a:defRPr sz="14600">
                <a:solidFill>
                  <a:schemeClr val="accent1"/>
                </a:solidFill>
                <a:latin typeface="Work Sans ExtraLight"/>
                <a:ea typeface="Work Sans ExtraLight"/>
                <a:cs typeface="Work Sans ExtraLight"/>
                <a:sym typeface="Work Sans ExtraLight"/>
              </a:defRPr>
            </a:lvl1pPr>
            <a:lvl2pPr lvl="1">
              <a:spcBef>
                <a:spcPts val="0"/>
              </a:spcBef>
              <a:spcAft>
                <a:spcPts val="0"/>
              </a:spcAft>
              <a:buClr>
                <a:schemeClr val="dk2"/>
              </a:buClr>
              <a:buSzPts val="2800"/>
              <a:buNone/>
              <a:defRPr>
                <a:solidFill>
                  <a:schemeClr val="dk2"/>
                </a:solidFill>
                <a:latin typeface="Work Sans"/>
                <a:ea typeface="Work Sans"/>
                <a:cs typeface="Work Sans"/>
                <a:sym typeface="Work Sans"/>
              </a:defRPr>
            </a:lvl2pPr>
            <a:lvl3pPr lvl="2">
              <a:spcBef>
                <a:spcPts val="0"/>
              </a:spcBef>
              <a:spcAft>
                <a:spcPts val="0"/>
              </a:spcAft>
              <a:buClr>
                <a:schemeClr val="dk2"/>
              </a:buClr>
              <a:buSzPts val="2800"/>
              <a:buNone/>
              <a:defRPr>
                <a:solidFill>
                  <a:schemeClr val="dk2"/>
                </a:solidFill>
                <a:latin typeface="Work Sans"/>
                <a:ea typeface="Work Sans"/>
                <a:cs typeface="Work Sans"/>
                <a:sym typeface="Work Sans"/>
              </a:defRPr>
            </a:lvl3pPr>
            <a:lvl4pPr lvl="3">
              <a:spcBef>
                <a:spcPts val="0"/>
              </a:spcBef>
              <a:spcAft>
                <a:spcPts val="0"/>
              </a:spcAft>
              <a:buClr>
                <a:schemeClr val="dk2"/>
              </a:buClr>
              <a:buSzPts val="2800"/>
              <a:buNone/>
              <a:defRPr>
                <a:solidFill>
                  <a:schemeClr val="dk2"/>
                </a:solidFill>
                <a:latin typeface="Work Sans"/>
                <a:ea typeface="Work Sans"/>
                <a:cs typeface="Work Sans"/>
                <a:sym typeface="Work Sans"/>
              </a:defRPr>
            </a:lvl4pPr>
            <a:lvl5pPr lvl="4">
              <a:spcBef>
                <a:spcPts val="0"/>
              </a:spcBef>
              <a:spcAft>
                <a:spcPts val="0"/>
              </a:spcAft>
              <a:buClr>
                <a:schemeClr val="dk2"/>
              </a:buClr>
              <a:buSzPts val="2800"/>
              <a:buNone/>
              <a:defRPr>
                <a:solidFill>
                  <a:schemeClr val="dk2"/>
                </a:solidFill>
                <a:latin typeface="Work Sans"/>
                <a:ea typeface="Work Sans"/>
                <a:cs typeface="Work Sans"/>
                <a:sym typeface="Work Sans"/>
              </a:defRPr>
            </a:lvl5pPr>
            <a:lvl6pPr lvl="5">
              <a:spcBef>
                <a:spcPts val="0"/>
              </a:spcBef>
              <a:spcAft>
                <a:spcPts val="0"/>
              </a:spcAft>
              <a:buClr>
                <a:schemeClr val="dk2"/>
              </a:buClr>
              <a:buSzPts val="2800"/>
              <a:buNone/>
              <a:defRPr>
                <a:solidFill>
                  <a:schemeClr val="dk2"/>
                </a:solidFill>
                <a:latin typeface="Work Sans"/>
                <a:ea typeface="Work Sans"/>
                <a:cs typeface="Work Sans"/>
                <a:sym typeface="Work Sans"/>
              </a:defRPr>
            </a:lvl6pPr>
            <a:lvl7pPr lvl="6">
              <a:spcBef>
                <a:spcPts val="0"/>
              </a:spcBef>
              <a:spcAft>
                <a:spcPts val="0"/>
              </a:spcAft>
              <a:buClr>
                <a:schemeClr val="dk2"/>
              </a:buClr>
              <a:buSzPts val="2800"/>
              <a:buNone/>
              <a:defRPr>
                <a:solidFill>
                  <a:schemeClr val="dk2"/>
                </a:solidFill>
                <a:latin typeface="Work Sans"/>
                <a:ea typeface="Work Sans"/>
                <a:cs typeface="Work Sans"/>
                <a:sym typeface="Work Sans"/>
              </a:defRPr>
            </a:lvl7pPr>
            <a:lvl8pPr lvl="7">
              <a:spcBef>
                <a:spcPts val="0"/>
              </a:spcBef>
              <a:spcAft>
                <a:spcPts val="0"/>
              </a:spcAft>
              <a:buClr>
                <a:schemeClr val="dk2"/>
              </a:buClr>
              <a:buSzPts val="2800"/>
              <a:buNone/>
              <a:defRPr>
                <a:solidFill>
                  <a:schemeClr val="dk2"/>
                </a:solidFill>
                <a:latin typeface="Work Sans"/>
                <a:ea typeface="Work Sans"/>
                <a:cs typeface="Work Sans"/>
                <a:sym typeface="Work Sans"/>
              </a:defRPr>
            </a:lvl8pPr>
            <a:lvl9pPr lvl="8">
              <a:spcBef>
                <a:spcPts val="0"/>
              </a:spcBef>
              <a:spcAft>
                <a:spcPts val="0"/>
              </a:spcAft>
              <a:buClr>
                <a:schemeClr val="dk2"/>
              </a:buClr>
              <a:buSzPts val="2800"/>
              <a:buNone/>
              <a:defRPr>
                <a:solidFill>
                  <a:schemeClr val="dk2"/>
                </a:solidFill>
                <a:latin typeface="Work Sans"/>
                <a:ea typeface="Work Sans"/>
                <a:cs typeface="Work Sans"/>
                <a:sym typeface="Work Sans"/>
              </a:defRPr>
            </a:lvl9pPr>
          </a:lstStyle>
          <a:p/>
        </p:txBody>
      </p:sp>
      <p:sp>
        <p:nvSpPr>
          <p:cNvPr id="184" name="Google Shape;184;p26"/>
          <p:cNvSpPr txBox="1"/>
          <p:nvPr>
            <p:ph idx="2" type="title"/>
          </p:nvPr>
        </p:nvSpPr>
        <p:spPr>
          <a:xfrm>
            <a:off x="783675" y="1937719"/>
            <a:ext cx="7837500" cy="998100"/>
          </a:xfrm>
          <a:prstGeom prst="rect">
            <a:avLst/>
          </a:prstGeom>
        </p:spPr>
        <p:txBody>
          <a:bodyPr anchorCtr="0" anchor="t" bIns="0" lIns="0" spcFirstLastPara="1" rIns="0" wrap="square" tIns="0">
            <a:noAutofit/>
          </a:bodyPr>
          <a:lstStyle>
            <a:lvl1pPr lvl="0">
              <a:spcBef>
                <a:spcPts val="0"/>
              </a:spcBef>
              <a:spcAft>
                <a:spcPts val="0"/>
              </a:spcAft>
              <a:buSzPts val="7400"/>
              <a:buNone/>
              <a:defRPr sz="7400"/>
            </a:lvl1pPr>
            <a:lvl2pPr lvl="1">
              <a:spcBef>
                <a:spcPts val="0"/>
              </a:spcBef>
              <a:spcAft>
                <a:spcPts val="0"/>
              </a:spcAft>
              <a:buSzPts val="2800"/>
              <a:buNone/>
              <a:defRPr>
                <a:latin typeface="Work Sans"/>
                <a:ea typeface="Work Sans"/>
                <a:cs typeface="Work Sans"/>
                <a:sym typeface="Work Sans"/>
              </a:defRPr>
            </a:lvl2pPr>
            <a:lvl3pPr lvl="2">
              <a:spcBef>
                <a:spcPts val="0"/>
              </a:spcBef>
              <a:spcAft>
                <a:spcPts val="0"/>
              </a:spcAft>
              <a:buSzPts val="2800"/>
              <a:buNone/>
              <a:defRPr>
                <a:latin typeface="Work Sans"/>
                <a:ea typeface="Work Sans"/>
                <a:cs typeface="Work Sans"/>
                <a:sym typeface="Work Sans"/>
              </a:defRPr>
            </a:lvl3pPr>
            <a:lvl4pPr lvl="3">
              <a:spcBef>
                <a:spcPts val="0"/>
              </a:spcBef>
              <a:spcAft>
                <a:spcPts val="0"/>
              </a:spcAft>
              <a:buSzPts val="2800"/>
              <a:buNone/>
              <a:defRPr>
                <a:latin typeface="Work Sans"/>
                <a:ea typeface="Work Sans"/>
                <a:cs typeface="Work Sans"/>
                <a:sym typeface="Work Sans"/>
              </a:defRPr>
            </a:lvl4pPr>
            <a:lvl5pPr lvl="4">
              <a:spcBef>
                <a:spcPts val="0"/>
              </a:spcBef>
              <a:spcAft>
                <a:spcPts val="0"/>
              </a:spcAft>
              <a:buSzPts val="2800"/>
              <a:buNone/>
              <a:defRPr>
                <a:latin typeface="Work Sans"/>
                <a:ea typeface="Work Sans"/>
                <a:cs typeface="Work Sans"/>
                <a:sym typeface="Work Sans"/>
              </a:defRPr>
            </a:lvl5pPr>
            <a:lvl6pPr lvl="5">
              <a:spcBef>
                <a:spcPts val="0"/>
              </a:spcBef>
              <a:spcAft>
                <a:spcPts val="0"/>
              </a:spcAft>
              <a:buSzPts val="2800"/>
              <a:buNone/>
              <a:defRPr>
                <a:latin typeface="Work Sans"/>
                <a:ea typeface="Work Sans"/>
                <a:cs typeface="Work Sans"/>
                <a:sym typeface="Work Sans"/>
              </a:defRPr>
            </a:lvl6pPr>
            <a:lvl7pPr lvl="6">
              <a:spcBef>
                <a:spcPts val="0"/>
              </a:spcBef>
              <a:spcAft>
                <a:spcPts val="0"/>
              </a:spcAft>
              <a:buSzPts val="2800"/>
              <a:buNone/>
              <a:defRPr>
                <a:latin typeface="Work Sans"/>
                <a:ea typeface="Work Sans"/>
                <a:cs typeface="Work Sans"/>
                <a:sym typeface="Work Sans"/>
              </a:defRPr>
            </a:lvl7pPr>
            <a:lvl8pPr lvl="7">
              <a:spcBef>
                <a:spcPts val="0"/>
              </a:spcBef>
              <a:spcAft>
                <a:spcPts val="0"/>
              </a:spcAft>
              <a:buSzPts val="2800"/>
              <a:buNone/>
              <a:defRPr>
                <a:latin typeface="Work Sans"/>
                <a:ea typeface="Work Sans"/>
                <a:cs typeface="Work Sans"/>
                <a:sym typeface="Work Sans"/>
              </a:defRPr>
            </a:lvl8pPr>
            <a:lvl9pPr lvl="8">
              <a:spcBef>
                <a:spcPts val="0"/>
              </a:spcBef>
              <a:spcAft>
                <a:spcPts val="0"/>
              </a:spcAft>
              <a:buSzPts val="2800"/>
              <a:buNone/>
              <a:defRPr>
                <a:latin typeface="Work Sans"/>
                <a:ea typeface="Work Sans"/>
                <a:cs typeface="Work Sans"/>
                <a:sym typeface="Work Sans"/>
              </a:defRPr>
            </a:lvl9pPr>
          </a:lstStyle>
          <a:p/>
        </p:txBody>
      </p:sp>
      <p:sp>
        <p:nvSpPr>
          <p:cNvPr id="185" name="Google Shape;185;p26"/>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86" name="Google Shape;186;p26"/>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187" name="Google Shape;187;p26"/>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dk1"/>
              </a:buClr>
              <a:buSzPts val="800"/>
              <a:buChar char="●"/>
              <a:defRPr/>
            </a:lvl1pPr>
            <a:lvl2pPr indent="-279400" lvl="1" marL="914400" algn="ctr">
              <a:spcBef>
                <a:spcPts val="0"/>
              </a:spcBef>
              <a:spcAft>
                <a:spcPts val="0"/>
              </a:spcAft>
              <a:buClr>
                <a:schemeClr val="dk1"/>
              </a:buClr>
              <a:buSzPts val="800"/>
              <a:buChar char="○"/>
              <a:defRPr/>
            </a:lvl2pPr>
            <a:lvl3pPr indent="-279400" lvl="2" marL="1371600" algn="ctr">
              <a:spcBef>
                <a:spcPts val="0"/>
              </a:spcBef>
              <a:spcAft>
                <a:spcPts val="0"/>
              </a:spcAft>
              <a:buClr>
                <a:schemeClr val="dk1"/>
              </a:buClr>
              <a:buSzPts val="800"/>
              <a:buChar char="■"/>
              <a:defRPr/>
            </a:lvl3pPr>
            <a:lvl4pPr indent="-279400" lvl="3" marL="1828800" algn="ctr">
              <a:spcBef>
                <a:spcPts val="0"/>
              </a:spcBef>
              <a:spcAft>
                <a:spcPts val="0"/>
              </a:spcAft>
              <a:buClr>
                <a:schemeClr val="dk1"/>
              </a:buClr>
              <a:buSzPts val="800"/>
              <a:buChar char="●"/>
              <a:defRPr/>
            </a:lvl4pPr>
            <a:lvl5pPr indent="-279400" lvl="4" marL="2286000" algn="ctr">
              <a:spcBef>
                <a:spcPts val="0"/>
              </a:spcBef>
              <a:spcAft>
                <a:spcPts val="0"/>
              </a:spcAft>
              <a:buClr>
                <a:schemeClr val="dk1"/>
              </a:buClr>
              <a:buSzPts val="800"/>
              <a:buChar char="○"/>
              <a:defRPr/>
            </a:lvl5pPr>
            <a:lvl6pPr indent="-279400" lvl="5" marL="2743200" algn="ctr">
              <a:spcBef>
                <a:spcPts val="0"/>
              </a:spcBef>
              <a:spcAft>
                <a:spcPts val="0"/>
              </a:spcAft>
              <a:buClr>
                <a:schemeClr val="dk1"/>
              </a:buClr>
              <a:buSzPts val="800"/>
              <a:buChar char="■"/>
              <a:defRPr/>
            </a:lvl6pPr>
            <a:lvl7pPr indent="-279400" lvl="6" marL="3200400" algn="ctr">
              <a:spcBef>
                <a:spcPts val="0"/>
              </a:spcBef>
              <a:spcAft>
                <a:spcPts val="0"/>
              </a:spcAft>
              <a:buClr>
                <a:schemeClr val="dk1"/>
              </a:buClr>
              <a:buSzPts val="800"/>
              <a:buChar char="●"/>
              <a:defRPr/>
            </a:lvl7pPr>
            <a:lvl8pPr indent="-279400" lvl="7" marL="3657600" algn="ctr">
              <a:spcBef>
                <a:spcPts val="0"/>
              </a:spcBef>
              <a:spcAft>
                <a:spcPts val="0"/>
              </a:spcAft>
              <a:buClr>
                <a:schemeClr val="dk1"/>
              </a:buClr>
              <a:buSzPts val="800"/>
              <a:buChar char="○"/>
              <a:defRPr/>
            </a:lvl8pPr>
            <a:lvl9pPr indent="-279400" lvl="8" marL="4114800" algn="ctr">
              <a:spcBef>
                <a:spcPts val="0"/>
              </a:spcBef>
              <a:spcAft>
                <a:spcPts val="0"/>
              </a:spcAft>
              <a:buClr>
                <a:schemeClr val="dk1"/>
              </a:buClr>
              <a:buSzPts val="800"/>
              <a:buChar char="■"/>
              <a:defRPr/>
            </a:lvl9pPr>
          </a:lstStyle>
          <a:p/>
        </p:txBody>
      </p:sp>
      <p:sp>
        <p:nvSpPr>
          <p:cNvPr id="188" name="Google Shape;188;p26"/>
          <p:cNvSpPr txBox="1"/>
          <p:nvPr>
            <p:ph idx="3"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dk1"/>
              </a:buClr>
              <a:buSzPts val="800"/>
              <a:buChar char="●"/>
              <a:defRPr/>
            </a:lvl1pPr>
            <a:lvl2pPr indent="-279400" lvl="1" marL="914400" algn="ctr">
              <a:spcBef>
                <a:spcPts val="0"/>
              </a:spcBef>
              <a:spcAft>
                <a:spcPts val="0"/>
              </a:spcAft>
              <a:buClr>
                <a:schemeClr val="dk1"/>
              </a:buClr>
              <a:buSzPts val="800"/>
              <a:buChar char="○"/>
              <a:defRPr/>
            </a:lvl2pPr>
            <a:lvl3pPr indent="-279400" lvl="2" marL="1371600" algn="ctr">
              <a:spcBef>
                <a:spcPts val="0"/>
              </a:spcBef>
              <a:spcAft>
                <a:spcPts val="0"/>
              </a:spcAft>
              <a:buClr>
                <a:schemeClr val="dk1"/>
              </a:buClr>
              <a:buSzPts val="800"/>
              <a:buChar char="■"/>
              <a:defRPr/>
            </a:lvl3pPr>
            <a:lvl4pPr indent="-279400" lvl="3" marL="1828800" algn="ctr">
              <a:spcBef>
                <a:spcPts val="0"/>
              </a:spcBef>
              <a:spcAft>
                <a:spcPts val="0"/>
              </a:spcAft>
              <a:buClr>
                <a:schemeClr val="dk1"/>
              </a:buClr>
              <a:buSzPts val="800"/>
              <a:buChar char="●"/>
              <a:defRPr/>
            </a:lvl4pPr>
            <a:lvl5pPr indent="-279400" lvl="4" marL="2286000" algn="ctr">
              <a:spcBef>
                <a:spcPts val="0"/>
              </a:spcBef>
              <a:spcAft>
                <a:spcPts val="0"/>
              </a:spcAft>
              <a:buClr>
                <a:schemeClr val="dk1"/>
              </a:buClr>
              <a:buSzPts val="800"/>
              <a:buChar char="○"/>
              <a:defRPr/>
            </a:lvl5pPr>
            <a:lvl6pPr indent="-279400" lvl="5" marL="2743200" algn="ctr">
              <a:spcBef>
                <a:spcPts val="0"/>
              </a:spcBef>
              <a:spcAft>
                <a:spcPts val="0"/>
              </a:spcAft>
              <a:buClr>
                <a:schemeClr val="dk1"/>
              </a:buClr>
              <a:buSzPts val="800"/>
              <a:buChar char="■"/>
              <a:defRPr/>
            </a:lvl6pPr>
            <a:lvl7pPr indent="-279400" lvl="6" marL="3200400" algn="ctr">
              <a:spcBef>
                <a:spcPts val="0"/>
              </a:spcBef>
              <a:spcAft>
                <a:spcPts val="0"/>
              </a:spcAft>
              <a:buClr>
                <a:schemeClr val="dk1"/>
              </a:buClr>
              <a:buSzPts val="800"/>
              <a:buChar char="●"/>
              <a:defRPr/>
            </a:lvl7pPr>
            <a:lvl8pPr indent="-279400" lvl="7" marL="3657600" algn="ctr">
              <a:spcBef>
                <a:spcPts val="0"/>
              </a:spcBef>
              <a:spcAft>
                <a:spcPts val="0"/>
              </a:spcAft>
              <a:buClr>
                <a:schemeClr val="dk1"/>
              </a:buClr>
              <a:buSzPts val="800"/>
              <a:buChar char="○"/>
              <a:defRPr/>
            </a:lvl8pPr>
            <a:lvl9pPr indent="-279400" lvl="8" marL="4114800" algn="ctr">
              <a:spcBef>
                <a:spcPts val="0"/>
              </a:spcBef>
              <a:spcAft>
                <a:spcPts val="0"/>
              </a:spcAft>
              <a:buClr>
                <a:schemeClr val="dk1"/>
              </a:buClr>
              <a:buSzPts val="800"/>
              <a:buChar char="■"/>
              <a:defRPr/>
            </a:lvl9pPr>
          </a:lstStyle>
          <a:p/>
        </p:txBody>
      </p:sp>
      <p:sp>
        <p:nvSpPr>
          <p:cNvPr id="189" name="Google Shape;189;p26"/>
          <p:cNvSpPr txBox="1"/>
          <p:nvPr>
            <p:ph idx="4"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dk1"/>
              </a:buClr>
              <a:buSzPts val="800"/>
              <a:buChar char="●"/>
              <a:defRPr/>
            </a:lvl1pPr>
            <a:lvl2pPr indent="-279400" lvl="1" marL="914400" algn="r">
              <a:spcBef>
                <a:spcPts val="0"/>
              </a:spcBef>
              <a:spcAft>
                <a:spcPts val="0"/>
              </a:spcAft>
              <a:buClr>
                <a:schemeClr val="dk1"/>
              </a:buClr>
              <a:buSzPts val="800"/>
              <a:buChar char="○"/>
              <a:defRPr/>
            </a:lvl2pPr>
            <a:lvl3pPr indent="-279400" lvl="2" marL="1371600" algn="r">
              <a:spcBef>
                <a:spcPts val="0"/>
              </a:spcBef>
              <a:spcAft>
                <a:spcPts val="0"/>
              </a:spcAft>
              <a:buClr>
                <a:schemeClr val="dk1"/>
              </a:buClr>
              <a:buSzPts val="800"/>
              <a:buChar char="■"/>
              <a:defRPr/>
            </a:lvl3pPr>
            <a:lvl4pPr indent="-279400" lvl="3" marL="1828800" algn="r">
              <a:spcBef>
                <a:spcPts val="0"/>
              </a:spcBef>
              <a:spcAft>
                <a:spcPts val="0"/>
              </a:spcAft>
              <a:buClr>
                <a:schemeClr val="dk1"/>
              </a:buClr>
              <a:buSzPts val="800"/>
              <a:buChar char="●"/>
              <a:defRPr/>
            </a:lvl4pPr>
            <a:lvl5pPr indent="-279400" lvl="4" marL="2286000" algn="r">
              <a:spcBef>
                <a:spcPts val="0"/>
              </a:spcBef>
              <a:spcAft>
                <a:spcPts val="0"/>
              </a:spcAft>
              <a:buClr>
                <a:schemeClr val="dk1"/>
              </a:buClr>
              <a:buSzPts val="800"/>
              <a:buChar char="○"/>
              <a:defRPr/>
            </a:lvl5pPr>
            <a:lvl6pPr indent="-279400" lvl="5" marL="2743200" algn="r">
              <a:spcBef>
                <a:spcPts val="0"/>
              </a:spcBef>
              <a:spcAft>
                <a:spcPts val="0"/>
              </a:spcAft>
              <a:buClr>
                <a:schemeClr val="dk1"/>
              </a:buClr>
              <a:buSzPts val="800"/>
              <a:buChar char="■"/>
              <a:defRPr/>
            </a:lvl6pPr>
            <a:lvl7pPr indent="-279400" lvl="6" marL="3200400" algn="r">
              <a:spcBef>
                <a:spcPts val="0"/>
              </a:spcBef>
              <a:spcAft>
                <a:spcPts val="0"/>
              </a:spcAft>
              <a:buClr>
                <a:schemeClr val="dk1"/>
              </a:buClr>
              <a:buSzPts val="800"/>
              <a:buChar char="●"/>
              <a:defRPr/>
            </a:lvl7pPr>
            <a:lvl8pPr indent="-279400" lvl="7" marL="3657600" algn="r">
              <a:spcBef>
                <a:spcPts val="0"/>
              </a:spcBef>
              <a:spcAft>
                <a:spcPts val="0"/>
              </a:spcAft>
              <a:buClr>
                <a:schemeClr val="dk1"/>
              </a:buClr>
              <a:buSzPts val="800"/>
              <a:buChar char="○"/>
              <a:defRPr/>
            </a:lvl8pPr>
            <a:lvl9pPr indent="-279400" lvl="8" marL="4114800" algn="r">
              <a:spcBef>
                <a:spcPts val="0"/>
              </a:spcBef>
              <a:spcAft>
                <a:spcPts val="0"/>
              </a:spcAft>
              <a:buClr>
                <a:schemeClr val="dk1"/>
              </a:buClr>
              <a:buSzPts val="800"/>
              <a:buChar char="■"/>
              <a:defRPr/>
            </a:lvl9pPr>
          </a:lstStyle>
          <a:p/>
        </p:txBody>
      </p:sp>
      <p:sp>
        <p:nvSpPr>
          <p:cNvPr id="190" name="Google Shape;190;p26"/>
          <p:cNvSpPr/>
          <p:nvPr>
            <p:ph idx="5" type="pic"/>
          </p:nvPr>
        </p:nvSpPr>
        <p:spPr>
          <a:xfrm>
            <a:off x="8169375" y="3803400"/>
            <a:ext cx="713400" cy="7128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type="titleOnly">
  <p:cSld name="TITLE_ONLY">
    <p:spTree>
      <p:nvGrpSpPr>
        <p:cNvPr id="191" name="Shape 191"/>
        <p:cNvGrpSpPr/>
        <p:nvPr/>
      </p:nvGrpSpPr>
      <p:grpSpPr>
        <a:xfrm>
          <a:off x="0" y="0"/>
          <a:ext cx="0" cy="0"/>
          <a:chOff x="0" y="0"/>
          <a:chExt cx="0" cy="0"/>
        </a:xfrm>
      </p:grpSpPr>
      <p:sp>
        <p:nvSpPr>
          <p:cNvPr id="192" name="Google Shape;192;p27"/>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194" name="Google Shape;194;p27"/>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195" name="Google Shape;195;p27"/>
          <p:cNvSpPr txBox="1"/>
          <p:nvPr>
            <p:ph idx="12" type="sldNum"/>
          </p:nvPr>
        </p:nvSpPr>
        <p:spPr>
          <a:xfrm>
            <a:off x="226300" y="4886025"/>
            <a:ext cx="456600" cy="1692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96" name="Google Shape;196;p27"/>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197" name="Google Shape;197;p27"/>
          <p:cNvSpPr txBox="1"/>
          <p:nvPr>
            <p:ph idx="2"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98" name="Google Shape;198;p27"/>
          <p:cNvSpPr txBox="1"/>
          <p:nvPr>
            <p:ph idx="3"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99" name="Google Shape;199;p27"/>
          <p:cNvSpPr txBox="1"/>
          <p:nvPr>
            <p:ph idx="4"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200" name="Google Shape;200;p27"/>
          <p:cNvSpPr txBox="1"/>
          <p:nvPr>
            <p:ph idx="5"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01" name="Google Shape;201;p27"/>
          <p:cNvSpPr/>
          <p:nvPr>
            <p:ph idx="6" type="pic"/>
          </p:nvPr>
        </p:nvSpPr>
        <p:spPr>
          <a:xfrm>
            <a:off x="3191025" y="237725"/>
            <a:ext cx="5687100" cy="4041000"/>
          </a:xfrm>
          <a:prstGeom prst="rect">
            <a:avLst/>
          </a:prstGeom>
          <a:noFill/>
          <a:ln>
            <a:noFill/>
          </a:ln>
        </p:spPr>
      </p:sp>
      <p:sp>
        <p:nvSpPr>
          <p:cNvPr id="202" name="Google Shape;202;p27"/>
          <p:cNvSpPr txBox="1"/>
          <p:nvPr>
            <p:ph idx="7" type="body"/>
          </p:nvPr>
        </p:nvSpPr>
        <p:spPr>
          <a:xfrm>
            <a:off x="3191400" y="4417843"/>
            <a:ext cx="56871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ONE_COLUMN_TEXT">
    <p:spTree>
      <p:nvGrpSpPr>
        <p:cNvPr id="203" name="Shape 203"/>
        <p:cNvGrpSpPr/>
        <p:nvPr/>
      </p:nvGrpSpPr>
      <p:grpSpPr>
        <a:xfrm>
          <a:off x="0" y="0"/>
          <a:ext cx="0" cy="0"/>
          <a:chOff x="0" y="0"/>
          <a:chExt cx="0" cy="0"/>
        </a:xfrm>
      </p:grpSpPr>
      <p:sp>
        <p:nvSpPr>
          <p:cNvPr id="204" name="Google Shape;204;p28"/>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8"/>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07" name="Google Shape;207;p28"/>
          <p:cNvSpPr txBox="1"/>
          <p:nvPr>
            <p:ph idx="2"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08" name="Google Shape;208;p28"/>
          <p:cNvSpPr txBox="1"/>
          <p:nvPr>
            <p:ph idx="3" type="body"/>
          </p:nvPr>
        </p:nvSpPr>
        <p:spPr>
          <a:xfrm>
            <a:off x="3280618" y="4269035"/>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09" name="Google Shape;209;p28"/>
          <p:cNvSpPr txBox="1"/>
          <p:nvPr>
            <p:ph idx="4" type="body"/>
          </p:nvPr>
        </p:nvSpPr>
        <p:spPr>
          <a:xfrm>
            <a:off x="6138193" y="4269035"/>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0" name="Google Shape;210;p28"/>
          <p:cNvSpPr txBox="1"/>
          <p:nvPr>
            <p:ph idx="5" type="body"/>
          </p:nvPr>
        </p:nvSpPr>
        <p:spPr>
          <a:xfrm>
            <a:off x="3280618" y="31975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1" name="Google Shape;211;p28"/>
          <p:cNvSpPr txBox="1"/>
          <p:nvPr>
            <p:ph idx="6" type="body"/>
          </p:nvPr>
        </p:nvSpPr>
        <p:spPr>
          <a:xfrm>
            <a:off x="6138193" y="31975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2" name="Google Shape;212;p28"/>
          <p:cNvSpPr txBox="1"/>
          <p:nvPr>
            <p:ph idx="7" type="body"/>
          </p:nvPr>
        </p:nvSpPr>
        <p:spPr>
          <a:xfrm>
            <a:off x="3280618" y="212975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3" name="Google Shape;213;p28"/>
          <p:cNvSpPr txBox="1"/>
          <p:nvPr>
            <p:ph idx="8" type="body"/>
          </p:nvPr>
        </p:nvSpPr>
        <p:spPr>
          <a:xfrm>
            <a:off x="6138193" y="212975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4" name="Google Shape;214;p28"/>
          <p:cNvSpPr txBox="1"/>
          <p:nvPr>
            <p:ph idx="9" type="body"/>
          </p:nvPr>
        </p:nvSpPr>
        <p:spPr>
          <a:xfrm>
            <a:off x="3280618" y="10620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5" name="Google Shape;215;p28"/>
          <p:cNvSpPr txBox="1"/>
          <p:nvPr>
            <p:ph idx="13" type="body"/>
          </p:nvPr>
        </p:nvSpPr>
        <p:spPr>
          <a:xfrm>
            <a:off x="6138193" y="10620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6" name="Google Shape;216;p28"/>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17" name="Google Shape;217;p28"/>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18" name="Google Shape;218;p28"/>
          <p:cNvSpPr txBox="1"/>
          <p:nvPr>
            <p:ph idx="1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19" name="Google Shape;219;p28"/>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20" name="Google Shape;220;p28"/>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nalysis">
  <p:cSld name="MAIN_POINT">
    <p:spTree>
      <p:nvGrpSpPr>
        <p:cNvPr id="221" name="Shape 221"/>
        <p:cNvGrpSpPr/>
        <p:nvPr/>
      </p:nvGrpSpPr>
      <p:grpSpPr>
        <a:xfrm>
          <a:off x="0" y="0"/>
          <a:ext cx="0" cy="0"/>
          <a:chOff x="0" y="0"/>
          <a:chExt cx="0" cy="0"/>
        </a:xfrm>
      </p:grpSpPr>
      <p:sp>
        <p:nvSpPr>
          <p:cNvPr id="222" name="Google Shape;222;p29"/>
          <p:cNvSpPr txBox="1"/>
          <p:nvPr>
            <p:ph idx="1" type="body"/>
          </p:nvPr>
        </p:nvSpPr>
        <p:spPr>
          <a:xfrm rot="-5400000">
            <a:off x="2880627" y="2439527"/>
            <a:ext cx="16713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23" name="Google Shape;223;p29"/>
          <p:cNvSpPr txBox="1"/>
          <p:nvPr>
            <p:ph idx="2" type="body"/>
          </p:nvPr>
        </p:nvSpPr>
        <p:spPr>
          <a:xfrm>
            <a:off x="7799175" y="3062475"/>
            <a:ext cx="1083600" cy="1230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24" name="Google Shape;224;p29"/>
          <p:cNvSpPr/>
          <p:nvPr>
            <p:ph idx="3" type="pic"/>
          </p:nvPr>
        </p:nvSpPr>
        <p:spPr>
          <a:xfrm>
            <a:off x="3932100" y="1663275"/>
            <a:ext cx="3492600" cy="1665000"/>
          </a:xfrm>
          <a:prstGeom prst="rect">
            <a:avLst/>
          </a:prstGeom>
          <a:noFill/>
          <a:ln cap="flat" cmpd="sng" w="9525">
            <a:solidFill>
              <a:schemeClr val="accent6"/>
            </a:solidFill>
            <a:prstDash val="solid"/>
            <a:round/>
            <a:headEnd len="sm" w="sm" type="none"/>
            <a:tailEnd len="sm" w="sm" type="none"/>
          </a:ln>
        </p:spPr>
      </p:sp>
      <p:sp>
        <p:nvSpPr>
          <p:cNvPr id="225" name="Google Shape;225;p29"/>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26" name="Google Shape;226;p29"/>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txBox="1"/>
          <p:nvPr>
            <p:ph idx="4"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28" name="Google Shape;228;p29"/>
          <p:cNvSpPr txBox="1"/>
          <p:nvPr>
            <p:ph idx="5" type="body"/>
          </p:nvPr>
        </p:nvSpPr>
        <p:spPr>
          <a:xfrm>
            <a:off x="7799263" y="2288525"/>
            <a:ext cx="1083600" cy="1230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29" name="Google Shape;229;p29"/>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30" name="Google Shape;230;p29"/>
          <p:cNvSpPr txBox="1"/>
          <p:nvPr>
            <p:ph idx="6"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31" name="Google Shape;231;p29"/>
          <p:cNvSpPr txBox="1"/>
          <p:nvPr>
            <p:ph idx="7"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32" name="Google Shape;232;p29"/>
          <p:cNvSpPr txBox="1"/>
          <p:nvPr>
            <p:ph idx="8"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233" name="Google Shape;233;p29"/>
          <p:cNvSpPr txBox="1"/>
          <p:nvPr>
            <p:ph idx="9"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cxnSp>
        <p:nvCxnSpPr>
          <p:cNvPr id="234" name="Google Shape;234;p29"/>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35" name="Google Shape;235;p29"/>
          <p:cNvSpPr txBox="1"/>
          <p:nvPr>
            <p:ph idx="13" type="body"/>
          </p:nvPr>
        </p:nvSpPr>
        <p:spPr>
          <a:xfrm>
            <a:off x="4600975" y="3469432"/>
            <a:ext cx="22263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Use">
  <p:cSld name="SECTION_TITLE_AND_DESCRIPTION">
    <p:spTree>
      <p:nvGrpSpPr>
        <p:cNvPr id="236" name="Shape 236"/>
        <p:cNvGrpSpPr/>
        <p:nvPr/>
      </p:nvGrpSpPr>
      <p:grpSpPr>
        <a:xfrm>
          <a:off x="0" y="0"/>
          <a:ext cx="0" cy="0"/>
          <a:chOff x="0" y="0"/>
          <a:chExt cx="0" cy="0"/>
        </a:xfrm>
      </p:grpSpPr>
      <p:sp>
        <p:nvSpPr>
          <p:cNvPr id="237" name="Google Shape;237;p30"/>
          <p:cNvSpPr/>
          <p:nvPr>
            <p:ph idx="2" type="pic"/>
          </p:nvPr>
        </p:nvSpPr>
        <p:spPr>
          <a:xfrm>
            <a:off x="6044400" y="2376600"/>
            <a:ext cx="2838300" cy="2138400"/>
          </a:xfrm>
          <a:prstGeom prst="rect">
            <a:avLst/>
          </a:prstGeom>
          <a:noFill/>
          <a:ln>
            <a:noFill/>
          </a:ln>
        </p:spPr>
      </p:sp>
      <p:sp>
        <p:nvSpPr>
          <p:cNvPr id="238" name="Google Shape;238;p30"/>
          <p:cNvSpPr/>
          <p:nvPr>
            <p:ph idx="3" type="pic"/>
          </p:nvPr>
        </p:nvSpPr>
        <p:spPr>
          <a:xfrm>
            <a:off x="6044400" y="237000"/>
            <a:ext cx="2838300" cy="2138400"/>
          </a:xfrm>
          <a:prstGeom prst="rect">
            <a:avLst/>
          </a:prstGeom>
          <a:noFill/>
          <a:ln>
            <a:noFill/>
          </a:ln>
        </p:spPr>
      </p:sp>
      <p:sp>
        <p:nvSpPr>
          <p:cNvPr id="239" name="Google Shape;239;p30"/>
          <p:cNvSpPr/>
          <p:nvPr>
            <p:ph idx="4" type="pic"/>
          </p:nvPr>
        </p:nvSpPr>
        <p:spPr>
          <a:xfrm>
            <a:off x="3191400" y="2377325"/>
            <a:ext cx="2853000" cy="2138400"/>
          </a:xfrm>
          <a:prstGeom prst="rect">
            <a:avLst/>
          </a:prstGeom>
          <a:noFill/>
          <a:ln>
            <a:noFill/>
          </a:ln>
        </p:spPr>
      </p:sp>
      <p:sp>
        <p:nvSpPr>
          <p:cNvPr id="240" name="Google Shape;240;p30"/>
          <p:cNvSpPr/>
          <p:nvPr>
            <p:ph idx="5" type="pic"/>
          </p:nvPr>
        </p:nvSpPr>
        <p:spPr>
          <a:xfrm>
            <a:off x="3191400" y="237725"/>
            <a:ext cx="2853000" cy="2138400"/>
          </a:xfrm>
          <a:prstGeom prst="rect">
            <a:avLst/>
          </a:prstGeom>
          <a:noFill/>
          <a:ln>
            <a:noFill/>
          </a:ln>
        </p:spPr>
      </p:sp>
      <p:sp>
        <p:nvSpPr>
          <p:cNvPr id="241" name="Google Shape;241;p30"/>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42" name="Google Shape;242;p30"/>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44" name="Google Shape;244;p30"/>
          <p:cNvSpPr txBox="1"/>
          <p:nvPr>
            <p:ph idx="6"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45" name="Google Shape;245;p30"/>
          <p:cNvSpPr/>
          <p:nvPr>
            <p:ph idx="7" type="pic"/>
          </p:nvPr>
        </p:nvSpPr>
        <p:spPr>
          <a:xfrm>
            <a:off x="3787750" y="712275"/>
            <a:ext cx="1625100" cy="1186500"/>
          </a:xfrm>
          <a:prstGeom prst="rect">
            <a:avLst/>
          </a:prstGeom>
          <a:noFill/>
          <a:ln>
            <a:noFill/>
          </a:ln>
        </p:spPr>
      </p:sp>
      <p:sp>
        <p:nvSpPr>
          <p:cNvPr id="246" name="Google Shape;246;p30"/>
          <p:cNvSpPr/>
          <p:nvPr>
            <p:ph idx="8" type="pic"/>
          </p:nvPr>
        </p:nvSpPr>
        <p:spPr>
          <a:xfrm>
            <a:off x="3787750" y="2851125"/>
            <a:ext cx="1625100" cy="1186800"/>
          </a:xfrm>
          <a:prstGeom prst="rect">
            <a:avLst/>
          </a:prstGeom>
          <a:noFill/>
          <a:ln>
            <a:noFill/>
          </a:ln>
        </p:spPr>
      </p:sp>
      <p:sp>
        <p:nvSpPr>
          <p:cNvPr id="247" name="Google Shape;247;p30"/>
          <p:cNvSpPr/>
          <p:nvPr>
            <p:ph idx="9" type="pic"/>
          </p:nvPr>
        </p:nvSpPr>
        <p:spPr>
          <a:xfrm>
            <a:off x="6660975" y="715975"/>
            <a:ext cx="1625100" cy="1186500"/>
          </a:xfrm>
          <a:prstGeom prst="rect">
            <a:avLst/>
          </a:prstGeom>
          <a:noFill/>
          <a:ln>
            <a:noFill/>
          </a:ln>
        </p:spPr>
      </p:sp>
      <p:sp>
        <p:nvSpPr>
          <p:cNvPr id="248" name="Google Shape;248;p30"/>
          <p:cNvSpPr/>
          <p:nvPr>
            <p:ph idx="13" type="pic"/>
          </p:nvPr>
        </p:nvSpPr>
        <p:spPr>
          <a:xfrm>
            <a:off x="6660681" y="2853125"/>
            <a:ext cx="1625700" cy="1186800"/>
          </a:xfrm>
          <a:prstGeom prst="rect">
            <a:avLst/>
          </a:prstGeom>
          <a:noFill/>
          <a:ln>
            <a:noFill/>
          </a:ln>
        </p:spPr>
      </p:sp>
      <p:sp>
        <p:nvSpPr>
          <p:cNvPr id="249" name="Google Shape;249;p30"/>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50" name="Google Shape;250;p30"/>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51" name="Google Shape;251;p30"/>
          <p:cNvSpPr txBox="1"/>
          <p:nvPr>
            <p:ph idx="1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52" name="Google Shape;252;p30"/>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53" name="Google Shape;253;p30"/>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and Don'ts 1">
  <p:cSld name="CAPTION_ONLY">
    <p:spTree>
      <p:nvGrpSpPr>
        <p:cNvPr id="254" name="Shape 254"/>
        <p:cNvGrpSpPr/>
        <p:nvPr/>
      </p:nvGrpSpPr>
      <p:grpSpPr>
        <a:xfrm>
          <a:off x="0" y="0"/>
          <a:ext cx="0" cy="0"/>
          <a:chOff x="0" y="0"/>
          <a:chExt cx="0" cy="0"/>
        </a:xfrm>
      </p:grpSpPr>
      <p:sp>
        <p:nvSpPr>
          <p:cNvPr id="255" name="Google Shape;255;p31"/>
          <p:cNvSpPr/>
          <p:nvPr>
            <p:ph idx="2" type="pic"/>
          </p:nvPr>
        </p:nvSpPr>
        <p:spPr>
          <a:xfrm>
            <a:off x="6149225" y="2379324"/>
            <a:ext cx="2728200" cy="1665000"/>
          </a:xfrm>
          <a:prstGeom prst="rect">
            <a:avLst/>
          </a:prstGeom>
          <a:noFill/>
          <a:ln cap="flat" cmpd="sng" w="9525">
            <a:solidFill>
              <a:schemeClr val="accent6"/>
            </a:solidFill>
            <a:prstDash val="solid"/>
            <a:round/>
            <a:headEnd len="sm" w="sm" type="none"/>
            <a:tailEnd len="sm" w="sm" type="none"/>
          </a:ln>
        </p:spPr>
      </p:sp>
      <p:sp>
        <p:nvSpPr>
          <p:cNvPr id="256" name="Google Shape;256;p31"/>
          <p:cNvSpPr/>
          <p:nvPr>
            <p:ph idx="3" type="pic"/>
          </p:nvPr>
        </p:nvSpPr>
        <p:spPr>
          <a:xfrm>
            <a:off x="3191400" y="2379324"/>
            <a:ext cx="2728200" cy="1665000"/>
          </a:xfrm>
          <a:prstGeom prst="rect">
            <a:avLst/>
          </a:prstGeom>
          <a:noFill/>
          <a:ln cap="flat" cmpd="sng" w="9525">
            <a:solidFill>
              <a:schemeClr val="accent6"/>
            </a:solidFill>
            <a:prstDash val="solid"/>
            <a:round/>
            <a:headEnd len="sm" w="sm" type="none"/>
            <a:tailEnd len="sm" w="sm" type="none"/>
          </a:ln>
        </p:spPr>
      </p:sp>
      <p:sp>
        <p:nvSpPr>
          <p:cNvPr id="257" name="Google Shape;257;p31"/>
          <p:cNvSpPr txBox="1"/>
          <p:nvPr>
            <p:ph idx="1" type="body"/>
          </p:nvPr>
        </p:nvSpPr>
        <p:spPr>
          <a:xfrm>
            <a:off x="3191400"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58" name="Google Shape;258;p31"/>
          <p:cNvSpPr txBox="1"/>
          <p:nvPr>
            <p:ph idx="4" type="body"/>
          </p:nvPr>
        </p:nvSpPr>
        <p:spPr>
          <a:xfrm>
            <a:off x="6149225"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59" name="Google Shape;259;p31"/>
          <p:cNvSpPr/>
          <p:nvPr>
            <p:ph idx="5" type="pic"/>
          </p:nvPr>
        </p:nvSpPr>
        <p:spPr>
          <a:xfrm>
            <a:off x="6149225" y="237600"/>
            <a:ext cx="2728200" cy="1665000"/>
          </a:xfrm>
          <a:prstGeom prst="rect">
            <a:avLst/>
          </a:prstGeom>
          <a:noFill/>
          <a:ln cap="flat" cmpd="sng" w="9525">
            <a:solidFill>
              <a:schemeClr val="accent6"/>
            </a:solidFill>
            <a:prstDash val="solid"/>
            <a:round/>
            <a:headEnd len="sm" w="sm" type="none"/>
            <a:tailEnd len="sm" w="sm" type="none"/>
          </a:ln>
        </p:spPr>
      </p:sp>
      <p:sp>
        <p:nvSpPr>
          <p:cNvPr id="260" name="Google Shape;260;p31"/>
          <p:cNvSpPr/>
          <p:nvPr>
            <p:ph idx="6" type="pic"/>
          </p:nvPr>
        </p:nvSpPr>
        <p:spPr>
          <a:xfrm>
            <a:off x="3191400" y="237600"/>
            <a:ext cx="2728200" cy="1665000"/>
          </a:xfrm>
          <a:prstGeom prst="rect">
            <a:avLst/>
          </a:prstGeom>
          <a:noFill/>
          <a:ln cap="flat" cmpd="sng" w="9525">
            <a:solidFill>
              <a:schemeClr val="accent1"/>
            </a:solidFill>
            <a:prstDash val="solid"/>
            <a:round/>
            <a:headEnd len="sm" w="sm" type="none"/>
            <a:tailEnd len="sm" w="sm" type="none"/>
          </a:ln>
        </p:spPr>
      </p:sp>
      <p:sp>
        <p:nvSpPr>
          <p:cNvPr id="261" name="Google Shape;261;p31"/>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ph idx="7"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63" name="Google Shape;263;p31"/>
          <p:cNvSpPr txBox="1"/>
          <p:nvPr>
            <p:ph idx="8" type="body"/>
          </p:nvPr>
        </p:nvSpPr>
        <p:spPr>
          <a:xfrm>
            <a:off x="449575" y="3121200"/>
            <a:ext cx="22677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64" name="Google Shape;264;p31"/>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65" name="Google Shape;265;p31"/>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66" name="Google Shape;266;p31"/>
          <p:cNvSpPr txBox="1"/>
          <p:nvPr>
            <p:ph idx="9"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67" name="Google Shape;267;p31"/>
          <p:cNvSpPr txBox="1"/>
          <p:nvPr>
            <p:ph idx="13"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68" name="Google Shape;268;p31"/>
          <p:cNvSpPr txBox="1"/>
          <p:nvPr>
            <p:ph idx="14"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69" name="Google Shape;269;p31"/>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70" name="Google Shape;270;p31"/>
          <p:cNvSpPr txBox="1"/>
          <p:nvPr>
            <p:ph idx="15" type="body"/>
          </p:nvPr>
        </p:nvSpPr>
        <p:spPr>
          <a:xfrm>
            <a:off x="3191400"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71" name="Google Shape;271;p31"/>
          <p:cNvSpPr txBox="1"/>
          <p:nvPr>
            <p:ph idx="16" type="body"/>
          </p:nvPr>
        </p:nvSpPr>
        <p:spPr>
          <a:xfrm>
            <a:off x="6149225"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and Don'ts 2">
  <p:cSld name="CAPTION_ONLY_1">
    <p:spTree>
      <p:nvGrpSpPr>
        <p:cNvPr id="272" name="Shape 272"/>
        <p:cNvGrpSpPr/>
        <p:nvPr/>
      </p:nvGrpSpPr>
      <p:grpSpPr>
        <a:xfrm>
          <a:off x="0" y="0"/>
          <a:ext cx="0" cy="0"/>
          <a:chOff x="0" y="0"/>
          <a:chExt cx="0" cy="0"/>
        </a:xfrm>
      </p:grpSpPr>
      <p:sp>
        <p:nvSpPr>
          <p:cNvPr id="273" name="Google Shape;273;p32"/>
          <p:cNvSpPr/>
          <p:nvPr>
            <p:ph idx="2" type="pic"/>
          </p:nvPr>
        </p:nvSpPr>
        <p:spPr>
          <a:xfrm>
            <a:off x="6149225" y="2379324"/>
            <a:ext cx="2728200" cy="1665000"/>
          </a:xfrm>
          <a:prstGeom prst="rect">
            <a:avLst/>
          </a:prstGeom>
          <a:noFill/>
          <a:ln cap="flat" cmpd="sng" w="9525">
            <a:solidFill>
              <a:schemeClr val="accent6"/>
            </a:solidFill>
            <a:prstDash val="solid"/>
            <a:round/>
            <a:headEnd len="sm" w="sm" type="none"/>
            <a:tailEnd len="sm" w="sm" type="none"/>
          </a:ln>
        </p:spPr>
      </p:sp>
      <p:sp>
        <p:nvSpPr>
          <p:cNvPr id="274" name="Google Shape;274;p32"/>
          <p:cNvSpPr/>
          <p:nvPr>
            <p:ph idx="3" type="pic"/>
          </p:nvPr>
        </p:nvSpPr>
        <p:spPr>
          <a:xfrm>
            <a:off x="3191400" y="2379324"/>
            <a:ext cx="2728200" cy="1665000"/>
          </a:xfrm>
          <a:prstGeom prst="rect">
            <a:avLst/>
          </a:prstGeom>
          <a:noFill/>
          <a:ln cap="flat" cmpd="sng" w="9525">
            <a:solidFill>
              <a:schemeClr val="accent6"/>
            </a:solidFill>
            <a:prstDash val="solid"/>
            <a:round/>
            <a:headEnd len="sm" w="sm" type="none"/>
            <a:tailEnd len="sm" w="sm" type="none"/>
          </a:ln>
        </p:spPr>
      </p:sp>
      <p:sp>
        <p:nvSpPr>
          <p:cNvPr id="275" name="Google Shape;275;p32"/>
          <p:cNvSpPr txBox="1"/>
          <p:nvPr>
            <p:ph idx="1" type="body"/>
          </p:nvPr>
        </p:nvSpPr>
        <p:spPr>
          <a:xfrm>
            <a:off x="3191400"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76" name="Google Shape;276;p32"/>
          <p:cNvSpPr txBox="1"/>
          <p:nvPr>
            <p:ph idx="4" type="body"/>
          </p:nvPr>
        </p:nvSpPr>
        <p:spPr>
          <a:xfrm>
            <a:off x="6149225"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77" name="Google Shape;277;p32"/>
          <p:cNvSpPr/>
          <p:nvPr>
            <p:ph idx="5" type="pic"/>
          </p:nvPr>
        </p:nvSpPr>
        <p:spPr>
          <a:xfrm>
            <a:off x="6149225" y="237600"/>
            <a:ext cx="2728200" cy="1665000"/>
          </a:xfrm>
          <a:prstGeom prst="rect">
            <a:avLst/>
          </a:prstGeom>
          <a:noFill/>
          <a:ln cap="flat" cmpd="sng" w="9525">
            <a:solidFill>
              <a:schemeClr val="accent6"/>
            </a:solidFill>
            <a:prstDash val="solid"/>
            <a:round/>
            <a:headEnd len="sm" w="sm" type="none"/>
            <a:tailEnd len="sm" w="sm" type="none"/>
          </a:ln>
        </p:spPr>
      </p:sp>
      <p:sp>
        <p:nvSpPr>
          <p:cNvPr id="278" name="Google Shape;278;p32"/>
          <p:cNvSpPr/>
          <p:nvPr>
            <p:ph idx="6" type="pic"/>
          </p:nvPr>
        </p:nvSpPr>
        <p:spPr>
          <a:xfrm>
            <a:off x="226300" y="237600"/>
            <a:ext cx="2728200" cy="1665000"/>
          </a:xfrm>
          <a:prstGeom prst="rect">
            <a:avLst/>
          </a:prstGeom>
          <a:noFill/>
          <a:ln cap="flat" cmpd="sng" w="9525">
            <a:solidFill>
              <a:schemeClr val="accent1"/>
            </a:solidFill>
            <a:prstDash val="solid"/>
            <a:round/>
            <a:headEnd len="sm" w="sm" type="none"/>
            <a:tailEnd len="sm" w="sm" type="none"/>
          </a:ln>
        </p:spPr>
      </p:sp>
      <p:sp>
        <p:nvSpPr>
          <p:cNvPr id="279" name="Google Shape;279;p32"/>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80" name="Google Shape;280;p32"/>
          <p:cNvSpPr txBox="1"/>
          <p:nvPr>
            <p:ph idx="7"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81" name="Google Shape;281;p32"/>
          <p:cNvSpPr txBox="1"/>
          <p:nvPr>
            <p:ph idx="8"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82" name="Google Shape;282;p32"/>
          <p:cNvSpPr txBox="1"/>
          <p:nvPr>
            <p:ph idx="9"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83" name="Google Shape;283;p32"/>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84" name="Google Shape;284;p32"/>
          <p:cNvSpPr txBox="1"/>
          <p:nvPr>
            <p:ph idx="13" type="body"/>
          </p:nvPr>
        </p:nvSpPr>
        <p:spPr>
          <a:xfrm>
            <a:off x="226300"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85" name="Google Shape;285;p32"/>
          <p:cNvSpPr txBox="1"/>
          <p:nvPr>
            <p:ph idx="14" type="body"/>
          </p:nvPr>
        </p:nvSpPr>
        <p:spPr>
          <a:xfrm>
            <a:off x="6149225"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86" name="Google Shape;286;p32"/>
          <p:cNvSpPr/>
          <p:nvPr>
            <p:ph idx="15" type="pic"/>
          </p:nvPr>
        </p:nvSpPr>
        <p:spPr>
          <a:xfrm>
            <a:off x="3187763" y="237599"/>
            <a:ext cx="2728200" cy="1665000"/>
          </a:xfrm>
          <a:prstGeom prst="rect">
            <a:avLst/>
          </a:prstGeom>
          <a:noFill/>
          <a:ln cap="flat" cmpd="sng" w="9525">
            <a:solidFill>
              <a:schemeClr val="accent6"/>
            </a:solidFill>
            <a:prstDash val="solid"/>
            <a:round/>
            <a:headEnd len="sm" w="sm" type="none"/>
            <a:tailEnd len="sm" w="sm" type="none"/>
          </a:ln>
        </p:spPr>
      </p:sp>
      <p:sp>
        <p:nvSpPr>
          <p:cNvPr id="287" name="Google Shape;287;p32"/>
          <p:cNvSpPr txBox="1"/>
          <p:nvPr>
            <p:ph idx="16" type="body"/>
          </p:nvPr>
        </p:nvSpPr>
        <p:spPr>
          <a:xfrm>
            <a:off x="3187763" y="2041849"/>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88" name="Google Shape;288;p32"/>
          <p:cNvSpPr/>
          <p:nvPr>
            <p:ph idx="17" type="pic"/>
          </p:nvPr>
        </p:nvSpPr>
        <p:spPr>
          <a:xfrm>
            <a:off x="226300" y="2383824"/>
            <a:ext cx="2728200" cy="1665000"/>
          </a:xfrm>
          <a:prstGeom prst="rect">
            <a:avLst/>
          </a:prstGeom>
          <a:noFill/>
          <a:ln cap="flat" cmpd="sng" w="9525">
            <a:solidFill>
              <a:schemeClr val="accent6"/>
            </a:solidFill>
            <a:prstDash val="solid"/>
            <a:round/>
            <a:headEnd len="sm" w="sm" type="none"/>
            <a:tailEnd len="sm" w="sm" type="none"/>
          </a:ln>
        </p:spPr>
      </p:sp>
      <p:sp>
        <p:nvSpPr>
          <p:cNvPr id="289" name="Google Shape;289;p32"/>
          <p:cNvSpPr txBox="1"/>
          <p:nvPr>
            <p:ph idx="18" type="body"/>
          </p:nvPr>
        </p:nvSpPr>
        <p:spPr>
          <a:xfrm>
            <a:off x="226300" y="41880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and Don'ts 2 1">
  <p:cSld name="CAPTION_ONLY_1_1">
    <p:spTree>
      <p:nvGrpSpPr>
        <p:cNvPr id="290" name="Shape 290"/>
        <p:cNvGrpSpPr/>
        <p:nvPr/>
      </p:nvGrpSpPr>
      <p:grpSpPr>
        <a:xfrm>
          <a:off x="0" y="0"/>
          <a:ext cx="0" cy="0"/>
          <a:chOff x="0" y="0"/>
          <a:chExt cx="0" cy="0"/>
        </a:xfrm>
      </p:grpSpPr>
      <p:sp>
        <p:nvSpPr>
          <p:cNvPr id="291" name="Google Shape;291;p33"/>
          <p:cNvSpPr/>
          <p:nvPr>
            <p:ph idx="2" type="pic"/>
          </p:nvPr>
        </p:nvSpPr>
        <p:spPr>
          <a:xfrm>
            <a:off x="3191400" y="2379324"/>
            <a:ext cx="2728200" cy="1665000"/>
          </a:xfrm>
          <a:prstGeom prst="rect">
            <a:avLst/>
          </a:prstGeom>
          <a:noFill/>
          <a:ln cap="flat" cmpd="sng" w="9525">
            <a:solidFill>
              <a:schemeClr val="accent6"/>
            </a:solidFill>
            <a:prstDash val="solid"/>
            <a:round/>
            <a:headEnd len="sm" w="sm" type="none"/>
            <a:tailEnd len="sm" w="sm" type="none"/>
          </a:ln>
        </p:spPr>
      </p:sp>
      <p:sp>
        <p:nvSpPr>
          <p:cNvPr id="292" name="Google Shape;292;p33"/>
          <p:cNvSpPr txBox="1"/>
          <p:nvPr>
            <p:ph idx="1" type="body"/>
          </p:nvPr>
        </p:nvSpPr>
        <p:spPr>
          <a:xfrm>
            <a:off x="3191400"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93" name="Google Shape;293;p33"/>
          <p:cNvSpPr/>
          <p:nvPr>
            <p:ph idx="3" type="pic"/>
          </p:nvPr>
        </p:nvSpPr>
        <p:spPr>
          <a:xfrm>
            <a:off x="226300" y="237600"/>
            <a:ext cx="2728200" cy="1665000"/>
          </a:xfrm>
          <a:prstGeom prst="rect">
            <a:avLst/>
          </a:prstGeom>
          <a:noFill/>
          <a:ln cap="flat" cmpd="sng" w="9525">
            <a:solidFill>
              <a:schemeClr val="accent1"/>
            </a:solidFill>
            <a:prstDash val="solid"/>
            <a:round/>
            <a:headEnd len="sm" w="sm" type="none"/>
            <a:tailEnd len="sm" w="sm" type="none"/>
          </a:ln>
        </p:spPr>
      </p:sp>
      <p:sp>
        <p:nvSpPr>
          <p:cNvPr id="294" name="Google Shape;294;p3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95" name="Google Shape;295;p33"/>
          <p:cNvSpPr txBox="1"/>
          <p:nvPr>
            <p:ph idx="4"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96" name="Google Shape;296;p33"/>
          <p:cNvSpPr txBox="1"/>
          <p:nvPr>
            <p:ph idx="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97" name="Google Shape;297;p33"/>
          <p:cNvSpPr txBox="1"/>
          <p:nvPr>
            <p:ph idx="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98" name="Google Shape;298;p33"/>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99" name="Google Shape;299;p33"/>
          <p:cNvSpPr txBox="1"/>
          <p:nvPr>
            <p:ph idx="7" type="body"/>
          </p:nvPr>
        </p:nvSpPr>
        <p:spPr>
          <a:xfrm>
            <a:off x="226300"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00" name="Google Shape;300;p33"/>
          <p:cNvSpPr/>
          <p:nvPr>
            <p:ph idx="8" type="pic"/>
          </p:nvPr>
        </p:nvSpPr>
        <p:spPr>
          <a:xfrm>
            <a:off x="3187763" y="237599"/>
            <a:ext cx="2728200" cy="1665000"/>
          </a:xfrm>
          <a:prstGeom prst="rect">
            <a:avLst/>
          </a:prstGeom>
          <a:noFill/>
          <a:ln cap="flat" cmpd="sng" w="9525">
            <a:solidFill>
              <a:schemeClr val="accent6"/>
            </a:solidFill>
            <a:prstDash val="solid"/>
            <a:round/>
            <a:headEnd len="sm" w="sm" type="none"/>
            <a:tailEnd len="sm" w="sm" type="none"/>
          </a:ln>
        </p:spPr>
      </p:sp>
      <p:sp>
        <p:nvSpPr>
          <p:cNvPr id="301" name="Google Shape;301;p33"/>
          <p:cNvSpPr txBox="1"/>
          <p:nvPr>
            <p:ph idx="9" type="body"/>
          </p:nvPr>
        </p:nvSpPr>
        <p:spPr>
          <a:xfrm>
            <a:off x="3187763" y="2041849"/>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02" name="Google Shape;302;p33"/>
          <p:cNvSpPr/>
          <p:nvPr>
            <p:ph idx="13" type="pic"/>
          </p:nvPr>
        </p:nvSpPr>
        <p:spPr>
          <a:xfrm>
            <a:off x="226300" y="2383824"/>
            <a:ext cx="2728200" cy="1665000"/>
          </a:xfrm>
          <a:prstGeom prst="rect">
            <a:avLst/>
          </a:prstGeom>
          <a:noFill/>
          <a:ln cap="flat" cmpd="sng" w="9525">
            <a:solidFill>
              <a:schemeClr val="accent6"/>
            </a:solidFill>
            <a:prstDash val="solid"/>
            <a:round/>
            <a:headEnd len="sm" w="sm" type="none"/>
            <a:tailEnd len="sm" w="sm" type="none"/>
          </a:ln>
        </p:spPr>
      </p:sp>
      <p:sp>
        <p:nvSpPr>
          <p:cNvPr id="303" name="Google Shape;303;p33"/>
          <p:cNvSpPr txBox="1"/>
          <p:nvPr>
            <p:ph idx="14" type="body"/>
          </p:nvPr>
        </p:nvSpPr>
        <p:spPr>
          <a:xfrm>
            <a:off x="226300" y="41880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04" name="Google Shape;304;p33"/>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txBox="1"/>
          <p:nvPr>
            <p:ph idx="15"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06" name="Google Shape;306;p33"/>
          <p:cNvSpPr txBox="1"/>
          <p:nvPr>
            <p:ph idx="16"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p:cSld name="BIG_NUMBER">
    <p:spTree>
      <p:nvGrpSpPr>
        <p:cNvPr id="307" name="Shape 307"/>
        <p:cNvGrpSpPr/>
        <p:nvPr/>
      </p:nvGrpSpPr>
      <p:grpSpPr>
        <a:xfrm>
          <a:off x="0" y="0"/>
          <a:ext cx="0" cy="0"/>
          <a:chOff x="0" y="0"/>
          <a:chExt cx="0" cy="0"/>
        </a:xfrm>
      </p:grpSpPr>
      <p:sp>
        <p:nvSpPr>
          <p:cNvPr id="308" name="Google Shape;308;p34"/>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10" name="Google Shape;310;p34"/>
          <p:cNvSpPr txBox="1"/>
          <p:nvPr>
            <p:ph idx="1"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11" name="Google Shape;311;p34"/>
          <p:cNvSpPr txBox="1"/>
          <p:nvPr>
            <p:ph idx="2"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312" name="Google Shape;312;p34"/>
          <p:cNvSpPr/>
          <p:nvPr>
            <p:ph idx="3" type="pic"/>
          </p:nvPr>
        </p:nvSpPr>
        <p:spPr>
          <a:xfrm>
            <a:off x="2448725" y="237600"/>
            <a:ext cx="4216800" cy="4038000"/>
          </a:xfrm>
          <a:prstGeom prst="rect">
            <a:avLst/>
          </a:prstGeom>
          <a:noFill/>
          <a:ln>
            <a:noFill/>
          </a:ln>
        </p:spPr>
      </p:sp>
      <p:sp>
        <p:nvSpPr>
          <p:cNvPr id="313" name="Google Shape;313;p34"/>
          <p:cNvSpPr/>
          <p:nvPr>
            <p:ph idx="4" type="pic"/>
          </p:nvPr>
        </p:nvSpPr>
        <p:spPr>
          <a:xfrm>
            <a:off x="226300" y="240550"/>
            <a:ext cx="1994700" cy="4038000"/>
          </a:xfrm>
          <a:prstGeom prst="rect">
            <a:avLst/>
          </a:prstGeom>
          <a:noFill/>
          <a:ln>
            <a:noFill/>
          </a:ln>
        </p:spPr>
      </p:sp>
      <p:sp>
        <p:nvSpPr>
          <p:cNvPr id="314" name="Google Shape;314;p34"/>
          <p:cNvSpPr txBox="1"/>
          <p:nvPr>
            <p:ph idx="5"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15" name="Google Shape;315;p34"/>
          <p:cNvSpPr txBox="1"/>
          <p:nvPr>
            <p:ph idx="6"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16" name="Google Shape;316;p34"/>
          <p:cNvSpPr txBox="1"/>
          <p:nvPr>
            <p:ph idx="7"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317" name="Google Shape;317;p34"/>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318" name="Google Shape;318;p34"/>
          <p:cNvSpPr txBox="1"/>
          <p:nvPr>
            <p:ph idx="8" type="body"/>
          </p:nvPr>
        </p:nvSpPr>
        <p:spPr>
          <a:xfrm>
            <a:off x="228600" y="4419850"/>
            <a:ext cx="19947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19" name="Google Shape;319;p34"/>
          <p:cNvSpPr txBox="1"/>
          <p:nvPr>
            <p:ph idx="9" type="body"/>
          </p:nvPr>
        </p:nvSpPr>
        <p:spPr>
          <a:xfrm>
            <a:off x="2448725" y="4419850"/>
            <a:ext cx="42168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ne and Tablet">
  <p:cSld name="BIG_NUMBER_1">
    <p:spTree>
      <p:nvGrpSpPr>
        <p:cNvPr id="320" name="Shape 320"/>
        <p:cNvGrpSpPr/>
        <p:nvPr/>
      </p:nvGrpSpPr>
      <p:grpSpPr>
        <a:xfrm>
          <a:off x="0" y="0"/>
          <a:ext cx="0" cy="0"/>
          <a:chOff x="0" y="0"/>
          <a:chExt cx="0" cy="0"/>
        </a:xfrm>
      </p:grpSpPr>
      <p:pic>
        <p:nvPicPr>
          <p:cNvPr descr="New Modern Digital Tablet Mockup On White Background." id="321" name="Google Shape;321;p35"/>
          <p:cNvPicPr preferRelativeResize="0"/>
          <p:nvPr/>
        </p:nvPicPr>
        <p:blipFill rotWithShape="1">
          <a:blip r:embed="rId2">
            <a:alphaModFix/>
          </a:blip>
          <a:srcRect b="0" l="25189" r="24880" t="0"/>
          <a:stretch/>
        </p:blipFill>
        <p:spPr>
          <a:xfrm>
            <a:off x="3051913" y="241599"/>
            <a:ext cx="3016673" cy="4026876"/>
          </a:xfrm>
          <a:prstGeom prst="rect">
            <a:avLst/>
          </a:prstGeom>
          <a:noFill/>
          <a:ln>
            <a:noFill/>
          </a:ln>
        </p:spPr>
      </p:pic>
      <p:pic>
        <p:nvPicPr>
          <p:cNvPr descr="Smartphone isolated mockup iPhone with white screen in a white background on high-quality studio shot." id="322" name="Google Shape;322;p35"/>
          <p:cNvPicPr preferRelativeResize="0"/>
          <p:nvPr/>
        </p:nvPicPr>
        <p:blipFill rotWithShape="1">
          <a:blip r:embed="rId3">
            <a:alphaModFix/>
          </a:blip>
          <a:srcRect b="0" l="23169" r="23110" t="0"/>
          <a:stretch/>
        </p:blipFill>
        <p:spPr>
          <a:xfrm>
            <a:off x="187287" y="963838"/>
            <a:ext cx="2089201" cy="2595824"/>
          </a:xfrm>
          <a:prstGeom prst="rect">
            <a:avLst/>
          </a:prstGeom>
          <a:noFill/>
          <a:ln>
            <a:noFill/>
          </a:ln>
        </p:spPr>
      </p:pic>
      <p:sp>
        <p:nvSpPr>
          <p:cNvPr id="323" name="Google Shape;323;p35"/>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25" name="Google Shape;325;p35"/>
          <p:cNvSpPr txBox="1"/>
          <p:nvPr>
            <p:ph idx="1"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26" name="Google Shape;326;p35"/>
          <p:cNvSpPr txBox="1"/>
          <p:nvPr>
            <p:ph idx="2"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327" name="Google Shape;327;p35"/>
          <p:cNvSpPr txBox="1"/>
          <p:nvPr>
            <p:ph idx="3"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28" name="Google Shape;328;p35"/>
          <p:cNvSpPr txBox="1"/>
          <p:nvPr>
            <p:ph idx="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29" name="Google Shape;329;p35"/>
          <p:cNvSpPr txBox="1"/>
          <p:nvPr>
            <p:ph idx="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330" name="Google Shape;330;p35"/>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331" name="Google Shape;331;p35"/>
          <p:cNvSpPr txBox="1"/>
          <p:nvPr>
            <p:ph idx="6" type="body"/>
          </p:nvPr>
        </p:nvSpPr>
        <p:spPr>
          <a:xfrm>
            <a:off x="228600" y="4419850"/>
            <a:ext cx="19947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32" name="Google Shape;332;p35"/>
          <p:cNvSpPr txBox="1"/>
          <p:nvPr>
            <p:ph idx="7" type="body"/>
          </p:nvPr>
        </p:nvSpPr>
        <p:spPr>
          <a:xfrm>
            <a:off x="2448725" y="4419850"/>
            <a:ext cx="42168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33" name="Google Shape;333;p35"/>
          <p:cNvSpPr/>
          <p:nvPr>
            <p:ph idx="8" type="pic"/>
          </p:nvPr>
        </p:nvSpPr>
        <p:spPr>
          <a:xfrm>
            <a:off x="752100" y="1234175"/>
            <a:ext cx="976200" cy="2109600"/>
          </a:xfrm>
          <a:prstGeom prst="roundRect">
            <a:avLst>
              <a:gd fmla="val 14756" name="adj"/>
            </a:avLst>
          </a:prstGeom>
          <a:noFill/>
          <a:ln>
            <a:noFill/>
          </a:ln>
        </p:spPr>
      </p:sp>
      <p:sp>
        <p:nvSpPr>
          <p:cNvPr id="334" name="Google Shape;334;p35"/>
          <p:cNvSpPr/>
          <p:nvPr>
            <p:ph idx="9" type="pic"/>
          </p:nvPr>
        </p:nvSpPr>
        <p:spPr>
          <a:xfrm>
            <a:off x="3587175" y="753250"/>
            <a:ext cx="1916100" cy="3116400"/>
          </a:xfrm>
          <a:prstGeom prst="roundRect">
            <a:avLst>
              <a:gd fmla="val 1242" name="adj"/>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p:cSld name="CUSTOM_2">
    <p:spTree>
      <p:nvGrpSpPr>
        <p:cNvPr id="335" name="Shape 335"/>
        <p:cNvGrpSpPr/>
        <p:nvPr/>
      </p:nvGrpSpPr>
      <p:grpSpPr>
        <a:xfrm>
          <a:off x="0" y="0"/>
          <a:ext cx="0" cy="0"/>
          <a:chOff x="0" y="0"/>
          <a:chExt cx="0" cy="0"/>
        </a:xfrm>
      </p:grpSpPr>
      <p:pic>
        <p:nvPicPr>
          <p:cNvPr descr="Modern Desktop Monitor." id="336" name="Google Shape;336;p36"/>
          <p:cNvPicPr preferRelativeResize="0"/>
          <p:nvPr/>
        </p:nvPicPr>
        <p:blipFill>
          <a:blip r:embed="rId2">
            <a:alphaModFix/>
          </a:blip>
          <a:stretch>
            <a:fillRect/>
          </a:stretch>
        </p:blipFill>
        <p:spPr>
          <a:xfrm>
            <a:off x="49600" y="-18362"/>
            <a:ext cx="9018199" cy="5209199"/>
          </a:xfrm>
          <a:prstGeom prst="rect">
            <a:avLst/>
          </a:prstGeom>
          <a:noFill/>
          <a:ln>
            <a:noFill/>
          </a:ln>
        </p:spPr>
      </p:pic>
      <p:sp>
        <p:nvSpPr>
          <p:cNvPr id="337" name="Google Shape;337;p36"/>
          <p:cNvSpPr/>
          <p:nvPr>
            <p:ph idx="2" type="pic"/>
          </p:nvPr>
        </p:nvSpPr>
        <p:spPr>
          <a:xfrm>
            <a:off x="1479083" y="264705"/>
            <a:ext cx="6138900" cy="3615000"/>
          </a:xfrm>
          <a:prstGeom prst="roundRect">
            <a:avLst>
              <a:gd fmla="val 1242" name="adj"/>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lboard ">
  <p:cSld name="CUSTOM_3">
    <p:bg>
      <p:bgPr>
        <a:blipFill>
          <a:blip r:embed="rId2">
            <a:alphaModFix/>
          </a:blip>
          <a:stretch>
            <a:fillRect/>
          </a:stretch>
        </a:blipFill>
      </p:bgPr>
    </p:bg>
    <p:spTree>
      <p:nvGrpSpPr>
        <p:cNvPr id="338" name="Shape 338"/>
        <p:cNvGrpSpPr/>
        <p:nvPr/>
      </p:nvGrpSpPr>
      <p:grpSpPr>
        <a:xfrm>
          <a:off x="0" y="0"/>
          <a:ext cx="0" cy="0"/>
          <a:chOff x="0" y="0"/>
          <a:chExt cx="0" cy="0"/>
        </a:xfrm>
      </p:grpSpPr>
      <p:sp>
        <p:nvSpPr>
          <p:cNvPr id="339" name="Google Shape;339;p37"/>
          <p:cNvSpPr/>
          <p:nvPr>
            <p:ph idx="2" type="pic"/>
          </p:nvPr>
        </p:nvSpPr>
        <p:spPr>
          <a:xfrm>
            <a:off x="1345350" y="1750800"/>
            <a:ext cx="6517500" cy="1187700"/>
          </a:xfrm>
          <a:prstGeom prst="roundRect">
            <a:avLst>
              <a:gd fmla="val 1242" name="adj"/>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1">
  <p:cSld name="TITLE_18">
    <p:spTree>
      <p:nvGrpSpPr>
        <p:cNvPr id="340" name="Shape 340"/>
        <p:cNvGrpSpPr/>
        <p:nvPr/>
      </p:nvGrpSpPr>
      <p:grpSpPr>
        <a:xfrm>
          <a:off x="0" y="0"/>
          <a:ext cx="0" cy="0"/>
          <a:chOff x="0" y="0"/>
          <a:chExt cx="0" cy="0"/>
        </a:xfrm>
      </p:grpSpPr>
      <p:sp>
        <p:nvSpPr>
          <p:cNvPr id="341" name="Google Shape;341;p38"/>
          <p:cNvSpPr/>
          <p:nvPr>
            <p:ph idx="2" type="pic"/>
          </p:nvPr>
        </p:nvSpPr>
        <p:spPr>
          <a:xfrm>
            <a:off x="0" y="0"/>
            <a:ext cx="2962500" cy="1900800"/>
          </a:xfrm>
          <a:prstGeom prst="rect">
            <a:avLst/>
          </a:prstGeom>
          <a:noFill/>
          <a:ln>
            <a:noFill/>
          </a:ln>
        </p:spPr>
      </p:sp>
      <p:sp>
        <p:nvSpPr>
          <p:cNvPr id="342" name="Google Shape;342;p38"/>
          <p:cNvSpPr/>
          <p:nvPr>
            <p:ph idx="3" type="pic"/>
          </p:nvPr>
        </p:nvSpPr>
        <p:spPr>
          <a:xfrm>
            <a:off x="2962500" y="0"/>
            <a:ext cx="3474600" cy="2824800"/>
          </a:xfrm>
          <a:prstGeom prst="rect">
            <a:avLst/>
          </a:prstGeom>
          <a:noFill/>
          <a:ln>
            <a:noFill/>
          </a:ln>
        </p:spPr>
      </p:sp>
      <p:sp>
        <p:nvSpPr>
          <p:cNvPr id="343" name="Google Shape;343;p38"/>
          <p:cNvSpPr/>
          <p:nvPr>
            <p:ph idx="4" type="pic"/>
          </p:nvPr>
        </p:nvSpPr>
        <p:spPr>
          <a:xfrm>
            <a:off x="0" y="1900800"/>
            <a:ext cx="2962500" cy="3242700"/>
          </a:xfrm>
          <a:prstGeom prst="rect">
            <a:avLst/>
          </a:prstGeom>
          <a:noFill/>
          <a:ln>
            <a:noFill/>
          </a:ln>
        </p:spPr>
      </p:sp>
      <p:sp>
        <p:nvSpPr>
          <p:cNvPr id="344" name="Google Shape;344;p38"/>
          <p:cNvSpPr/>
          <p:nvPr>
            <p:ph idx="5" type="pic"/>
          </p:nvPr>
        </p:nvSpPr>
        <p:spPr>
          <a:xfrm>
            <a:off x="2962500" y="2824800"/>
            <a:ext cx="3474600" cy="2318700"/>
          </a:xfrm>
          <a:prstGeom prst="rect">
            <a:avLst/>
          </a:prstGeom>
          <a:noFill/>
          <a:ln>
            <a:noFill/>
          </a:ln>
        </p:spPr>
      </p:sp>
      <p:sp>
        <p:nvSpPr>
          <p:cNvPr id="345" name="Google Shape;345;p38"/>
          <p:cNvSpPr/>
          <p:nvPr>
            <p:ph idx="6" type="pic"/>
          </p:nvPr>
        </p:nvSpPr>
        <p:spPr>
          <a:xfrm>
            <a:off x="6437100" y="0"/>
            <a:ext cx="2706900" cy="51435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2">
  <p:cSld name="TITLE_18_1">
    <p:spTree>
      <p:nvGrpSpPr>
        <p:cNvPr id="346" name="Shape 346"/>
        <p:cNvGrpSpPr/>
        <p:nvPr/>
      </p:nvGrpSpPr>
      <p:grpSpPr>
        <a:xfrm>
          <a:off x="0" y="0"/>
          <a:ext cx="0" cy="0"/>
          <a:chOff x="0" y="0"/>
          <a:chExt cx="0" cy="0"/>
        </a:xfrm>
      </p:grpSpPr>
      <p:sp>
        <p:nvSpPr>
          <p:cNvPr id="347" name="Google Shape;347;p39"/>
          <p:cNvSpPr/>
          <p:nvPr>
            <p:ph idx="2" type="pic"/>
          </p:nvPr>
        </p:nvSpPr>
        <p:spPr>
          <a:xfrm>
            <a:off x="0" y="0"/>
            <a:ext cx="4572000" cy="1900800"/>
          </a:xfrm>
          <a:prstGeom prst="rect">
            <a:avLst/>
          </a:prstGeom>
          <a:noFill/>
          <a:ln>
            <a:noFill/>
          </a:ln>
        </p:spPr>
      </p:sp>
      <p:sp>
        <p:nvSpPr>
          <p:cNvPr id="348" name="Google Shape;348;p39"/>
          <p:cNvSpPr/>
          <p:nvPr>
            <p:ph idx="3" type="pic"/>
          </p:nvPr>
        </p:nvSpPr>
        <p:spPr>
          <a:xfrm>
            <a:off x="0" y="1900800"/>
            <a:ext cx="4572000" cy="3242700"/>
          </a:xfrm>
          <a:prstGeom prst="rect">
            <a:avLst/>
          </a:prstGeom>
          <a:noFill/>
          <a:ln>
            <a:noFill/>
          </a:ln>
        </p:spPr>
      </p:sp>
      <p:sp>
        <p:nvSpPr>
          <p:cNvPr id="349" name="Google Shape;349;p39"/>
          <p:cNvSpPr/>
          <p:nvPr>
            <p:ph idx="4" type="pic"/>
          </p:nvPr>
        </p:nvSpPr>
        <p:spPr>
          <a:xfrm>
            <a:off x="4572000" y="3242700"/>
            <a:ext cx="4572000" cy="1900800"/>
          </a:xfrm>
          <a:prstGeom prst="rect">
            <a:avLst/>
          </a:prstGeom>
          <a:noFill/>
          <a:ln>
            <a:noFill/>
          </a:ln>
        </p:spPr>
      </p:sp>
      <p:sp>
        <p:nvSpPr>
          <p:cNvPr id="350" name="Google Shape;350;p39"/>
          <p:cNvSpPr/>
          <p:nvPr>
            <p:ph idx="5" type="pic"/>
          </p:nvPr>
        </p:nvSpPr>
        <p:spPr>
          <a:xfrm>
            <a:off x="4572000" y="0"/>
            <a:ext cx="4572000" cy="32427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3">
  <p:cSld name="TITLE_18_1_1">
    <p:spTree>
      <p:nvGrpSpPr>
        <p:cNvPr id="351" name="Shape 351"/>
        <p:cNvGrpSpPr/>
        <p:nvPr/>
      </p:nvGrpSpPr>
      <p:grpSpPr>
        <a:xfrm>
          <a:off x="0" y="0"/>
          <a:ext cx="0" cy="0"/>
          <a:chOff x="0" y="0"/>
          <a:chExt cx="0" cy="0"/>
        </a:xfrm>
      </p:grpSpPr>
      <p:sp>
        <p:nvSpPr>
          <p:cNvPr id="352" name="Google Shape;352;p40"/>
          <p:cNvSpPr/>
          <p:nvPr>
            <p:ph idx="2" type="pic"/>
          </p:nvPr>
        </p:nvSpPr>
        <p:spPr>
          <a:xfrm>
            <a:off x="0" y="0"/>
            <a:ext cx="91440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4">
  <p:cSld name="TITLE_18_1_1_1">
    <p:spTree>
      <p:nvGrpSpPr>
        <p:cNvPr id="353" name="Shape 353"/>
        <p:cNvGrpSpPr/>
        <p:nvPr/>
      </p:nvGrpSpPr>
      <p:grpSpPr>
        <a:xfrm>
          <a:off x="0" y="0"/>
          <a:ext cx="0" cy="0"/>
          <a:chOff x="0" y="0"/>
          <a:chExt cx="0" cy="0"/>
        </a:xfrm>
      </p:grpSpPr>
      <p:sp>
        <p:nvSpPr>
          <p:cNvPr id="354" name="Google Shape;354;p41"/>
          <p:cNvSpPr/>
          <p:nvPr>
            <p:ph idx="2" type="pic"/>
          </p:nvPr>
        </p:nvSpPr>
        <p:spPr>
          <a:xfrm>
            <a:off x="0" y="0"/>
            <a:ext cx="9144000" cy="5143500"/>
          </a:xfrm>
          <a:prstGeom prst="rect">
            <a:avLst/>
          </a:prstGeom>
          <a:noFill/>
          <a:ln>
            <a:noFill/>
          </a:ln>
        </p:spPr>
      </p:sp>
      <p:sp>
        <p:nvSpPr>
          <p:cNvPr id="355" name="Google Shape;355;p41"/>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1"/>
          <p:cNvSpPr txBox="1"/>
          <p:nvPr>
            <p:ph idx="1"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57" name="Google Shape;357;p41"/>
          <p:cNvSpPr txBox="1"/>
          <p:nvPr>
            <p:ph idx="3"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ography Analysis">
  <p:cSld name="TITLE_12">
    <p:spTree>
      <p:nvGrpSpPr>
        <p:cNvPr id="358" name="Shape 358"/>
        <p:cNvGrpSpPr/>
        <p:nvPr/>
      </p:nvGrpSpPr>
      <p:grpSpPr>
        <a:xfrm>
          <a:off x="0" y="0"/>
          <a:ext cx="0" cy="0"/>
          <a:chOff x="0" y="0"/>
          <a:chExt cx="0" cy="0"/>
        </a:xfrm>
      </p:grpSpPr>
      <p:sp>
        <p:nvSpPr>
          <p:cNvPr id="359" name="Google Shape;359;p42"/>
          <p:cNvSpPr/>
          <p:nvPr>
            <p:ph idx="2" type="pic"/>
          </p:nvPr>
        </p:nvSpPr>
        <p:spPr>
          <a:xfrm>
            <a:off x="7455377" y="1663201"/>
            <a:ext cx="1427400" cy="1427400"/>
          </a:xfrm>
          <a:prstGeom prst="rect">
            <a:avLst/>
          </a:prstGeom>
          <a:noFill/>
          <a:ln>
            <a:noFill/>
          </a:ln>
        </p:spPr>
      </p:sp>
      <p:sp>
        <p:nvSpPr>
          <p:cNvPr id="360" name="Google Shape;360;p42"/>
          <p:cNvSpPr/>
          <p:nvPr>
            <p:ph idx="3" type="pic"/>
          </p:nvPr>
        </p:nvSpPr>
        <p:spPr>
          <a:xfrm>
            <a:off x="3703500" y="712800"/>
            <a:ext cx="3328200" cy="3328200"/>
          </a:xfrm>
          <a:prstGeom prst="rect">
            <a:avLst/>
          </a:prstGeom>
          <a:noFill/>
          <a:ln>
            <a:noFill/>
          </a:ln>
        </p:spPr>
      </p:sp>
      <p:sp>
        <p:nvSpPr>
          <p:cNvPr id="361" name="Google Shape;361;p42"/>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62" name="Google Shape;362;p42"/>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64" name="Google Shape;364;p42"/>
          <p:cNvSpPr txBox="1"/>
          <p:nvPr>
            <p:ph idx="4" type="body"/>
          </p:nvPr>
        </p:nvSpPr>
        <p:spPr>
          <a:xfrm>
            <a:off x="449575" y="3121200"/>
            <a:ext cx="22677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365" name="Google Shape;365;p42"/>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366" name="Google Shape;366;p42"/>
          <p:cNvSpPr txBox="1"/>
          <p:nvPr>
            <p:ph idx="5"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67" name="Google Shape;367;p42"/>
          <p:cNvSpPr txBox="1"/>
          <p:nvPr>
            <p:ph idx="6"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68" name="Google Shape;368;p42"/>
          <p:cNvSpPr txBox="1"/>
          <p:nvPr>
            <p:ph idx="7"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369" name="Google Shape;369;p42"/>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370" name="Google Shape;370;p42"/>
          <p:cNvSpPr txBox="1"/>
          <p:nvPr>
            <p:ph idx="8" type="body"/>
          </p:nvPr>
        </p:nvSpPr>
        <p:spPr>
          <a:xfrm>
            <a:off x="3703500" y="4183275"/>
            <a:ext cx="33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1">
  <p:cSld name="TITLE_14">
    <p:spTree>
      <p:nvGrpSpPr>
        <p:cNvPr id="371" name="Shape 371"/>
        <p:cNvGrpSpPr/>
        <p:nvPr/>
      </p:nvGrpSpPr>
      <p:grpSpPr>
        <a:xfrm>
          <a:off x="0" y="0"/>
          <a:ext cx="0" cy="0"/>
          <a:chOff x="0" y="0"/>
          <a:chExt cx="0" cy="0"/>
        </a:xfrm>
      </p:grpSpPr>
      <p:sp>
        <p:nvSpPr>
          <p:cNvPr id="372" name="Google Shape;372;p43"/>
          <p:cNvSpPr/>
          <p:nvPr/>
        </p:nvSpPr>
        <p:spPr>
          <a:xfrm rot="5400000">
            <a:off x="5382025" y="1009350"/>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3"/>
          <p:cNvSpPr/>
          <p:nvPr>
            <p:ph idx="2" type="pic"/>
          </p:nvPr>
        </p:nvSpPr>
        <p:spPr>
          <a:xfrm>
            <a:off x="228477" y="2578623"/>
            <a:ext cx="512100" cy="512100"/>
          </a:xfrm>
          <a:prstGeom prst="rect">
            <a:avLst/>
          </a:prstGeom>
          <a:noFill/>
          <a:ln>
            <a:noFill/>
          </a:ln>
        </p:spPr>
      </p:sp>
      <p:sp>
        <p:nvSpPr>
          <p:cNvPr id="374" name="Google Shape;374;p43"/>
          <p:cNvSpPr/>
          <p:nvPr>
            <p:ph idx="3" type="pic"/>
          </p:nvPr>
        </p:nvSpPr>
        <p:spPr>
          <a:xfrm>
            <a:off x="228477" y="3528898"/>
            <a:ext cx="512100" cy="512100"/>
          </a:xfrm>
          <a:prstGeom prst="rect">
            <a:avLst/>
          </a:prstGeom>
          <a:noFill/>
          <a:ln>
            <a:noFill/>
          </a:ln>
        </p:spPr>
      </p:sp>
      <p:sp>
        <p:nvSpPr>
          <p:cNvPr id="375" name="Google Shape;375;p4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76" name="Google Shape;376;p43"/>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77" name="Google Shape;377;p43"/>
          <p:cNvSpPr txBox="1"/>
          <p:nvPr>
            <p:ph idx="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78" name="Google Shape;378;p43"/>
          <p:cNvSpPr txBox="1"/>
          <p:nvPr>
            <p:ph idx="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379" name="Google Shape;379;p43"/>
          <p:cNvSpPr/>
          <p:nvPr>
            <p:ph idx="6" type="pic"/>
          </p:nvPr>
        </p:nvSpPr>
        <p:spPr>
          <a:xfrm>
            <a:off x="228477" y="1628348"/>
            <a:ext cx="512100" cy="512100"/>
          </a:xfrm>
          <a:prstGeom prst="rect">
            <a:avLst/>
          </a:prstGeom>
          <a:noFill/>
          <a:ln>
            <a:noFill/>
          </a:ln>
        </p:spPr>
      </p:sp>
      <p:sp>
        <p:nvSpPr>
          <p:cNvPr id="380" name="Google Shape;380;p43"/>
          <p:cNvSpPr/>
          <p:nvPr>
            <p:ph idx="7" type="pic"/>
          </p:nvPr>
        </p:nvSpPr>
        <p:spPr>
          <a:xfrm>
            <a:off x="228477" y="678073"/>
            <a:ext cx="512100" cy="512100"/>
          </a:xfrm>
          <a:prstGeom prst="rect">
            <a:avLst/>
          </a:prstGeom>
          <a:noFill/>
          <a:ln>
            <a:noFill/>
          </a:ln>
        </p:spPr>
      </p:sp>
      <p:sp>
        <p:nvSpPr>
          <p:cNvPr id="381" name="Google Shape;381;p43"/>
          <p:cNvSpPr/>
          <p:nvPr>
            <p:ph idx="8" type="pic"/>
          </p:nvPr>
        </p:nvSpPr>
        <p:spPr>
          <a:xfrm>
            <a:off x="969302" y="2578623"/>
            <a:ext cx="512100" cy="512100"/>
          </a:xfrm>
          <a:prstGeom prst="rect">
            <a:avLst/>
          </a:prstGeom>
          <a:noFill/>
          <a:ln>
            <a:noFill/>
          </a:ln>
        </p:spPr>
      </p:sp>
      <p:sp>
        <p:nvSpPr>
          <p:cNvPr id="382" name="Google Shape;382;p43"/>
          <p:cNvSpPr/>
          <p:nvPr>
            <p:ph idx="9" type="pic"/>
          </p:nvPr>
        </p:nvSpPr>
        <p:spPr>
          <a:xfrm>
            <a:off x="969302" y="3528898"/>
            <a:ext cx="512100" cy="512100"/>
          </a:xfrm>
          <a:prstGeom prst="rect">
            <a:avLst/>
          </a:prstGeom>
          <a:noFill/>
          <a:ln>
            <a:noFill/>
          </a:ln>
        </p:spPr>
      </p:sp>
      <p:sp>
        <p:nvSpPr>
          <p:cNvPr id="383" name="Google Shape;383;p43"/>
          <p:cNvSpPr/>
          <p:nvPr>
            <p:ph idx="13" type="pic"/>
          </p:nvPr>
        </p:nvSpPr>
        <p:spPr>
          <a:xfrm>
            <a:off x="969302" y="1628348"/>
            <a:ext cx="512100" cy="512100"/>
          </a:xfrm>
          <a:prstGeom prst="rect">
            <a:avLst/>
          </a:prstGeom>
          <a:noFill/>
          <a:ln>
            <a:noFill/>
          </a:ln>
        </p:spPr>
      </p:sp>
      <p:sp>
        <p:nvSpPr>
          <p:cNvPr id="384" name="Google Shape;384;p43"/>
          <p:cNvSpPr/>
          <p:nvPr>
            <p:ph idx="14" type="pic"/>
          </p:nvPr>
        </p:nvSpPr>
        <p:spPr>
          <a:xfrm>
            <a:off x="969302" y="678073"/>
            <a:ext cx="512100" cy="512100"/>
          </a:xfrm>
          <a:prstGeom prst="rect">
            <a:avLst/>
          </a:prstGeom>
          <a:noFill/>
          <a:ln>
            <a:noFill/>
          </a:ln>
        </p:spPr>
      </p:sp>
      <p:sp>
        <p:nvSpPr>
          <p:cNvPr id="385" name="Google Shape;385;p43"/>
          <p:cNvSpPr/>
          <p:nvPr>
            <p:ph idx="15" type="pic"/>
          </p:nvPr>
        </p:nvSpPr>
        <p:spPr>
          <a:xfrm>
            <a:off x="1710127" y="2578623"/>
            <a:ext cx="512100" cy="512100"/>
          </a:xfrm>
          <a:prstGeom prst="rect">
            <a:avLst/>
          </a:prstGeom>
          <a:noFill/>
          <a:ln>
            <a:noFill/>
          </a:ln>
        </p:spPr>
      </p:sp>
      <p:sp>
        <p:nvSpPr>
          <p:cNvPr id="386" name="Google Shape;386;p43"/>
          <p:cNvSpPr/>
          <p:nvPr>
            <p:ph idx="16" type="pic"/>
          </p:nvPr>
        </p:nvSpPr>
        <p:spPr>
          <a:xfrm>
            <a:off x="1710127" y="3528898"/>
            <a:ext cx="512100" cy="512100"/>
          </a:xfrm>
          <a:prstGeom prst="rect">
            <a:avLst/>
          </a:prstGeom>
          <a:noFill/>
          <a:ln>
            <a:noFill/>
          </a:ln>
        </p:spPr>
      </p:sp>
      <p:sp>
        <p:nvSpPr>
          <p:cNvPr id="387" name="Google Shape;387;p43"/>
          <p:cNvSpPr/>
          <p:nvPr>
            <p:ph idx="17" type="pic"/>
          </p:nvPr>
        </p:nvSpPr>
        <p:spPr>
          <a:xfrm>
            <a:off x="1710127" y="1628348"/>
            <a:ext cx="512100" cy="512100"/>
          </a:xfrm>
          <a:prstGeom prst="rect">
            <a:avLst/>
          </a:prstGeom>
          <a:noFill/>
          <a:ln>
            <a:noFill/>
          </a:ln>
        </p:spPr>
      </p:sp>
      <p:sp>
        <p:nvSpPr>
          <p:cNvPr id="388" name="Google Shape;388;p43"/>
          <p:cNvSpPr/>
          <p:nvPr>
            <p:ph idx="18" type="pic"/>
          </p:nvPr>
        </p:nvSpPr>
        <p:spPr>
          <a:xfrm>
            <a:off x="1710127" y="678073"/>
            <a:ext cx="512100" cy="512100"/>
          </a:xfrm>
          <a:prstGeom prst="rect">
            <a:avLst/>
          </a:prstGeom>
          <a:noFill/>
          <a:ln>
            <a:noFill/>
          </a:ln>
        </p:spPr>
      </p:sp>
      <p:sp>
        <p:nvSpPr>
          <p:cNvPr id="389" name="Google Shape;389;p43"/>
          <p:cNvSpPr/>
          <p:nvPr>
            <p:ph idx="19" type="pic"/>
          </p:nvPr>
        </p:nvSpPr>
        <p:spPr>
          <a:xfrm>
            <a:off x="2450952" y="2578623"/>
            <a:ext cx="512100" cy="512100"/>
          </a:xfrm>
          <a:prstGeom prst="rect">
            <a:avLst/>
          </a:prstGeom>
          <a:noFill/>
          <a:ln>
            <a:noFill/>
          </a:ln>
        </p:spPr>
      </p:sp>
      <p:sp>
        <p:nvSpPr>
          <p:cNvPr id="390" name="Google Shape;390;p43"/>
          <p:cNvSpPr/>
          <p:nvPr>
            <p:ph idx="20" type="pic"/>
          </p:nvPr>
        </p:nvSpPr>
        <p:spPr>
          <a:xfrm>
            <a:off x="2450952" y="3528898"/>
            <a:ext cx="512100" cy="512100"/>
          </a:xfrm>
          <a:prstGeom prst="rect">
            <a:avLst/>
          </a:prstGeom>
          <a:noFill/>
          <a:ln>
            <a:noFill/>
          </a:ln>
        </p:spPr>
      </p:sp>
      <p:sp>
        <p:nvSpPr>
          <p:cNvPr id="391" name="Google Shape;391;p43"/>
          <p:cNvSpPr/>
          <p:nvPr>
            <p:ph idx="21" type="pic"/>
          </p:nvPr>
        </p:nvSpPr>
        <p:spPr>
          <a:xfrm>
            <a:off x="2450952" y="1628348"/>
            <a:ext cx="512100" cy="512100"/>
          </a:xfrm>
          <a:prstGeom prst="rect">
            <a:avLst/>
          </a:prstGeom>
          <a:noFill/>
          <a:ln>
            <a:noFill/>
          </a:ln>
        </p:spPr>
      </p:sp>
      <p:sp>
        <p:nvSpPr>
          <p:cNvPr id="392" name="Google Shape;392;p43"/>
          <p:cNvSpPr/>
          <p:nvPr>
            <p:ph idx="22" type="pic"/>
          </p:nvPr>
        </p:nvSpPr>
        <p:spPr>
          <a:xfrm>
            <a:off x="2450952" y="678073"/>
            <a:ext cx="512100" cy="512100"/>
          </a:xfrm>
          <a:prstGeom prst="rect">
            <a:avLst/>
          </a:prstGeom>
          <a:noFill/>
          <a:ln>
            <a:noFill/>
          </a:ln>
        </p:spPr>
      </p:sp>
      <p:sp>
        <p:nvSpPr>
          <p:cNvPr id="393" name="Google Shape;393;p43"/>
          <p:cNvSpPr/>
          <p:nvPr>
            <p:ph idx="23" type="pic"/>
          </p:nvPr>
        </p:nvSpPr>
        <p:spPr>
          <a:xfrm>
            <a:off x="3191052" y="2578623"/>
            <a:ext cx="512100" cy="512100"/>
          </a:xfrm>
          <a:prstGeom prst="rect">
            <a:avLst/>
          </a:prstGeom>
          <a:noFill/>
          <a:ln>
            <a:noFill/>
          </a:ln>
        </p:spPr>
      </p:sp>
      <p:sp>
        <p:nvSpPr>
          <p:cNvPr id="394" name="Google Shape;394;p43"/>
          <p:cNvSpPr/>
          <p:nvPr>
            <p:ph idx="24" type="pic"/>
          </p:nvPr>
        </p:nvSpPr>
        <p:spPr>
          <a:xfrm>
            <a:off x="3191052" y="3528898"/>
            <a:ext cx="512100" cy="512100"/>
          </a:xfrm>
          <a:prstGeom prst="rect">
            <a:avLst/>
          </a:prstGeom>
          <a:noFill/>
          <a:ln>
            <a:noFill/>
          </a:ln>
        </p:spPr>
      </p:sp>
      <p:sp>
        <p:nvSpPr>
          <p:cNvPr id="395" name="Google Shape;395;p43"/>
          <p:cNvSpPr/>
          <p:nvPr>
            <p:ph idx="25" type="pic"/>
          </p:nvPr>
        </p:nvSpPr>
        <p:spPr>
          <a:xfrm>
            <a:off x="3191052" y="1628348"/>
            <a:ext cx="512100" cy="512100"/>
          </a:xfrm>
          <a:prstGeom prst="rect">
            <a:avLst/>
          </a:prstGeom>
          <a:noFill/>
          <a:ln>
            <a:noFill/>
          </a:ln>
        </p:spPr>
      </p:sp>
      <p:sp>
        <p:nvSpPr>
          <p:cNvPr id="396" name="Google Shape;396;p43"/>
          <p:cNvSpPr/>
          <p:nvPr>
            <p:ph idx="26" type="pic"/>
          </p:nvPr>
        </p:nvSpPr>
        <p:spPr>
          <a:xfrm>
            <a:off x="3191052" y="678073"/>
            <a:ext cx="512100" cy="512100"/>
          </a:xfrm>
          <a:prstGeom prst="rect">
            <a:avLst/>
          </a:prstGeom>
          <a:noFill/>
          <a:ln>
            <a:noFill/>
          </a:ln>
        </p:spPr>
      </p:sp>
      <p:sp>
        <p:nvSpPr>
          <p:cNvPr id="397" name="Google Shape;397;p43"/>
          <p:cNvSpPr/>
          <p:nvPr>
            <p:ph idx="27" type="pic"/>
          </p:nvPr>
        </p:nvSpPr>
        <p:spPr>
          <a:xfrm>
            <a:off x="3931877" y="2578623"/>
            <a:ext cx="512100" cy="512100"/>
          </a:xfrm>
          <a:prstGeom prst="rect">
            <a:avLst/>
          </a:prstGeom>
          <a:noFill/>
          <a:ln>
            <a:noFill/>
          </a:ln>
        </p:spPr>
      </p:sp>
      <p:sp>
        <p:nvSpPr>
          <p:cNvPr id="398" name="Google Shape;398;p43"/>
          <p:cNvSpPr/>
          <p:nvPr>
            <p:ph idx="28" type="pic"/>
          </p:nvPr>
        </p:nvSpPr>
        <p:spPr>
          <a:xfrm>
            <a:off x="3931877" y="3528898"/>
            <a:ext cx="512100" cy="512100"/>
          </a:xfrm>
          <a:prstGeom prst="rect">
            <a:avLst/>
          </a:prstGeom>
          <a:noFill/>
          <a:ln>
            <a:noFill/>
          </a:ln>
        </p:spPr>
      </p:sp>
      <p:sp>
        <p:nvSpPr>
          <p:cNvPr id="399" name="Google Shape;399;p43"/>
          <p:cNvSpPr/>
          <p:nvPr>
            <p:ph idx="29" type="pic"/>
          </p:nvPr>
        </p:nvSpPr>
        <p:spPr>
          <a:xfrm>
            <a:off x="3931877" y="1628348"/>
            <a:ext cx="512100" cy="512100"/>
          </a:xfrm>
          <a:prstGeom prst="rect">
            <a:avLst/>
          </a:prstGeom>
          <a:noFill/>
          <a:ln>
            <a:noFill/>
          </a:ln>
        </p:spPr>
      </p:sp>
      <p:sp>
        <p:nvSpPr>
          <p:cNvPr id="400" name="Google Shape;400;p43"/>
          <p:cNvSpPr/>
          <p:nvPr>
            <p:ph idx="30" type="pic"/>
          </p:nvPr>
        </p:nvSpPr>
        <p:spPr>
          <a:xfrm>
            <a:off x="3931877" y="678073"/>
            <a:ext cx="512100" cy="512100"/>
          </a:xfrm>
          <a:prstGeom prst="rect">
            <a:avLst/>
          </a:prstGeom>
          <a:noFill/>
          <a:ln>
            <a:noFill/>
          </a:ln>
        </p:spPr>
      </p:sp>
      <p:sp>
        <p:nvSpPr>
          <p:cNvPr id="401" name="Google Shape;401;p43"/>
          <p:cNvSpPr/>
          <p:nvPr>
            <p:ph idx="31" type="pic"/>
          </p:nvPr>
        </p:nvSpPr>
        <p:spPr>
          <a:xfrm>
            <a:off x="4672340" y="2578623"/>
            <a:ext cx="512100" cy="512100"/>
          </a:xfrm>
          <a:prstGeom prst="rect">
            <a:avLst/>
          </a:prstGeom>
          <a:noFill/>
          <a:ln>
            <a:noFill/>
          </a:ln>
        </p:spPr>
      </p:sp>
      <p:sp>
        <p:nvSpPr>
          <p:cNvPr id="402" name="Google Shape;402;p43"/>
          <p:cNvSpPr/>
          <p:nvPr>
            <p:ph idx="32" type="pic"/>
          </p:nvPr>
        </p:nvSpPr>
        <p:spPr>
          <a:xfrm>
            <a:off x="4672340" y="3528898"/>
            <a:ext cx="512100" cy="512100"/>
          </a:xfrm>
          <a:prstGeom prst="rect">
            <a:avLst/>
          </a:prstGeom>
          <a:noFill/>
          <a:ln>
            <a:noFill/>
          </a:ln>
        </p:spPr>
      </p:sp>
      <p:sp>
        <p:nvSpPr>
          <p:cNvPr id="403" name="Google Shape;403;p43"/>
          <p:cNvSpPr/>
          <p:nvPr>
            <p:ph idx="33" type="pic"/>
          </p:nvPr>
        </p:nvSpPr>
        <p:spPr>
          <a:xfrm>
            <a:off x="4672340" y="1628348"/>
            <a:ext cx="512100" cy="512100"/>
          </a:xfrm>
          <a:prstGeom prst="rect">
            <a:avLst/>
          </a:prstGeom>
          <a:noFill/>
          <a:ln>
            <a:noFill/>
          </a:ln>
        </p:spPr>
      </p:sp>
      <p:sp>
        <p:nvSpPr>
          <p:cNvPr id="404" name="Google Shape;404;p43"/>
          <p:cNvSpPr/>
          <p:nvPr>
            <p:ph idx="34" type="pic"/>
          </p:nvPr>
        </p:nvSpPr>
        <p:spPr>
          <a:xfrm>
            <a:off x="4672340" y="678073"/>
            <a:ext cx="512100" cy="512100"/>
          </a:xfrm>
          <a:prstGeom prst="rect">
            <a:avLst/>
          </a:prstGeom>
          <a:noFill/>
          <a:ln>
            <a:noFill/>
          </a:ln>
        </p:spPr>
      </p:sp>
      <p:sp>
        <p:nvSpPr>
          <p:cNvPr id="405" name="Google Shape;405;p43"/>
          <p:cNvSpPr/>
          <p:nvPr>
            <p:ph idx="35" type="pic"/>
          </p:nvPr>
        </p:nvSpPr>
        <p:spPr>
          <a:xfrm>
            <a:off x="5413165" y="2578623"/>
            <a:ext cx="512100" cy="512100"/>
          </a:xfrm>
          <a:prstGeom prst="rect">
            <a:avLst/>
          </a:prstGeom>
          <a:noFill/>
          <a:ln>
            <a:noFill/>
          </a:ln>
        </p:spPr>
      </p:sp>
      <p:sp>
        <p:nvSpPr>
          <p:cNvPr id="406" name="Google Shape;406;p43"/>
          <p:cNvSpPr/>
          <p:nvPr>
            <p:ph idx="36" type="pic"/>
          </p:nvPr>
        </p:nvSpPr>
        <p:spPr>
          <a:xfrm>
            <a:off x="5413165" y="3528898"/>
            <a:ext cx="512100" cy="512100"/>
          </a:xfrm>
          <a:prstGeom prst="rect">
            <a:avLst/>
          </a:prstGeom>
          <a:noFill/>
          <a:ln>
            <a:noFill/>
          </a:ln>
        </p:spPr>
      </p:sp>
      <p:sp>
        <p:nvSpPr>
          <p:cNvPr id="407" name="Google Shape;407;p43"/>
          <p:cNvSpPr/>
          <p:nvPr>
            <p:ph idx="37" type="pic"/>
          </p:nvPr>
        </p:nvSpPr>
        <p:spPr>
          <a:xfrm>
            <a:off x="5413165" y="1628348"/>
            <a:ext cx="512100" cy="512100"/>
          </a:xfrm>
          <a:prstGeom prst="rect">
            <a:avLst/>
          </a:prstGeom>
          <a:noFill/>
          <a:ln>
            <a:noFill/>
          </a:ln>
        </p:spPr>
      </p:sp>
      <p:sp>
        <p:nvSpPr>
          <p:cNvPr id="408" name="Google Shape;408;p43"/>
          <p:cNvSpPr/>
          <p:nvPr>
            <p:ph idx="38" type="pic"/>
          </p:nvPr>
        </p:nvSpPr>
        <p:spPr>
          <a:xfrm>
            <a:off x="5413165" y="678073"/>
            <a:ext cx="512100" cy="512100"/>
          </a:xfrm>
          <a:prstGeom prst="rect">
            <a:avLst/>
          </a:prstGeom>
          <a:noFill/>
          <a:ln>
            <a:noFill/>
          </a:ln>
        </p:spPr>
      </p:sp>
      <p:cxnSp>
        <p:nvCxnSpPr>
          <p:cNvPr id="409" name="Google Shape;409;p43"/>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410" name="Google Shape;410;p43"/>
          <p:cNvSpPr txBox="1"/>
          <p:nvPr>
            <p:ph idx="39" type="body"/>
          </p:nvPr>
        </p:nvSpPr>
        <p:spPr>
          <a:xfrm>
            <a:off x="6386875" y="3121200"/>
            <a:ext cx="22770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411" name="Google Shape;411;p43"/>
          <p:cNvSpPr txBox="1"/>
          <p:nvPr>
            <p:ph idx="40" type="subTitle"/>
          </p:nvPr>
        </p:nvSpPr>
        <p:spPr>
          <a:xfrm>
            <a:off x="638132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412" name="Google Shape;412;p43"/>
          <p:cNvSpPr txBox="1"/>
          <p:nvPr>
            <p:ph idx="41" type="body"/>
          </p:nvPr>
        </p:nvSpPr>
        <p:spPr>
          <a:xfrm>
            <a:off x="228600" y="4421208"/>
            <a:ext cx="56871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2">
  <p:cSld name="TITLE_14_1">
    <p:spTree>
      <p:nvGrpSpPr>
        <p:cNvPr id="413" name="Shape 413"/>
        <p:cNvGrpSpPr/>
        <p:nvPr/>
      </p:nvGrpSpPr>
      <p:grpSpPr>
        <a:xfrm>
          <a:off x="0" y="0"/>
          <a:ext cx="0" cy="0"/>
          <a:chOff x="0" y="0"/>
          <a:chExt cx="0" cy="0"/>
        </a:xfrm>
      </p:grpSpPr>
      <p:sp>
        <p:nvSpPr>
          <p:cNvPr id="414" name="Google Shape;414;p44"/>
          <p:cNvSpPr/>
          <p:nvPr>
            <p:ph idx="2" type="pic"/>
          </p:nvPr>
        </p:nvSpPr>
        <p:spPr>
          <a:xfrm>
            <a:off x="228477" y="2578623"/>
            <a:ext cx="512100" cy="512100"/>
          </a:xfrm>
          <a:prstGeom prst="rect">
            <a:avLst/>
          </a:prstGeom>
          <a:noFill/>
          <a:ln>
            <a:noFill/>
          </a:ln>
        </p:spPr>
      </p:sp>
      <p:sp>
        <p:nvSpPr>
          <p:cNvPr id="415" name="Google Shape;415;p44"/>
          <p:cNvSpPr/>
          <p:nvPr>
            <p:ph idx="3" type="pic"/>
          </p:nvPr>
        </p:nvSpPr>
        <p:spPr>
          <a:xfrm>
            <a:off x="228477" y="3528898"/>
            <a:ext cx="512100" cy="512100"/>
          </a:xfrm>
          <a:prstGeom prst="rect">
            <a:avLst/>
          </a:prstGeom>
          <a:noFill/>
          <a:ln>
            <a:noFill/>
          </a:ln>
        </p:spPr>
      </p:sp>
      <p:sp>
        <p:nvSpPr>
          <p:cNvPr id="416" name="Google Shape;416;p4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17" name="Google Shape;417;p44"/>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18" name="Google Shape;418;p44"/>
          <p:cNvSpPr txBox="1"/>
          <p:nvPr>
            <p:ph idx="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19" name="Google Shape;419;p44"/>
          <p:cNvSpPr txBox="1"/>
          <p:nvPr>
            <p:ph idx="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420" name="Google Shape;420;p44"/>
          <p:cNvSpPr/>
          <p:nvPr>
            <p:ph idx="6" type="pic"/>
          </p:nvPr>
        </p:nvSpPr>
        <p:spPr>
          <a:xfrm>
            <a:off x="228477" y="1628348"/>
            <a:ext cx="512100" cy="512100"/>
          </a:xfrm>
          <a:prstGeom prst="rect">
            <a:avLst/>
          </a:prstGeom>
          <a:noFill/>
          <a:ln>
            <a:noFill/>
          </a:ln>
        </p:spPr>
      </p:sp>
      <p:sp>
        <p:nvSpPr>
          <p:cNvPr id="421" name="Google Shape;421;p44"/>
          <p:cNvSpPr/>
          <p:nvPr>
            <p:ph idx="7" type="pic"/>
          </p:nvPr>
        </p:nvSpPr>
        <p:spPr>
          <a:xfrm>
            <a:off x="228477" y="678073"/>
            <a:ext cx="512100" cy="512100"/>
          </a:xfrm>
          <a:prstGeom prst="rect">
            <a:avLst/>
          </a:prstGeom>
          <a:noFill/>
          <a:ln>
            <a:noFill/>
          </a:ln>
        </p:spPr>
      </p:sp>
      <p:sp>
        <p:nvSpPr>
          <p:cNvPr id="422" name="Google Shape;422;p44"/>
          <p:cNvSpPr/>
          <p:nvPr>
            <p:ph idx="8" type="pic"/>
          </p:nvPr>
        </p:nvSpPr>
        <p:spPr>
          <a:xfrm>
            <a:off x="969302" y="2578623"/>
            <a:ext cx="512100" cy="512100"/>
          </a:xfrm>
          <a:prstGeom prst="rect">
            <a:avLst/>
          </a:prstGeom>
          <a:noFill/>
          <a:ln>
            <a:noFill/>
          </a:ln>
        </p:spPr>
      </p:sp>
      <p:sp>
        <p:nvSpPr>
          <p:cNvPr id="423" name="Google Shape;423;p44"/>
          <p:cNvSpPr/>
          <p:nvPr>
            <p:ph idx="9" type="pic"/>
          </p:nvPr>
        </p:nvSpPr>
        <p:spPr>
          <a:xfrm>
            <a:off x="969302" y="3528898"/>
            <a:ext cx="512100" cy="512100"/>
          </a:xfrm>
          <a:prstGeom prst="rect">
            <a:avLst/>
          </a:prstGeom>
          <a:noFill/>
          <a:ln>
            <a:noFill/>
          </a:ln>
        </p:spPr>
      </p:sp>
      <p:sp>
        <p:nvSpPr>
          <p:cNvPr id="424" name="Google Shape;424;p44"/>
          <p:cNvSpPr/>
          <p:nvPr>
            <p:ph idx="13" type="pic"/>
          </p:nvPr>
        </p:nvSpPr>
        <p:spPr>
          <a:xfrm>
            <a:off x="969302" y="1628348"/>
            <a:ext cx="512100" cy="512100"/>
          </a:xfrm>
          <a:prstGeom prst="rect">
            <a:avLst/>
          </a:prstGeom>
          <a:noFill/>
          <a:ln>
            <a:noFill/>
          </a:ln>
        </p:spPr>
      </p:sp>
      <p:sp>
        <p:nvSpPr>
          <p:cNvPr id="425" name="Google Shape;425;p44"/>
          <p:cNvSpPr/>
          <p:nvPr>
            <p:ph idx="14" type="pic"/>
          </p:nvPr>
        </p:nvSpPr>
        <p:spPr>
          <a:xfrm>
            <a:off x="969302" y="678073"/>
            <a:ext cx="512100" cy="512100"/>
          </a:xfrm>
          <a:prstGeom prst="rect">
            <a:avLst/>
          </a:prstGeom>
          <a:noFill/>
          <a:ln>
            <a:noFill/>
          </a:ln>
        </p:spPr>
      </p:sp>
      <p:sp>
        <p:nvSpPr>
          <p:cNvPr id="426" name="Google Shape;426;p44"/>
          <p:cNvSpPr/>
          <p:nvPr>
            <p:ph idx="15" type="pic"/>
          </p:nvPr>
        </p:nvSpPr>
        <p:spPr>
          <a:xfrm>
            <a:off x="1710127" y="2578623"/>
            <a:ext cx="512100" cy="512100"/>
          </a:xfrm>
          <a:prstGeom prst="rect">
            <a:avLst/>
          </a:prstGeom>
          <a:noFill/>
          <a:ln>
            <a:noFill/>
          </a:ln>
        </p:spPr>
      </p:sp>
      <p:sp>
        <p:nvSpPr>
          <p:cNvPr id="427" name="Google Shape;427;p44"/>
          <p:cNvSpPr/>
          <p:nvPr>
            <p:ph idx="16" type="pic"/>
          </p:nvPr>
        </p:nvSpPr>
        <p:spPr>
          <a:xfrm>
            <a:off x="1710127" y="3528898"/>
            <a:ext cx="512100" cy="512100"/>
          </a:xfrm>
          <a:prstGeom prst="rect">
            <a:avLst/>
          </a:prstGeom>
          <a:noFill/>
          <a:ln>
            <a:noFill/>
          </a:ln>
        </p:spPr>
      </p:sp>
      <p:sp>
        <p:nvSpPr>
          <p:cNvPr id="428" name="Google Shape;428;p44"/>
          <p:cNvSpPr/>
          <p:nvPr>
            <p:ph idx="17" type="pic"/>
          </p:nvPr>
        </p:nvSpPr>
        <p:spPr>
          <a:xfrm>
            <a:off x="1710127" y="1628348"/>
            <a:ext cx="512100" cy="512100"/>
          </a:xfrm>
          <a:prstGeom prst="rect">
            <a:avLst/>
          </a:prstGeom>
          <a:noFill/>
          <a:ln>
            <a:noFill/>
          </a:ln>
        </p:spPr>
      </p:sp>
      <p:sp>
        <p:nvSpPr>
          <p:cNvPr id="429" name="Google Shape;429;p44"/>
          <p:cNvSpPr/>
          <p:nvPr>
            <p:ph idx="18" type="pic"/>
          </p:nvPr>
        </p:nvSpPr>
        <p:spPr>
          <a:xfrm>
            <a:off x="1710127" y="678073"/>
            <a:ext cx="512100" cy="512100"/>
          </a:xfrm>
          <a:prstGeom prst="rect">
            <a:avLst/>
          </a:prstGeom>
          <a:noFill/>
          <a:ln>
            <a:noFill/>
          </a:ln>
        </p:spPr>
      </p:sp>
      <p:sp>
        <p:nvSpPr>
          <p:cNvPr id="430" name="Google Shape;430;p44"/>
          <p:cNvSpPr/>
          <p:nvPr>
            <p:ph idx="19" type="pic"/>
          </p:nvPr>
        </p:nvSpPr>
        <p:spPr>
          <a:xfrm>
            <a:off x="2450952" y="2578623"/>
            <a:ext cx="512100" cy="512100"/>
          </a:xfrm>
          <a:prstGeom prst="rect">
            <a:avLst/>
          </a:prstGeom>
          <a:noFill/>
          <a:ln>
            <a:noFill/>
          </a:ln>
        </p:spPr>
      </p:sp>
      <p:sp>
        <p:nvSpPr>
          <p:cNvPr id="431" name="Google Shape;431;p44"/>
          <p:cNvSpPr/>
          <p:nvPr>
            <p:ph idx="20" type="pic"/>
          </p:nvPr>
        </p:nvSpPr>
        <p:spPr>
          <a:xfrm>
            <a:off x="2450952" y="3528898"/>
            <a:ext cx="512100" cy="512100"/>
          </a:xfrm>
          <a:prstGeom prst="rect">
            <a:avLst/>
          </a:prstGeom>
          <a:noFill/>
          <a:ln>
            <a:noFill/>
          </a:ln>
        </p:spPr>
      </p:sp>
      <p:sp>
        <p:nvSpPr>
          <p:cNvPr id="432" name="Google Shape;432;p44"/>
          <p:cNvSpPr/>
          <p:nvPr>
            <p:ph idx="21" type="pic"/>
          </p:nvPr>
        </p:nvSpPr>
        <p:spPr>
          <a:xfrm>
            <a:off x="2450952" y="1628348"/>
            <a:ext cx="512100" cy="512100"/>
          </a:xfrm>
          <a:prstGeom prst="rect">
            <a:avLst/>
          </a:prstGeom>
          <a:noFill/>
          <a:ln>
            <a:noFill/>
          </a:ln>
        </p:spPr>
      </p:sp>
      <p:sp>
        <p:nvSpPr>
          <p:cNvPr id="433" name="Google Shape;433;p44"/>
          <p:cNvSpPr/>
          <p:nvPr>
            <p:ph idx="22" type="pic"/>
          </p:nvPr>
        </p:nvSpPr>
        <p:spPr>
          <a:xfrm>
            <a:off x="2450952" y="678073"/>
            <a:ext cx="512100" cy="512100"/>
          </a:xfrm>
          <a:prstGeom prst="rect">
            <a:avLst/>
          </a:prstGeom>
          <a:noFill/>
          <a:ln>
            <a:noFill/>
          </a:ln>
        </p:spPr>
      </p:sp>
      <p:sp>
        <p:nvSpPr>
          <p:cNvPr id="434" name="Google Shape;434;p44"/>
          <p:cNvSpPr/>
          <p:nvPr>
            <p:ph idx="23" type="pic"/>
          </p:nvPr>
        </p:nvSpPr>
        <p:spPr>
          <a:xfrm>
            <a:off x="3191052" y="2578623"/>
            <a:ext cx="512100" cy="512100"/>
          </a:xfrm>
          <a:prstGeom prst="rect">
            <a:avLst/>
          </a:prstGeom>
          <a:noFill/>
          <a:ln>
            <a:noFill/>
          </a:ln>
        </p:spPr>
      </p:sp>
      <p:sp>
        <p:nvSpPr>
          <p:cNvPr id="435" name="Google Shape;435;p44"/>
          <p:cNvSpPr/>
          <p:nvPr>
            <p:ph idx="24" type="pic"/>
          </p:nvPr>
        </p:nvSpPr>
        <p:spPr>
          <a:xfrm>
            <a:off x="3191052" y="3528898"/>
            <a:ext cx="512100" cy="512100"/>
          </a:xfrm>
          <a:prstGeom prst="rect">
            <a:avLst/>
          </a:prstGeom>
          <a:noFill/>
          <a:ln>
            <a:noFill/>
          </a:ln>
        </p:spPr>
      </p:sp>
      <p:sp>
        <p:nvSpPr>
          <p:cNvPr id="436" name="Google Shape;436;p44"/>
          <p:cNvSpPr/>
          <p:nvPr>
            <p:ph idx="25" type="pic"/>
          </p:nvPr>
        </p:nvSpPr>
        <p:spPr>
          <a:xfrm>
            <a:off x="3191052" y="1628348"/>
            <a:ext cx="512100" cy="512100"/>
          </a:xfrm>
          <a:prstGeom prst="rect">
            <a:avLst/>
          </a:prstGeom>
          <a:noFill/>
          <a:ln>
            <a:noFill/>
          </a:ln>
        </p:spPr>
      </p:sp>
      <p:sp>
        <p:nvSpPr>
          <p:cNvPr id="437" name="Google Shape;437;p44"/>
          <p:cNvSpPr/>
          <p:nvPr>
            <p:ph idx="26" type="pic"/>
          </p:nvPr>
        </p:nvSpPr>
        <p:spPr>
          <a:xfrm>
            <a:off x="3191052" y="678073"/>
            <a:ext cx="512100" cy="512100"/>
          </a:xfrm>
          <a:prstGeom prst="rect">
            <a:avLst/>
          </a:prstGeom>
          <a:noFill/>
          <a:ln>
            <a:noFill/>
          </a:ln>
        </p:spPr>
      </p:sp>
      <p:sp>
        <p:nvSpPr>
          <p:cNvPr id="438" name="Google Shape;438;p44"/>
          <p:cNvSpPr/>
          <p:nvPr>
            <p:ph idx="27" type="pic"/>
          </p:nvPr>
        </p:nvSpPr>
        <p:spPr>
          <a:xfrm>
            <a:off x="3931877" y="2578623"/>
            <a:ext cx="512100" cy="512100"/>
          </a:xfrm>
          <a:prstGeom prst="rect">
            <a:avLst/>
          </a:prstGeom>
          <a:noFill/>
          <a:ln>
            <a:noFill/>
          </a:ln>
        </p:spPr>
      </p:sp>
      <p:sp>
        <p:nvSpPr>
          <p:cNvPr id="439" name="Google Shape;439;p44"/>
          <p:cNvSpPr/>
          <p:nvPr>
            <p:ph idx="28" type="pic"/>
          </p:nvPr>
        </p:nvSpPr>
        <p:spPr>
          <a:xfrm>
            <a:off x="3931877" y="3528898"/>
            <a:ext cx="512100" cy="512100"/>
          </a:xfrm>
          <a:prstGeom prst="rect">
            <a:avLst/>
          </a:prstGeom>
          <a:noFill/>
          <a:ln>
            <a:noFill/>
          </a:ln>
        </p:spPr>
      </p:sp>
      <p:sp>
        <p:nvSpPr>
          <p:cNvPr id="440" name="Google Shape;440;p44"/>
          <p:cNvSpPr/>
          <p:nvPr>
            <p:ph idx="29" type="pic"/>
          </p:nvPr>
        </p:nvSpPr>
        <p:spPr>
          <a:xfrm>
            <a:off x="3931877" y="1628348"/>
            <a:ext cx="512100" cy="512100"/>
          </a:xfrm>
          <a:prstGeom prst="rect">
            <a:avLst/>
          </a:prstGeom>
          <a:noFill/>
          <a:ln>
            <a:noFill/>
          </a:ln>
        </p:spPr>
      </p:sp>
      <p:sp>
        <p:nvSpPr>
          <p:cNvPr id="441" name="Google Shape;441;p44"/>
          <p:cNvSpPr/>
          <p:nvPr>
            <p:ph idx="30" type="pic"/>
          </p:nvPr>
        </p:nvSpPr>
        <p:spPr>
          <a:xfrm>
            <a:off x="3931877" y="678073"/>
            <a:ext cx="512100" cy="512100"/>
          </a:xfrm>
          <a:prstGeom prst="rect">
            <a:avLst/>
          </a:prstGeom>
          <a:noFill/>
          <a:ln>
            <a:noFill/>
          </a:ln>
        </p:spPr>
      </p:sp>
      <p:sp>
        <p:nvSpPr>
          <p:cNvPr id="442" name="Google Shape;442;p44"/>
          <p:cNvSpPr/>
          <p:nvPr>
            <p:ph idx="31" type="pic"/>
          </p:nvPr>
        </p:nvSpPr>
        <p:spPr>
          <a:xfrm>
            <a:off x="4672340" y="2578623"/>
            <a:ext cx="512100" cy="512100"/>
          </a:xfrm>
          <a:prstGeom prst="rect">
            <a:avLst/>
          </a:prstGeom>
          <a:noFill/>
          <a:ln>
            <a:noFill/>
          </a:ln>
        </p:spPr>
      </p:sp>
      <p:sp>
        <p:nvSpPr>
          <p:cNvPr id="443" name="Google Shape;443;p44"/>
          <p:cNvSpPr/>
          <p:nvPr>
            <p:ph idx="32" type="pic"/>
          </p:nvPr>
        </p:nvSpPr>
        <p:spPr>
          <a:xfrm>
            <a:off x="4672340" y="3528898"/>
            <a:ext cx="512100" cy="512100"/>
          </a:xfrm>
          <a:prstGeom prst="rect">
            <a:avLst/>
          </a:prstGeom>
          <a:noFill/>
          <a:ln>
            <a:noFill/>
          </a:ln>
        </p:spPr>
      </p:sp>
      <p:sp>
        <p:nvSpPr>
          <p:cNvPr id="444" name="Google Shape;444;p44"/>
          <p:cNvSpPr/>
          <p:nvPr>
            <p:ph idx="33" type="pic"/>
          </p:nvPr>
        </p:nvSpPr>
        <p:spPr>
          <a:xfrm>
            <a:off x="4672340" y="1628348"/>
            <a:ext cx="512100" cy="512100"/>
          </a:xfrm>
          <a:prstGeom prst="rect">
            <a:avLst/>
          </a:prstGeom>
          <a:noFill/>
          <a:ln>
            <a:noFill/>
          </a:ln>
        </p:spPr>
      </p:sp>
      <p:sp>
        <p:nvSpPr>
          <p:cNvPr id="445" name="Google Shape;445;p44"/>
          <p:cNvSpPr/>
          <p:nvPr>
            <p:ph idx="34" type="pic"/>
          </p:nvPr>
        </p:nvSpPr>
        <p:spPr>
          <a:xfrm>
            <a:off x="4672340" y="678073"/>
            <a:ext cx="512100" cy="512100"/>
          </a:xfrm>
          <a:prstGeom prst="rect">
            <a:avLst/>
          </a:prstGeom>
          <a:noFill/>
          <a:ln>
            <a:noFill/>
          </a:ln>
        </p:spPr>
      </p:sp>
      <p:sp>
        <p:nvSpPr>
          <p:cNvPr id="446" name="Google Shape;446;p44"/>
          <p:cNvSpPr/>
          <p:nvPr>
            <p:ph idx="35" type="pic"/>
          </p:nvPr>
        </p:nvSpPr>
        <p:spPr>
          <a:xfrm>
            <a:off x="5413165" y="2578623"/>
            <a:ext cx="512100" cy="512100"/>
          </a:xfrm>
          <a:prstGeom prst="rect">
            <a:avLst/>
          </a:prstGeom>
          <a:noFill/>
          <a:ln>
            <a:noFill/>
          </a:ln>
        </p:spPr>
      </p:sp>
      <p:sp>
        <p:nvSpPr>
          <p:cNvPr id="447" name="Google Shape;447;p44"/>
          <p:cNvSpPr/>
          <p:nvPr>
            <p:ph idx="36" type="pic"/>
          </p:nvPr>
        </p:nvSpPr>
        <p:spPr>
          <a:xfrm>
            <a:off x="5413165" y="3528898"/>
            <a:ext cx="512100" cy="512100"/>
          </a:xfrm>
          <a:prstGeom prst="rect">
            <a:avLst/>
          </a:prstGeom>
          <a:noFill/>
          <a:ln>
            <a:noFill/>
          </a:ln>
        </p:spPr>
      </p:sp>
      <p:sp>
        <p:nvSpPr>
          <p:cNvPr id="448" name="Google Shape;448;p44"/>
          <p:cNvSpPr/>
          <p:nvPr>
            <p:ph idx="37" type="pic"/>
          </p:nvPr>
        </p:nvSpPr>
        <p:spPr>
          <a:xfrm>
            <a:off x="5413165" y="1628348"/>
            <a:ext cx="512100" cy="512100"/>
          </a:xfrm>
          <a:prstGeom prst="rect">
            <a:avLst/>
          </a:prstGeom>
          <a:noFill/>
          <a:ln>
            <a:noFill/>
          </a:ln>
        </p:spPr>
      </p:sp>
      <p:sp>
        <p:nvSpPr>
          <p:cNvPr id="449" name="Google Shape;449;p44"/>
          <p:cNvSpPr/>
          <p:nvPr>
            <p:ph idx="38" type="pic"/>
          </p:nvPr>
        </p:nvSpPr>
        <p:spPr>
          <a:xfrm>
            <a:off x="5413165" y="678073"/>
            <a:ext cx="512100" cy="512100"/>
          </a:xfrm>
          <a:prstGeom prst="rect">
            <a:avLst/>
          </a:prstGeom>
          <a:noFill/>
          <a:ln>
            <a:noFill/>
          </a:ln>
        </p:spPr>
      </p:sp>
      <p:cxnSp>
        <p:nvCxnSpPr>
          <p:cNvPr id="450" name="Google Shape;450;p44"/>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451" name="Google Shape;451;p44"/>
          <p:cNvSpPr/>
          <p:nvPr>
            <p:ph idx="39" type="pic"/>
          </p:nvPr>
        </p:nvSpPr>
        <p:spPr>
          <a:xfrm>
            <a:off x="6148565" y="2578623"/>
            <a:ext cx="512100" cy="512100"/>
          </a:xfrm>
          <a:prstGeom prst="rect">
            <a:avLst/>
          </a:prstGeom>
          <a:noFill/>
          <a:ln>
            <a:noFill/>
          </a:ln>
        </p:spPr>
      </p:sp>
      <p:sp>
        <p:nvSpPr>
          <p:cNvPr id="452" name="Google Shape;452;p44"/>
          <p:cNvSpPr/>
          <p:nvPr>
            <p:ph idx="40" type="pic"/>
          </p:nvPr>
        </p:nvSpPr>
        <p:spPr>
          <a:xfrm>
            <a:off x="6148565" y="3528898"/>
            <a:ext cx="512100" cy="512100"/>
          </a:xfrm>
          <a:prstGeom prst="rect">
            <a:avLst/>
          </a:prstGeom>
          <a:noFill/>
          <a:ln>
            <a:noFill/>
          </a:ln>
        </p:spPr>
      </p:sp>
      <p:sp>
        <p:nvSpPr>
          <p:cNvPr id="453" name="Google Shape;453;p44"/>
          <p:cNvSpPr/>
          <p:nvPr>
            <p:ph idx="41" type="pic"/>
          </p:nvPr>
        </p:nvSpPr>
        <p:spPr>
          <a:xfrm>
            <a:off x="6148565" y="1628348"/>
            <a:ext cx="512100" cy="512100"/>
          </a:xfrm>
          <a:prstGeom prst="rect">
            <a:avLst/>
          </a:prstGeom>
          <a:noFill/>
          <a:ln>
            <a:noFill/>
          </a:ln>
        </p:spPr>
      </p:sp>
      <p:sp>
        <p:nvSpPr>
          <p:cNvPr id="454" name="Google Shape;454;p44"/>
          <p:cNvSpPr/>
          <p:nvPr>
            <p:ph idx="42" type="pic"/>
          </p:nvPr>
        </p:nvSpPr>
        <p:spPr>
          <a:xfrm>
            <a:off x="6148565" y="678073"/>
            <a:ext cx="512100" cy="512100"/>
          </a:xfrm>
          <a:prstGeom prst="rect">
            <a:avLst/>
          </a:prstGeom>
          <a:noFill/>
          <a:ln>
            <a:noFill/>
          </a:ln>
        </p:spPr>
      </p:sp>
      <p:sp>
        <p:nvSpPr>
          <p:cNvPr id="455" name="Google Shape;455;p44"/>
          <p:cNvSpPr/>
          <p:nvPr>
            <p:ph idx="43" type="pic"/>
          </p:nvPr>
        </p:nvSpPr>
        <p:spPr>
          <a:xfrm>
            <a:off x="6883965" y="2578623"/>
            <a:ext cx="512100" cy="512100"/>
          </a:xfrm>
          <a:prstGeom prst="rect">
            <a:avLst/>
          </a:prstGeom>
          <a:noFill/>
          <a:ln>
            <a:noFill/>
          </a:ln>
        </p:spPr>
      </p:sp>
      <p:sp>
        <p:nvSpPr>
          <p:cNvPr id="456" name="Google Shape;456;p44"/>
          <p:cNvSpPr/>
          <p:nvPr>
            <p:ph idx="44" type="pic"/>
          </p:nvPr>
        </p:nvSpPr>
        <p:spPr>
          <a:xfrm>
            <a:off x="6883965" y="3528898"/>
            <a:ext cx="512100" cy="512100"/>
          </a:xfrm>
          <a:prstGeom prst="rect">
            <a:avLst/>
          </a:prstGeom>
          <a:noFill/>
          <a:ln>
            <a:noFill/>
          </a:ln>
        </p:spPr>
      </p:sp>
      <p:sp>
        <p:nvSpPr>
          <p:cNvPr id="457" name="Google Shape;457;p44"/>
          <p:cNvSpPr/>
          <p:nvPr>
            <p:ph idx="45" type="pic"/>
          </p:nvPr>
        </p:nvSpPr>
        <p:spPr>
          <a:xfrm>
            <a:off x="6883965" y="1628348"/>
            <a:ext cx="512100" cy="512100"/>
          </a:xfrm>
          <a:prstGeom prst="rect">
            <a:avLst/>
          </a:prstGeom>
          <a:noFill/>
          <a:ln>
            <a:noFill/>
          </a:ln>
        </p:spPr>
      </p:sp>
      <p:sp>
        <p:nvSpPr>
          <p:cNvPr id="458" name="Google Shape;458;p44"/>
          <p:cNvSpPr/>
          <p:nvPr>
            <p:ph idx="46" type="pic"/>
          </p:nvPr>
        </p:nvSpPr>
        <p:spPr>
          <a:xfrm>
            <a:off x="6883965" y="678073"/>
            <a:ext cx="512100" cy="512100"/>
          </a:xfrm>
          <a:prstGeom prst="rect">
            <a:avLst/>
          </a:prstGeom>
          <a:noFill/>
          <a:ln>
            <a:noFill/>
          </a:ln>
        </p:spPr>
      </p:sp>
      <p:sp>
        <p:nvSpPr>
          <p:cNvPr id="459" name="Google Shape;459;p44"/>
          <p:cNvSpPr/>
          <p:nvPr>
            <p:ph idx="47" type="pic"/>
          </p:nvPr>
        </p:nvSpPr>
        <p:spPr>
          <a:xfrm>
            <a:off x="7635290" y="2578623"/>
            <a:ext cx="512100" cy="512100"/>
          </a:xfrm>
          <a:prstGeom prst="rect">
            <a:avLst/>
          </a:prstGeom>
          <a:noFill/>
          <a:ln>
            <a:noFill/>
          </a:ln>
        </p:spPr>
      </p:sp>
      <p:sp>
        <p:nvSpPr>
          <p:cNvPr id="460" name="Google Shape;460;p44"/>
          <p:cNvSpPr/>
          <p:nvPr>
            <p:ph idx="48" type="pic"/>
          </p:nvPr>
        </p:nvSpPr>
        <p:spPr>
          <a:xfrm>
            <a:off x="7635290" y="3528898"/>
            <a:ext cx="512100" cy="512100"/>
          </a:xfrm>
          <a:prstGeom prst="rect">
            <a:avLst/>
          </a:prstGeom>
          <a:noFill/>
          <a:ln>
            <a:noFill/>
          </a:ln>
        </p:spPr>
      </p:sp>
      <p:sp>
        <p:nvSpPr>
          <p:cNvPr id="461" name="Google Shape;461;p44"/>
          <p:cNvSpPr/>
          <p:nvPr>
            <p:ph idx="49" type="pic"/>
          </p:nvPr>
        </p:nvSpPr>
        <p:spPr>
          <a:xfrm>
            <a:off x="7635290" y="1628348"/>
            <a:ext cx="512100" cy="512100"/>
          </a:xfrm>
          <a:prstGeom prst="rect">
            <a:avLst/>
          </a:prstGeom>
          <a:noFill/>
          <a:ln>
            <a:noFill/>
          </a:ln>
        </p:spPr>
      </p:sp>
      <p:sp>
        <p:nvSpPr>
          <p:cNvPr id="462" name="Google Shape;462;p44"/>
          <p:cNvSpPr/>
          <p:nvPr>
            <p:ph idx="50" type="pic"/>
          </p:nvPr>
        </p:nvSpPr>
        <p:spPr>
          <a:xfrm>
            <a:off x="7635290" y="678073"/>
            <a:ext cx="512100" cy="512100"/>
          </a:xfrm>
          <a:prstGeom prst="rect">
            <a:avLst/>
          </a:prstGeom>
          <a:noFill/>
          <a:ln>
            <a:noFill/>
          </a:ln>
        </p:spPr>
      </p:sp>
      <p:sp>
        <p:nvSpPr>
          <p:cNvPr id="463" name="Google Shape;463;p44"/>
          <p:cNvSpPr/>
          <p:nvPr>
            <p:ph idx="51" type="pic"/>
          </p:nvPr>
        </p:nvSpPr>
        <p:spPr>
          <a:xfrm>
            <a:off x="8365615" y="2578623"/>
            <a:ext cx="512100" cy="512100"/>
          </a:xfrm>
          <a:prstGeom prst="rect">
            <a:avLst/>
          </a:prstGeom>
          <a:noFill/>
          <a:ln>
            <a:noFill/>
          </a:ln>
        </p:spPr>
      </p:sp>
      <p:sp>
        <p:nvSpPr>
          <p:cNvPr id="464" name="Google Shape;464;p44"/>
          <p:cNvSpPr/>
          <p:nvPr>
            <p:ph idx="52" type="pic"/>
          </p:nvPr>
        </p:nvSpPr>
        <p:spPr>
          <a:xfrm>
            <a:off x="8365615" y="3528898"/>
            <a:ext cx="512100" cy="512100"/>
          </a:xfrm>
          <a:prstGeom prst="rect">
            <a:avLst/>
          </a:prstGeom>
          <a:noFill/>
          <a:ln>
            <a:noFill/>
          </a:ln>
        </p:spPr>
      </p:sp>
      <p:sp>
        <p:nvSpPr>
          <p:cNvPr id="465" name="Google Shape;465;p44"/>
          <p:cNvSpPr/>
          <p:nvPr>
            <p:ph idx="53" type="pic"/>
          </p:nvPr>
        </p:nvSpPr>
        <p:spPr>
          <a:xfrm>
            <a:off x="8365615" y="1628348"/>
            <a:ext cx="512100" cy="512100"/>
          </a:xfrm>
          <a:prstGeom prst="rect">
            <a:avLst/>
          </a:prstGeom>
          <a:noFill/>
          <a:ln>
            <a:noFill/>
          </a:ln>
        </p:spPr>
      </p:sp>
      <p:sp>
        <p:nvSpPr>
          <p:cNvPr id="466" name="Google Shape;466;p44"/>
          <p:cNvSpPr/>
          <p:nvPr>
            <p:ph idx="54" type="pic"/>
          </p:nvPr>
        </p:nvSpPr>
        <p:spPr>
          <a:xfrm>
            <a:off x="8365615" y="678073"/>
            <a:ext cx="512100" cy="512100"/>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id System">
  <p:cSld name="TITLE_19">
    <p:spTree>
      <p:nvGrpSpPr>
        <p:cNvPr id="467" name="Shape 467"/>
        <p:cNvGrpSpPr/>
        <p:nvPr/>
      </p:nvGrpSpPr>
      <p:grpSpPr>
        <a:xfrm>
          <a:off x="0" y="0"/>
          <a:ext cx="0" cy="0"/>
          <a:chOff x="0" y="0"/>
          <a:chExt cx="0" cy="0"/>
        </a:xfrm>
      </p:grpSpPr>
      <p:sp>
        <p:nvSpPr>
          <p:cNvPr id="468" name="Google Shape;468;p45"/>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470" name="Google Shape;470;p45"/>
          <p:cNvSpPr txBox="1"/>
          <p:nvPr>
            <p:ph idx="2" type="body"/>
          </p:nvPr>
        </p:nvSpPr>
        <p:spPr>
          <a:xfrm>
            <a:off x="449575" y="3121200"/>
            <a:ext cx="22677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471" name="Google Shape;471;p4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72" name="Google Shape;472;p45"/>
          <p:cNvSpPr/>
          <p:nvPr>
            <p:ph idx="3" type="pic"/>
          </p:nvPr>
        </p:nvSpPr>
        <p:spPr>
          <a:xfrm>
            <a:off x="3191400" y="237725"/>
            <a:ext cx="1900800" cy="1900800"/>
          </a:xfrm>
          <a:prstGeom prst="rect">
            <a:avLst/>
          </a:prstGeom>
          <a:noFill/>
          <a:ln>
            <a:noFill/>
          </a:ln>
        </p:spPr>
      </p:sp>
      <p:sp>
        <p:nvSpPr>
          <p:cNvPr id="473" name="Google Shape;473;p45"/>
          <p:cNvSpPr/>
          <p:nvPr>
            <p:ph idx="4" type="pic"/>
          </p:nvPr>
        </p:nvSpPr>
        <p:spPr>
          <a:xfrm>
            <a:off x="6660675" y="475200"/>
            <a:ext cx="2226300" cy="3803400"/>
          </a:xfrm>
          <a:prstGeom prst="rect">
            <a:avLst/>
          </a:prstGeom>
          <a:noFill/>
          <a:ln>
            <a:noFill/>
          </a:ln>
        </p:spPr>
      </p:sp>
      <p:sp>
        <p:nvSpPr>
          <p:cNvPr id="474" name="Google Shape;474;p45"/>
          <p:cNvSpPr/>
          <p:nvPr>
            <p:ph idx="5" type="pic"/>
          </p:nvPr>
        </p:nvSpPr>
        <p:spPr>
          <a:xfrm>
            <a:off x="3191400" y="2613600"/>
            <a:ext cx="3240600" cy="1665000"/>
          </a:xfrm>
          <a:prstGeom prst="rect">
            <a:avLst/>
          </a:prstGeom>
          <a:noFill/>
          <a:ln>
            <a:noFill/>
          </a:ln>
        </p:spPr>
      </p:sp>
      <p:sp>
        <p:nvSpPr>
          <p:cNvPr id="475" name="Google Shape;475;p45"/>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476" name="Google Shape;476;p45"/>
          <p:cNvSpPr txBox="1"/>
          <p:nvPr>
            <p:ph idx="6"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77" name="Google Shape;477;p45"/>
          <p:cNvSpPr txBox="1"/>
          <p:nvPr>
            <p:ph idx="7"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78" name="Google Shape;478;p45"/>
          <p:cNvSpPr txBox="1"/>
          <p:nvPr>
            <p:ph idx="8"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479" name="Google Shape;479;p45"/>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480" name="Google Shape;480;p45"/>
          <p:cNvSpPr txBox="1"/>
          <p:nvPr>
            <p:ph idx="9" type="body"/>
          </p:nvPr>
        </p:nvSpPr>
        <p:spPr>
          <a:xfrm>
            <a:off x="3191400" y="4416313"/>
            <a:ext cx="32406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1pPr>
            <a:lvl2pPr indent="-279400" lvl="1" marL="914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2pPr>
            <a:lvl3pPr indent="-279400" lvl="2" marL="1371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3pPr>
            <a:lvl4pPr indent="-279400" lvl="3" marL="1828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4pPr>
            <a:lvl5pPr indent="-279400" lvl="4" marL="22860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5pPr>
            <a:lvl6pPr indent="-279400" lvl="5" marL="2743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6pPr>
            <a:lvl7pPr indent="-279400" lvl="6" marL="3200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7pPr>
            <a:lvl8pPr indent="-279400" lvl="7" marL="3657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8pPr>
            <a:lvl9pPr indent="-279400" lvl="8" marL="4114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9pPr>
          </a:lstStyle>
          <a:p/>
        </p:txBody>
      </p:sp>
      <p:sp>
        <p:nvSpPr>
          <p:cNvPr id="481" name="Google Shape;481;p45"/>
          <p:cNvSpPr txBox="1"/>
          <p:nvPr>
            <p:ph idx="13" type="body"/>
          </p:nvPr>
        </p:nvSpPr>
        <p:spPr>
          <a:xfrm>
            <a:off x="6660600" y="4416313"/>
            <a:ext cx="22263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1pPr>
            <a:lvl2pPr indent="-279400" lvl="1" marL="914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2pPr>
            <a:lvl3pPr indent="-279400" lvl="2" marL="1371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3pPr>
            <a:lvl4pPr indent="-279400" lvl="3" marL="1828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4pPr>
            <a:lvl5pPr indent="-279400" lvl="4" marL="22860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5pPr>
            <a:lvl6pPr indent="-279400" lvl="5" marL="2743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6pPr>
            <a:lvl7pPr indent="-279400" lvl="6" marL="3200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7pPr>
            <a:lvl8pPr indent="-279400" lvl="7" marL="3657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8pPr>
            <a:lvl9pPr indent="-279400" lvl="8" marL="4114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9pPr>
          </a:lstStyle>
          <a:p/>
        </p:txBody>
      </p:sp>
      <p:sp>
        <p:nvSpPr>
          <p:cNvPr id="482" name="Google Shape;482;p45"/>
          <p:cNvSpPr txBox="1"/>
          <p:nvPr>
            <p:ph idx="14" type="body"/>
          </p:nvPr>
        </p:nvSpPr>
        <p:spPr>
          <a:xfrm>
            <a:off x="3190925" y="2280350"/>
            <a:ext cx="19008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1pPr>
            <a:lvl2pPr indent="-279400" lvl="1" marL="914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2pPr>
            <a:lvl3pPr indent="-279400" lvl="2" marL="1371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3pPr>
            <a:lvl4pPr indent="-279400" lvl="3" marL="1828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4pPr>
            <a:lvl5pPr indent="-279400" lvl="4" marL="22860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5pPr>
            <a:lvl6pPr indent="-279400" lvl="5" marL="2743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6pPr>
            <a:lvl7pPr indent="-279400" lvl="6" marL="3200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7pPr>
            <a:lvl8pPr indent="-279400" lvl="7" marL="3657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8pPr>
            <a:lvl9pPr indent="-279400" lvl="8" marL="4114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mages">
  <p:cSld name="CUSTOM_1">
    <p:spTree>
      <p:nvGrpSpPr>
        <p:cNvPr id="483" name="Shape 483"/>
        <p:cNvGrpSpPr/>
        <p:nvPr/>
      </p:nvGrpSpPr>
      <p:grpSpPr>
        <a:xfrm>
          <a:off x="0" y="0"/>
          <a:ext cx="0" cy="0"/>
          <a:chOff x="0" y="0"/>
          <a:chExt cx="0" cy="0"/>
        </a:xfrm>
      </p:grpSpPr>
      <p:sp>
        <p:nvSpPr>
          <p:cNvPr id="484" name="Google Shape;484;p46"/>
          <p:cNvSpPr/>
          <p:nvPr>
            <p:ph idx="2" type="pic"/>
          </p:nvPr>
        </p:nvSpPr>
        <p:spPr>
          <a:xfrm>
            <a:off x="228450" y="237725"/>
            <a:ext cx="2733300" cy="4276500"/>
          </a:xfrm>
          <a:prstGeom prst="rect">
            <a:avLst/>
          </a:prstGeom>
          <a:noFill/>
          <a:ln>
            <a:noFill/>
          </a:ln>
        </p:spPr>
      </p:sp>
      <p:sp>
        <p:nvSpPr>
          <p:cNvPr id="485" name="Google Shape;485;p46"/>
          <p:cNvSpPr/>
          <p:nvPr>
            <p:ph idx="3" type="pic"/>
          </p:nvPr>
        </p:nvSpPr>
        <p:spPr>
          <a:xfrm>
            <a:off x="3191038" y="237725"/>
            <a:ext cx="2733300" cy="4276500"/>
          </a:xfrm>
          <a:prstGeom prst="rect">
            <a:avLst/>
          </a:prstGeom>
          <a:noFill/>
          <a:ln>
            <a:noFill/>
          </a:ln>
        </p:spPr>
      </p:sp>
      <p:sp>
        <p:nvSpPr>
          <p:cNvPr id="486" name="Google Shape;486;p46"/>
          <p:cNvSpPr/>
          <p:nvPr>
            <p:ph idx="4" type="pic"/>
          </p:nvPr>
        </p:nvSpPr>
        <p:spPr>
          <a:xfrm>
            <a:off x="6153613" y="237725"/>
            <a:ext cx="2733300" cy="4276500"/>
          </a:xfrm>
          <a:prstGeom prst="rect">
            <a:avLst/>
          </a:prstGeom>
          <a:noFill/>
          <a:ln>
            <a:noFill/>
          </a:ln>
        </p:spPr>
      </p:sp>
      <p:sp>
        <p:nvSpPr>
          <p:cNvPr id="487" name="Google Shape;487;p46"/>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88" name="Google Shape;488;p46"/>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89" name="Google Shape;489;p46"/>
          <p:cNvSpPr txBox="1"/>
          <p:nvPr>
            <p:ph idx="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90" name="Google Shape;490;p46"/>
          <p:cNvSpPr txBox="1"/>
          <p:nvPr>
            <p:ph idx="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491" name="Google Shape;491;p46"/>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492" name="Shape 492"/>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96" name="Shape 496"/>
        <p:cNvGrpSpPr/>
        <p:nvPr/>
      </p:nvGrpSpPr>
      <p:grpSpPr>
        <a:xfrm>
          <a:off x="0" y="0"/>
          <a:ext cx="0" cy="0"/>
          <a:chOff x="0" y="0"/>
          <a:chExt cx="0" cy="0"/>
        </a:xfrm>
      </p:grpSpPr>
      <p:sp>
        <p:nvSpPr>
          <p:cNvPr id="497" name="Google Shape;497;p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98" name="Google Shape;498;p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499" name="Google Shape;49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0" name="Shape 500"/>
        <p:cNvGrpSpPr/>
        <p:nvPr/>
      </p:nvGrpSpPr>
      <p:grpSpPr>
        <a:xfrm>
          <a:off x="0" y="0"/>
          <a:ext cx="0" cy="0"/>
          <a:chOff x="0" y="0"/>
          <a:chExt cx="0" cy="0"/>
        </a:xfrm>
      </p:grpSpPr>
      <p:sp>
        <p:nvSpPr>
          <p:cNvPr id="501" name="Google Shape;501;p5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02" name="Google Shape;50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03" name="Shape 503"/>
        <p:cNvGrpSpPr/>
        <p:nvPr/>
      </p:nvGrpSpPr>
      <p:grpSpPr>
        <a:xfrm>
          <a:off x="0" y="0"/>
          <a:ext cx="0" cy="0"/>
          <a:chOff x="0" y="0"/>
          <a:chExt cx="0" cy="0"/>
        </a:xfrm>
      </p:grpSpPr>
      <p:sp>
        <p:nvSpPr>
          <p:cNvPr id="504" name="Google Shape;50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5" name="Google Shape;50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06" name="Google Shape;50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507" name="Shape 507"/>
        <p:cNvGrpSpPr/>
        <p:nvPr/>
      </p:nvGrpSpPr>
      <p:grpSpPr>
        <a:xfrm>
          <a:off x="0" y="0"/>
          <a:ext cx="0" cy="0"/>
          <a:chOff x="0" y="0"/>
          <a:chExt cx="0" cy="0"/>
        </a:xfrm>
      </p:grpSpPr>
      <p:sp>
        <p:nvSpPr>
          <p:cNvPr id="508" name="Google Shape;50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9" name="Google Shape;509;p5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0" name="Google Shape;510;p5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1" name="Google Shape;511;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12" name="Shape 512"/>
        <p:cNvGrpSpPr/>
        <p:nvPr/>
      </p:nvGrpSpPr>
      <p:grpSpPr>
        <a:xfrm>
          <a:off x="0" y="0"/>
          <a:ext cx="0" cy="0"/>
          <a:chOff x="0" y="0"/>
          <a:chExt cx="0" cy="0"/>
        </a:xfrm>
      </p:grpSpPr>
      <p:sp>
        <p:nvSpPr>
          <p:cNvPr id="513" name="Google Shape;51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4" name="Google Shape;51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15" name="Shape 515"/>
        <p:cNvGrpSpPr/>
        <p:nvPr/>
      </p:nvGrpSpPr>
      <p:grpSpPr>
        <a:xfrm>
          <a:off x="0" y="0"/>
          <a:ext cx="0" cy="0"/>
          <a:chOff x="0" y="0"/>
          <a:chExt cx="0" cy="0"/>
        </a:xfrm>
      </p:grpSpPr>
      <p:sp>
        <p:nvSpPr>
          <p:cNvPr id="516" name="Google Shape;516;p5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17" name="Google Shape;517;p5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8" name="Google Shape;51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519" name="Shape 519"/>
        <p:cNvGrpSpPr/>
        <p:nvPr/>
      </p:nvGrpSpPr>
      <p:grpSpPr>
        <a:xfrm>
          <a:off x="0" y="0"/>
          <a:ext cx="0" cy="0"/>
          <a:chOff x="0" y="0"/>
          <a:chExt cx="0" cy="0"/>
        </a:xfrm>
      </p:grpSpPr>
      <p:sp>
        <p:nvSpPr>
          <p:cNvPr id="520" name="Google Shape;520;p5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21" name="Google Shape;52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522" name="Shape 522"/>
        <p:cNvGrpSpPr/>
        <p:nvPr/>
      </p:nvGrpSpPr>
      <p:grpSpPr>
        <a:xfrm>
          <a:off x="0" y="0"/>
          <a:ext cx="0" cy="0"/>
          <a:chOff x="0" y="0"/>
          <a:chExt cx="0" cy="0"/>
        </a:xfrm>
      </p:grpSpPr>
      <p:sp>
        <p:nvSpPr>
          <p:cNvPr id="523" name="Google Shape;523;p5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25" name="Google Shape;525;p5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26" name="Google Shape;526;p5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27" name="Google Shape;52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528" name="Shape 528"/>
        <p:cNvGrpSpPr/>
        <p:nvPr/>
      </p:nvGrpSpPr>
      <p:grpSpPr>
        <a:xfrm>
          <a:off x="0" y="0"/>
          <a:ext cx="0" cy="0"/>
          <a:chOff x="0" y="0"/>
          <a:chExt cx="0" cy="0"/>
        </a:xfrm>
      </p:grpSpPr>
      <p:sp>
        <p:nvSpPr>
          <p:cNvPr id="529" name="Google Shape;529;p5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530" name="Google Shape;53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31" name="Shape 531"/>
        <p:cNvGrpSpPr/>
        <p:nvPr/>
      </p:nvGrpSpPr>
      <p:grpSpPr>
        <a:xfrm>
          <a:off x="0" y="0"/>
          <a:ext cx="0" cy="0"/>
          <a:chOff x="0" y="0"/>
          <a:chExt cx="0" cy="0"/>
        </a:xfrm>
      </p:grpSpPr>
      <p:sp>
        <p:nvSpPr>
          <p:cNvPr id="532" name="Google Shape;532;p5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3" name="Google Shape;533;p5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534" name="Google Shape;534;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3">
    <p:spTree>
      <p:nvGrpSpPr>
        <p:cNvPr id="535" name="Shape 535"/>
        <p:cNvGrpSpPr/>
        <p:nvPr/>
      </p:nvGrpSpPr>
      <p:grpSpPr>
        <a:xfrm>
          <a:off x="0" y="0"/>
          <a:ext cx="0" cy="0"/>
          <a:chOff x="0" y="0"/>
          <a:chExt cx="0" cy="0"/>
        </a:xfrm>
      </p:grpSpPr>
      <p:sp>
        <p:nvSpPr>
          <p:cNvPr id="536" name="Google Shape;536;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37" name="Shape 537"/>
        <p:cNvGrpSpPr/>
        <p:nvPr/>
      </p:nvGrpSpPr>
      <p:grpSpPr>
        <a:xfrm>
          <a:off x="0" y="0"/>
          <a:ext cx="0" cy="0"/>
          <a:chOff x="0" y="0"/>
          <a:chExt cx="0" cy="0"/>
        </a:xfrm>
      </p:grpSpPr>
      <p:sp>
        <p:nvSpPr>
          <p:cNvPr id="538" name="Google Shape;538;p6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9" name="Google Shape;53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40" name="Google Shape;540;p60"/>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1" name="Google Shape;541;p60"/>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2" name="Google Shape;542;p60"/>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3" name="Google Shape;543;p60"/>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4" name="Google Shape;544;p60"/>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5" name="Google Shape;545;p60"/>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46" name="Shape 546"/>
        <p:cNvGrpSpPr/>
        <p:nvPr/>
      </p:nvGrpSpPr>
      <p:grpSpPr>
        <a:xfrm>
          <a:off x="0" y="0"/>
          <a:ext cx="0" cy="0"/>
          <a:chOff x="0" y="0"/>
          <a:chExt cx="0" cy="0"/>
        </a:xfrm>
      </p:grpSpPr>
      <p:sp>
        <p:nvSpPr>
          <p:cNvPr id="547" name="Google Shape;547;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8" name="Google Shape;548;p6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49" name="Google Shape;549;p61"/>
          <p:cNvSpPr/>
          <p:nvPr>
            <p:ph idx="2" type="pic"/>
          </p:nvPr>
        </p:nvSpPr>
        <p:spPr>
          <a:xfrm>
            <a:off x="4992024" y="1152775"/>
            <a:ext cx="3840300" cy="3416400"/>
          </a:xfrm>
          <a:prstGeom prst="rect">
            <a:avLst/>
          </a:prstGeom>
          <a:noFill/>
          <a:ln>
            <a:noFill/>
          </a:ln>
        </p:spPr>
      </p:sp>
      <p:sp>
        <p:nvSpPr>
          <p:cNvPr id="550" name="Google Shape;550;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551" name="Shape 551"/>
        <p:cNvGrpSpPr/>
        <p:nvPr/>
      </p:nvGrpSpPr>
      <p:grpSpPr>
        <a:xfrm>
          <a:off x="0" y="0"/>
          <a:ext cx="0" cy="0"/>
          <a:chOff x="0" y="0"/>
          <a:chExt cx="0" cy="0"/>
        </a:xfrm>
      </p:grpSpPr>
      <p:sp>
        <p:nvSpPr>
          <p:cNvPr id="552" name="Google Shape;552;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53" name="Google Shape;553;p6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4" name="Google Shape;554;p6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55" name="Google Shape;555;p6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56" name="Google Shape;556;p62"/>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7" name="Google Shape;557;p62"/>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58" name="Shape 558"/>
        <p:cNvGrpSpPr/>
        <p:nvPr/>
      </p:nvGrpSpPr>
      <p:grpSpPr>
        <a:xfrm>
          <a:off x="0" y="0"/>
          <a:ext cx="0" cy="0"/>
          <a:chOff x="0" y="0"/>
          <a:chExt cx="0" cy="0"/>
        </a:xfrm>
      </p:grpSpPr>
      <p:sp>
        <p:nvSpPr>
          <p:cNvPr id="559" name="Google Shape;559;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60" name="Google Shape;560;p6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61" name="Google Shape;561;p6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62" name="Google Shape;562;p63"/>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63" name="Google Shape;563;p6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64" name="Google Shape;564;p63"/>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5" name="Google Shape;565;p63"/>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6" name="Google Shape;566;p63"/>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67" name="Shape 567"/>
        <p:cNvGrpSpPr/>
        <p:nvPr/>
      </p:nvGrpSpPr>
      <p:grpSpPr>
        <a:xfrm>
          <a:off x="0" y="0"/>
          <a:ext cx="0" cy="0"/>
          <a:chOff x="0" y="0"/>
          <a:chExt cx="0" cy="0"/>
        </a:xfrm>
      </p:grpSpPr>
      <p:sp>
        <p:nvSpPr>
          <p:cNvPr id="568" name="Google Shape;568;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69" name="Google Shape;569;p6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70" name="Google Shape;570;p6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71" name="Google Shape;571;p6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72" name="Google Shape;572;p6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573" name="Google Shape;573;p6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74" name="Google Shape;574;p64"/>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5" name="Google Shape;575;p64"/>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6" name="Google Shape;576;p64"/>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7" name="Google Shape;577;p64"/>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78" name="Shape 578"/>
        <p:cNvGrpSpPr/>
        <p:nvPr/>
      </p:nvGrpSpPr>
      <p:grpSpPr>
        <a:xfrm>
          <a:off x="0" y="0"/>
          <a:ext cx="0" cy="0"/>
          <a:chOff x="0" y="0"/>
          <a:chExt cx="0" cy="0"/>
        </a:xfrm>
      </p:grpSpPr>
      <p:sp>
        <p:nvSpPr>
          <p:cNvPr id="579" name="Google Shape;579;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0" name="Google Shape;580;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81" name="Google Shape;581;p6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82" name="Shape 582"/>
        <p:cNvGrpSpPr/>
        <p:nvPr/>
      </p:nvGrpSpPr>
      <p:grpSpPr>
        <a:xfrm>
          <a:off x="0" y="0"/>
          <a:ext cx="0" cy="0"/>
          <a:chOff x="0" y="0"/>
          <a:chExt cx="0" cy="0"/>
        </a:xfrm>
      </p:grpSpPr>
      <p:sp>
        <p:nvSpPr>
          <p:cNvPr id="583" name="Google Shape;583;p6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4" name="Google Shape;584;p66"/>
          <p:cNvSpPr/>
          <p:nvPr>
            <p:ph idx="2" type="pic"/>
          </p:nvPr>
        </p:nvSpPr>
        <p:spPr>
          <a:xfrm>
            <a:off x="4804825" y="1133300"/>
            <a:ext cx="4027500" cy="2392800"/>
          </a:xfrm>
          <a:prstGeom prst="rect">
            <a:avLst/>
          </a:prstGeom>
          <a:noFill/>
          <a:ln>
            <a:noFill/>
          </a:ln>
        </p:spPr>
      </p:sp>
      <p:sp>
        <p:nvSpPr>
          <p:cNvPr id="585" name="Google Shape;585;p66"/>
          <p:cNvSpPr/>
          <p:nvPr>
            <p:ph idx="3" type="pic"/>
          </p:nvPr>
        </p:nvSpPr>
        <p:spPr>
          <a:xfrm>
            <a:off x="311725" y="1133300"/>
            <a:ext cx="4027500" cy="2392800"/>
          </a:xfrm>
          <a:prstGeom prst="rect">
            <a:avLst/>
          </a:prstGeom>
          <a:noFill/>
          <a:ln>
            <a:noFill/>
          </a:ln>
        </p:spPr>
      </p:sp>
      <p:sp>
        <p:nvSpPr>
          <p:cNvPr id="586" name="Google Shape;586;p6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87" name="Google Shape;58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88" name="Google Shape;588;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9" name="Google Shape;589;p66"/>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90" name="Google Shape;590;p66"/>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91" name="Shape 591"/>
        <p:cNvGrpSpPr/>
        <p:nvPr/>
      </p:nvGrpSpPr>
      <p:grpSpPr>
        <a:xfrm>
          <a:off x="0" y="0"/>
          <a:ext cx="0" cy="0"/>
          <a:chOff x="0" y="0"/>
          <a:chExt cx="0" cy="0"/>
        </a:xfrm>
      </p:grpSpPr>
      <p:sp>
        <p:nvSpPr>
          <p:cNvPr id="592" name="Google Shape;592;p6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3" name="Google Shape;593;p67"/>
          <p:cNvSpPr/>
          <p:nvPr>
            <p:ph idx="2" type="pic"/>
          </p:nvPr>
        </p:nvSpPr>
        <p:spPr>
          <a:xfrm>
            <a:off x="6205225" y="1128325"/>
            <a:ext cx="2627100" cy="2273100"/>
          </a:xfrm>
          <a:prstGeom prst="rect">
            <a:avLst/>
          </a:prstGeom>
          <a:noFill/>
          <a:ln>
            <a:noFill/>
          </a:ln>
        </p:spPr>
      </p:sp>
      <p:sp>
        <p:nvSpPr>
          <p:cNvPr id="594" name="Google Shape;594;p67"/>
          <p:cNvSpPr/>
          <p:nvPr>
            <p:ph idx="3" type="pic"/>
          </p:nvPr>
        </p:nvSpPr>
        <p:spPr>
          <a:xfrm>
            <a:off x="311725" y="1128325"/>
            <a:ext cx="2627100" cy="2273100"/>
          </a:xfrm>
          <a:prstGeom prst="rect">
            <a:avLst/>
          </a:prstGeom>
          <a:noFill/>
          <a:ln>
            <a:noFill/>
          </a:ln>
        </p:spPr>
      </p:sp>
      <p:sp>
        <p:nvSpPr>
          <p:cNvPr id="595" name="Google Shape;595;p6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6" name="Google Shape;596;p67"/>
          <p:cNvSpPr/>
          <p:nvPr>
            <p:ph idx="5" type="pic"/>
          </p:nvPr>
        </p:nvSpPr>
        <p:spPr>
          <a:xfrm>
            <a:off x="3255250" y="1128325"/>
            <a:ext cx="2627100" cy="2273100"/>
          </a:xfrm>
          <a:prstGeom prst="rect">
            <a:avLst/>
          </a:prstGeom>
          <a:noFill/>
          <a:ln>
            <a:noFill/>
          </a:ln>
        </p:spPr>
      </p:sp>
      <p:sp>
        <p:nvSpPr>
          <p:cNvPr id="597" name="Google Shape;597;p6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8" name="Google Shape;598;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99" name="Google Shape;599;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0" name="Google Shape;600;p67"/>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1" name="Google Shape;601;p67"/>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2" name="Google Shape;602;p67"/>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03" name="Shape 603"/>
        <p:cNvGrpSpPr/>
        <p:nvPr/>
      </p:nvGrpSpPr>
      <p:grpSpPr>
        <a:xfrm>
          <a:off x="0" y="0"/>
          <a:ext cx="0" cy="0"/>
          <a:chOff x="0" y="0"/>
          <a:chExt cx="0" cy="0"/>
        </a:xfrm>
      </p:grpSpPr>
      <p:sp>
        <p:nvSpPr>
          <p:cNvPr id="604" name="Google Shape;604;p68"/>
          <p:cNvSpPr/>
          <p:nvPr>
            <p:ph idx="2" type="pic"/>
          </p:nvPr>
        </p:nvSpPr>
        <p:spPr>
          <a:xfrm>
            <a:off x="311700" y="445025"/>
            <a:ext cx="8520600" cy="4218300"/>
          </a:xfrm>
          <a:prstGeom prst="rect">
            <a:avLst/>
          </a:prstGeom>
          <a:noFill/>
          <a:ln>
            <a:noFill/>
          </a:ln>
        </p:spPr>
      </p:sp>
      <p:sp>
        <p:nvSpPr>
          <p:cNvPr id="605" name="Google Shape;605;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06" name="Shape 606"/>
        <p:cNvGrpSpPr/>
        <p:nvPr/>
      </p:nvGrpSpPr>
      <p:grpSpPr>
        <a:xfrm>
          <a:off x="0" y="0"/>
          <a:ext cx="0" cy="0"/>
          <a:chOff x="0" y="0"/>
          <a:chExt cx="0" cy="0"/>
        </a:xfrm>
      </p:grpSpPr>
      <p:sp>
        <p:nvSpPr>
          <p:cNvPr id="607" name="Google Shape;607;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08" name="Google Shape;608;p69"/>
          <p:cNvSpPr/>
          <p:nvPr>
            <p:ph idx="2" type="pic"/>
          </p:nvPr>
        </p:nvSpPr>
        <p:spPr>
          <a:xfrm>
            <a:off x="3389600" y="118913"/>
            <a:ext cx="1643700" cy="1535100"/>
          </a:xfrm>
          <a:prstGeom prst="rect">
            <a:avLst/>
          </a:prstGeom>
          <a:noFill/>
          <a:ln>
            <a:noFill/>
          </a:ln>
        </p:spPr>
      </p:sp>
      <p:sp>
        <p:nvSpPr>
          <p:cNvPr id="609" name="Google Shape;609;p69"/>
          <p:cNvSpPr/>
          <p:nvPr>
            <p:ph idx="3" type="pic"/>
          </p:nvPr>
        </p:nvSpPr>
        <p:spPr>
          <a:xfrm>
            <a:off x="5195935" y="118913"/>
            <a:ext cx="1643700" cy="1535100"/>
          </a:xfrm>
          <a:prstGeom prst="rect">
            <a:avLst/>
          </a:prstGeom>
          <a:noFill/>
          <a:ln>
            <a:noFill/>
          </a:ln>
        </p:spPr>
      </p:sp>
      <p:sp>
        <p:nvSpPr>
          <p:cNvPr id="610" name="Google Shape;610;p69"/>
          <p:cNvSpPr/>
          <p:nvPr>
            <p:ph idx="4" type="pic"/>
          </p:nvPr>
        </p:nvSpPr>
        <p:spPr>
          <a:xfrm>
            <a:off x="7002270" y="118913"/>
            <a:ext cx="1643700" cy="1535100"/>
          </a:xfrm>
          <a:prstGeom prst="rect">
            <a:avLst/>
          </a:prstGeom>
          <a:noFill/>
          <a:ln>
            <a:noFill/>
          </a:ln>
        </p:spPr>
      </p:sp>
      <p:sp>
        <p:nvSpPr>
          <p:cNvPr id="611" name="Google Shape;611;p69"/>
          <p:cNvSpPr/>
          <p:nvPr>
            <p:ph idx="5" type="pic"/>
          </p:nvPr>
        </p:nvSpPr>
        <p:spPr>
          <a:xfrm>
            <a:off x="3389588" y="1804212"/>
            <a:ext cx="1643700" cy="1535100"/>
          </a:xfrm>
          <a:prstGeom prst="rect">
            <a:avLst/>
          </a:prstGeom>
          <a:noFill/>
          <a:ln>
            <a:noFill/>
          </a:ln>
        </p:spPr>
      </p:sp>
      <p:sp>
        <p:nvSpPr>
          <p:cNvPr id="612" name="Google Shape;612;p69"/>
          <p:cNvSpPr/>
          <p:nvPr>
            <p:ph idx="6" type="pic"/>
          </p:nvPr>
        </p:nvSpPr>
        <p:spPr>
          <a:xfrm>
            <a:off x="5195922" y="1804212"/>
            <a:ext cx="1643700" cy="1535100"/>
          </a:xfrm>
          <a:prstGeom prst="rect">
            <a:avLst/>
          </a:prstGeom>
          <a:noFill/>
          <a:ln>
            <a:noFill/>
          </a:ln>
        </p:spPr>
      </p:sp>
      <p:sp>
        <p:nvSpPr>
          <p:cNvPr id="613" name="Google Shape;613;p69"/>
          <p:cNvSpPr/>
          <p:nvPr>
            <p:ph idx="7" type="pic"/>
          </p:nvPr>
        </p:nvSpPr>
        <p:spPr>
          <a:xfrm>
            <a:off x="7002257" y="1804212"/>
            <a:ext cx="1643700" cy="1535100"/>
          </a:xfrm>
          <a:prstGeom prst="rect">
            <a:avLst/>
          </a:prstGeom>
          <a:noFill/>
          <a:ln>
            <a:noFill/>
          </a:ln>
        </p:spPr>
      </p:sp>
      <p:sp>
        <p:nvSpPr>
          <p:cNvPr id="614" name="Google Shape;614;p6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5" name="Google Shape;615;p69"/>
          <p:cNvSpPr/>
          <p:nvPr>
            <p:ph idx="8" type="pic"/>
          </p:nvPr>
        </p:nvSpPr>
        <p:spPr>
          <a:xfrm>
            <a:off x="3389588" y="3489487"/>
            <a:ext cx="1643700" cy="1535100"/>
          </a:xfrm>
          <a:prstGeom prst="rect">
            <a:avLst/>
          </a:prstGeom>
          <a:noFill/>
          <a:ln>
            <a:noFill/>
          </a:ln>
        </p:spPr>
      </p:sp>
      <p:sp>
        <p:nvSpPr>
          <p:cNvPr id="616" name="Google Shape;616;p69"/>
          <p:cNvSpPr/>
          <p:nvPr>
            <p:ph idx="9" type="pic"/>
          </p:nvPr>
        </p:nvSpPr>
        <p:spPr>
          <a:xfrm>
            <a:off x="5195922" y="3489487"/>
            <a:ext cx="1643700" cy="1535100"/>
          </a:xfrm>
          <a:prstGeom prst="rect">
            <a:avLst/>
          </a:prstGeom>
          <a:noFill/>
          <a:ln>
            <a:noFill/>
          </a:ln>
        </p:spPr>
      </p:sp>
      <p:sp>
        <p:nvSpPr>
          <p:cNvPr id="617" name="Google Shape;617;p6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type="title">
  <p:cSld name="TITLE">
    <p:spTree>
      <p:nvGrpSpPr>
        <p:cNvPr id="618" name="Shape 618"/>
        <p:cNvGrpSpPr/>
        <p:nvPr/>
      </p:nvGrpSpPr>
      <p:grpSpPr>
        <a:xfrm>
          <a:off x="0" y="0"/>
          <a:ext cx="0" cy="0"/>
          <a:chOff x="0" y="0"/>
          <a:chExt cx="0" cy="0"/>
        </a:xfrm>
      </p:grpSpPr>
      <p:cxnSp>
        <p:nvCxnSpPr>
          <p:cNvPr id="619" name="Google Shape;619;p70"/>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20" name="Google Shape;620;p70"/>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1" name="Google Shape;621;p70"/>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2" name="Google Shape;622;p70"/>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3" name="Google Shape;623;p70"/>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s" type="secHead">
  <p:cSld name="SECTION_HEADER">
    <p:spTree>
      <p:nvGrpSpPr>
        <p:cNvPr id="624" name="Shape 624"/>
        <p:cNvGrpSpPr/>
        <p:nvPr/>
      </p:nvGrpSpPr>
      <p:grpSpPr>
        <a:xfrm>
          <a:off x="0" y="0"/>
          <a:ext cx="0" cy="0"/>
          <a:chOff x="0" y="0"/>
          <a:chExt cx="0" cy="0"/>
        </a:xfrm>
      </p:grpSpPr>
      <p:sp>
        <p:nvSpPr>
          <p:cNvPr id="625" name="Google Shape;625;p71"/>
          <p:cNvSpPr txBox="1"/>
          <p:nvPr>
            <p:ph type="title"/>
          </p:nvPr>
        </p:nvSpPr>
        <p:spPr>
          <a:xfrm>
            <a:off x="229050" y="764175"/>
            <a:ext cx="8685900" cy="8061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Font typeface="Poppi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26" name="Google Shape;626;p71"/>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27" name="Google Shape;627;p71"/>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8" name="Google Shape;628;p71"/>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29" name="Google Shape;629;p71"/>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1">
  <p:cSld name="TITLE_1">
    <p:bg>
      <p:bgPr>
        <a:solidFill>
          <a:schemeClr val="lt2"/>
        </a:solidFill>
      </p:bgPr>
    </p:bg>
    <p:spTree>
      <p:nvGrpSpPr>
        <p:cNvPr id="630" name="Shape 630"/>
        <p:cNvGrpSpPr/>
        <p:nvPr/>
      </p:nvGrpSpPr>
      <p:grpSpPr>
        <a:xfrm>
          <a:off x="0" y="0"/>
          <a:ext cx="0" cy="0"/>
          <a:chOff x="0" y="0"/>
          <a:chExt cx="0" cy="0"/>
        </a:xfrm>
      </p:grpSpPr>
      <p:cxnSp>
        <p:nvCxnSpPr>
          <p:cNvPr id="631" name="Google Shape;631;p72"/>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32" name="Google Shape;632;p72"/>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33" name="Google Shape;633;p72"/>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34" name="Google Shape;634;p72"/>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35" name="Google Shape;635;p72"/>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to play_1" type="tx">
  <p:cSld name="TITLE_AND_BODY">
    <p:spTree>
      <p:nvGrpSpPr>
        <p:cNvPr id="636" name="Shape 636"/>
        <p:cNvGrpSpPr/>
        <p:nvPr/>
      </p:nvGrpSpPr>
      <p:grpSpPr>
        <a:xfrm>
          <a:off x="0" y="0"/>
          <a:ext cx="0" cy="0"/>
          <a:chOff x="0" y="0"/>
          <a:chExt cx="0" cy="0"/>
        </a:xfrm>
      </p:grpSpPr>
      <p:sp>
        <p:nvSpPr>
          <p:cNvPr id="637" name="Google Shape;637;p73"/>
          <p:cNvSpPr txBox="1"/>
          <p:nvPr>
            <p:ph type="title"/>
          </p:nvPr>
        </p:nvSpPr>
        <p:spPr>
          <a:xfrm>
            <a:off x="201750" y="1332250"/>
            <a:ext cx="8757900" cy="8511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8" name="Google Shape;638;p73"/>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39" name="Google Shape;639;p73"/>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0" name="Google Shape;640;p73"/>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1" name="Google Shape;641;p73"/>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2" type="twoColTx">
  <p:cSld name="TITLE_AND_TWO_COLUMNS">
    <p:bg>
      <p:bgPr>
        <a:solidFill>
          <a:schemeClr val="dk2"/>
        </a:solidFill>
      </p:bgPr>
    </p:bg>
    <p:spTree>
      <p:nvGrpSpPr>
        <p:cNvPr id="642" name="Shape 642"/>
        <p:cNvGrpSpPr/>
        <p:nvPr/>
      </p:nvGrpSpPr>
      <p:grpSpPr>
        <a:xfrm>
          <a:off x="0" y="0"/>
          <a:ext cx="0" cy="0"/>
          <a:chOff x="0" y="0"/>
          <a:chExt cx="0" cy="0"/>
        </a:xfrm>
      </p:grpSpPr>
      <p:cxnSp>
        <p:nvCxnSpPr>
          <p:cNvPr id="643" name="Google Shape;643;p74"/>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44" name="Google Shape;644;p74"/>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5" name="Google Shape;645;p74"/>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6" name="Google Shape;646;p74"/>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47" name="Google Shape;647;p74"/>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ard 3">
  <p:cSld name="TITLE_AND_TWO_COLUMNS_1">
    <p:bg>
      <p:bgPr>
        <a:solidFill>
          <a:schemeClr val="accent1"/>
        </a:solidFill>
      </p:bgPr>
    </p:bg>
    <p:spTree>
      <p:nvGrpSpPr>
        <p:cNvPr id="648" name="Shape 648"/>
        <p:cNvGrpSpPr/>
        <p:nvPr/>
      </p:nvGrpSpPr>
      <p:grpSpPr>
        <a:xfrm>
          <a:off x="0" y="0"/>
          <a:ext cx="0" cy="0"/>
          <a:chOff x="0" y="0"/>
          <a:chExt cx="0" cy="0"/>
        </a:xfrm>
      </p:grpSpPr>
      <p:cxnSp>
        <p:nvCxnSpPr>
          <p:cNvPr id="649" name="Google Shape;649;p75"/>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50" name="Google Shape;650;p75"/>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51" name="Google Shape;651;p75"/>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52" name="Google Shape;652;p75"/>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53" name="Google Shape;653;p75"/>
          <p:cNvSpPr txBox="1"/>
          <p:nvPr>
            <p:ph type="title"/>
          </p:nvPr>
        </p:nvSpPr>
        <p:spPr>
          <a:xfrm>
            <a:off x="625800" y="1427850"/>
            <a:ext cx="7892400" cy="2287800"/>
          </a:xfrm>
          <a:prstGeom prst="rect">
            <a:avLst/>
          </a:prstGeom>
        </p:spPr>
        <p:txBody>
          <a:bodyPr anchorCtr="0" anchor="t" bIns="91425" lIns="91425" spcFirstLastPara="1" rIns="91425" wrap="square" tIns="91425">
            <a:noAutofit/>
          </a:bodyPr>
          <a:lstStyle>
            <a:lvl1pPr lvl="0" algn="ctr">
              <a:lnSpc>
                <a:spcPct val="70000"/>
              </a:lnSpc>
              <a:spcBef>
                <a:spcPts val="0"/>
              </a:spcBef>
              <a:spcAft>
                <a:spcPts val="0"/>
              </a:spcAft>
              <a:buSzPts val="12500"/>
              <a:buNone/>
              <a:defRPr sz="1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und" type="titleOnly">
  <p:cSld name="TITLE_ONLY">
    <p:spTree>
      <p:nvGrpSpPr>
        <p:cNvPr id="654" name="Shape 654"/>
        <p:cNvGrpSpPr/>
        <p:nvPr/>
      </p:nvGrpSpPr>
      <p:grpSpPr>
        <a:xfrm>
          <a:off x="0" y="0"/>
          <a:ext cx="0" cy="0"/>
          <a:chOff x="0" y="0"/>
          <a:chExt cx="0" cy="0"/>
        </a:xfrm>
      </p:grpSpPr>
      <p:sp>
        <p:nvSpPr>
          <p:cNvPr id="655" name="Google Shape;655;p76"/>
          <p:cNvSpPr txBox="1"/>
          <p:nvPr>
            <p:ph idx="1" type="subTitle"/>
          </p:nvPr>
        </p:nvSpPr>
        <p:spPr>
          <a:xfrm>
            <a:off x="201750" y="629575"/>
            <a:ext cx="5054100" cy="165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56" name="Google Shape;656;p76"/>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57" name="Google Shape;657;p76"/>
          <p:cNvSpPr txBox="1"/>
          <p:nvPr>
            <p:ph idx="2"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58" name="Google Shape;658;p76"/>
          <p:cNvSpPr txBox="1"/>
          <p:nvPr>
            <p:ph idx="3" type="body"/>
          </p:nvPr>
        </p:nvSpPr>
        <p:spPr>
          <a:xfrm>
            <a:off x="5905050" y="202363"/>
            <a:ext cx="24903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pos="3984">
          <p15:clr>
            <a:srgbClr val="E46962"/>
          </p15:clr>
        </p15:guide>
        <p15:guide id="2" orient="horz" pos="691">
          <p15:clr>
            <a:srgbClr val="E46962"/>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Winner Is…">
  <p:cSld name="ONE_COLUMN_TEXT">
    <p:spTree>
      <p:nvGrpSpPr>
        <p:cNvPr id="659" name="Shape 659"/>
        <p:cNvGrpSpPr/>
        <p:nvPr/>
      </p:nvGrpSpPr>
      <p:grpSpPr>
        <a:xfrm>
          <a:off x="0" y="0"/>
          <a:ext cx="0" cy="0"/>
          <a:chOff x="0" y="0"/>
          <a:chExt cx="0" cy="0"/>
        </a:xfrm>
      </p:grpSpPr>
      <p:sp>
        <p:nvSpPr>
          <p:cNvPr id="660" name="Google Shape;660;p77"/>
          <p:cNvSpPr txBox="1"/>
          <p:nvPr>
            <p:ph type="title"/>
          </p:nvPr>
        </p:nvSpPr>
        <p:spPr>
          <a:xfrm>
            <a:off x="1306050" y="1390350"/>
            <a:ext cx="6531900" cy="14616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61" name="Google Shape;661;p77"/>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62" name="Google Shape;662;p77"/>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63" name="Google Shape;663;p77"/>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64" name="Google Shape;664;p77"/>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1728">
          <p15:clr>
            <a:srgbClr val="E46962"/>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A" type="blank">
  <p:cSld name="BLANK">
    <p:bg>
      <p:bgPr>
        <a:solidFill>
          <a:schemeClr val="accent1"/>
        </a:solidFill>
      </p:bgPr>
    </p:bg>
    <p:spTree>
      <p:nvGrpSpPr>
        <p:cNvPr id="665" name="Shape 665"/>
        <p:cNvGrpSpPr/>
        <p:nvPr/>
      </p:nvGrpSpPr>
      <p:grpSpPr>
        <a:xfrm>
          <a:off x="0" y="0"/>
          <a:ext cx="0" cy="0"/>
          <a:chOff x="0" y="0"/>
          <a:chExt cx="0" cy="0"/>
        </a:xfrm>
      </p:grpSpPr>
      <p:sp>
        <p:nvSpPr>
          <p:cNvPr id="666" name="Google Shape;666;p78"/>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67" name="Google Shape;667;p78"/>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68" name="Google Shape;668;p78"/>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69" name="Google Shape;669;p78"/>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70" name="Google Shape;670;p78"/>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B">
  <p:cSld name="BLANK_1">
    <p:bg>
      <p:bgPr>
        <a:solidFill>
          <a:schemeClr val="dk2"/>
        </a:solidFill>
      </p:bgPr>
    </p:bg>
    <p:spTree>
      <p:nvGrpSpPr>
        <p:cNvPr id="671" name="Shape 671"/>
        <p:cNvGrpSpPr/>
        <p:nvPr/>
      </p:nvGrpSpPr>
      <p:grpSpPr>
        <a:xfrm>
          <a:off x="0" y="0"/>
          <a:ext cx="0" cy="0"/>
          <a:chOff x="0" y="0"/>
          <a:chExt cx="0" cy="0"/>
        </a:xfrm>
      </p:grpSpPr>
      <p:sp>
        <p:nvSpPr>
          <p:cNvPr id="672" name="Google Shape;672;p79"/>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73" name="Google Shape;673;p79"/>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74" name="Google Shape;674;p79"/>
          <p:cNvSpPr txBox="1"/>
          <p:nvPr>
            <p:ph idx="1" type="body"/>
          </p:nvPr>
        </p:nvSpPr>
        <p:spPr>
          <a:xfrm>
            <a:off x="130025" y="202373"/>
            <a:ext cx="1495200" cy="85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75" name="Google Shape;675;p79"/>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76" name="Google Shape;676;p79"/>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
  <p:cSld name="BLANK_2">
    <p:bg>
      <p:bgPr>
        <a:solidFill>
          <a:schemeClr val="lt2"/>
        </a:solidFill>
      </p:bgPr>
    </p:bg>
    <p:spTree>
      <p:nvGrpSpPr>
        <p:cNvPr id="677" name="Shape 677"/>
        <p:cNvGrpSpPr/>
        <p:nvPr/>
      </p:nvGrpSpPr>
      <p:grpSpPr>
        <a:xfrm>
          <a:off x="0" y="0"/>
          <a:ext cx="0" cy="0"/>
          <a:chOff x="0" y="0"/>
          <a:chExt cx="0" cy="0"/>
        </a:xfrm>
      </p:grpSpPr>
      <p:sp>
        <p:nvSpPr>
          <p:cNvPr id="678" name="Google Shape;678;p80"/>
          <p:cNvSpPr txBox="1"/>
          <p:nvPr>
            <p:ph type="title"/>
          </p:nvPr>
        </p:nvSpPr>
        <p:spPr>
          <a:xfrm>
            <a:off x="103700" y="4273900"/>
            <a:ext cx="8819400" cy="6918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79" name="Google Shape;679;p80"/>
          <p:cNvCxnSpPr/>
          <p:nvPr/>
        </p:nvCxnSpPr>
        <p:spPr>
          <a:xfrm>
            <a:off x="176400" y="178650"/>
            <a:ext cx="8791200" cy="6900"/>
          </a:xfrm>
          <a:prstGeom prst="straightConnector1">
            <a:avLst/>
          </a:prstGeom>
          <a:noFill/>
          <a:ln cap="flat" cmpd="sng" w="28575">
            <a:solidFill>
              <a:schemeClr val="dk1"/>
            </a:solidFill>
            <a:prstDash val="solid"/>
            <a:round/>
            <a:headEnd len="med" w="med" type="none"/>
            <a:tailEnd len="med" w="med" type="none"/>
          </a:ln>
        </p:spPr>
      </p:cxnSp>
      <p:sp>
        <p:nvSpPr>
          <p:cNvPr id="680" name="Google Shape;680;p80"/>
          <p:cNvSpPr txBox="1"/>
          <p:nvPr>
            <p:ph idx="1" type="body"/>
          </p:nvPr>
        </p:nvSpPr>
        <p:spPr>
          <a:xfrm>
            <a:off x="130025" y="202363"/>
            <a:ext cx="1495200" cy="989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81" name="Google Shape;681;p80"/>
          <p:cNvSpPr txBox="1"/>
          <p:nvPr>
            <p:ph idx="2" type="body"/>
          </p:nvPr>
        </p:nvSpPr>
        <p:spPr>
          <a:xfrm>
            <a:off x="3326850" y="202363"/>
            <a:ext cx="2490300" cy="851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ct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ct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ct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ct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ct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ct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ct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ct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
        <p:nvSpPr>
          <p:cNvPr id="682" name="Google Shape;682;p80"/>
          <p:cNvSpPr txBox="1"/>
          <p:nvPr>
            <p:ph idx="3" type="body"/>
          </p:nvPr>
        </p:nvSpPr>
        <p:spPr>
          <a:xfrm>
            <a:off x="6565575" y="202363"/>
            <a:ext cx="2437500" cy="8511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Font typeface="Poppins SemiBold"/>
              <a:buChar char="●"/>
              <a:defRPr b="0">
                <a:latin typeface="Poppins SemiBold"/>
                <a:ea typeface="Poppins SemiBold"/>
                <a:cs typeface="Poppins SemiBold"/>
                <a:sym typeface="Poppins SemiBold"/>
              </a:defRPr>
            </a:lvl1pPr>
            <a:lvl2pPr indent="-292100" lvl="1" marL="914400" algn="r">
              <a:spcBef>
                <a:spcPts val="0"/>
              </a:spcBef>
              <a:spcAft>
                <a:spcPts val="0"/>
              </a:spcAft>
              <a:buSzPts val="1000"/>
              <a:buFont typeface="Poppins SemiBold"/>
              <a:buChar char="○"/>
              <a:defRPr b="0">
                <a:latin typeface="Poppins SemiBold"/>
                <a:ea typeface="Poppins SemiBold"/>
                <a:cs typeface="Poppins SemiBold"/>
                <a:sym typeface="Poppins SemiBold"/>
              </a:defRPr>
            </a:lvl2pPr>
            <a:lvl3pPr indent="-292100" lvl="2" marL="1371600" algn="r">
              <a:spcBef>
                <a:spcPts val="0"/>
              </a:spcBef>
              <a:spcAft>
                <a:spcPts val="0"/>
              </a:spcAft>
              <a:buSzPts val="1000"/>
              <a:buFont typeface="Poppins SemiBold"/>
              <a:buChar char="■"/>
              <a:defRPr b="0">
                <a:latin typeface="Poppins SemiBold"/>
                <a:ea typeface="Poppins SemiBold"/>
                <a:cs typeface="Poppins SemiBold"/>
                <a:sym typeface="Poppins SemiBold"/>
              </a:defRPr>
            </a:lvl3pPr>
            <a:lvl4pPr indent="-292100" lvl="3" marL="1828800" algn="r">
              <a:spcBef>
                <a:spcPts val="0"/>
              </a:spcBef>
              <a:spcAft>
                <a:spcPts val="0"/>
              </a:spcAft>
              <a:buSzPts val="1000"/>
              <a:buFont typeface="Poppins SemiBold"/>
              <a:buChar char="●"/>
              <a:defRPr b="0">
                <a:latin typeface="Poppins SemiBold"/>
                <a:ea typeface="Poppins SemiBold"/>
                <a:cs typeface="Poppins SemiBold"/>
                <a:sym typeface="Poppins SemiBold"/>
              </a:defRPr>
            </a:lvl4pPr>
            <a:lvl5pPr indent="-292100" lvl="4" marL="2286000" algn="r">
              <a:spcBef>
                <a:spcPts val="0"/>
              </a:spcBef>
              <a:spcAft>
                <a:spcPts val="0"/>
              </a:spcAft>
              <a:buSzPts val="1000"/>
              <a:buFont typeface="Poppins SemiBold"/>
              <a:buChar char="○"/>
              <a:defRPr b="0">
                <a:latin typeface="Poppins SemiBold"/>
                <a:ea typeface="Poppins SemiBold"/>
                <a:cs typeface="Poppins SemiBold"/>
                <a:sym typeface="Poppins SemiBold"/>
              </a:defRPr>
            </a:lvl5pPr>
            <a:lvl6pPr indent="-292100" lvl="5" marL="2743200" algn="r">
              <a:spcBef>
                <a:spcPts val="0"/>
              </a:spcBef>
              <a:spcAft>
                <a:spcPts val="0"/>
              </a:spcAft>
              <a:buSzPts val="1000"/>
              <a:buFont typeface="Poppins SemiBold"/>
              <a:buChar char="■"/>
              <a:defRPr b="0">
                <a:latin typeface="Poppins SemiBold"/>
                <a:ea typeface="Poppins SemiBold"/>
                <a:cs typeface="Poppins SemiBold"/>
                <a:sym typeface="Poppins SemiBold"/>
              </a:defRPr>
            </a:lvl6pPr>
            <a:lvl7pPr indent="-292100" lvl="6" marL="3200400" algn="r">
              <a:spcBef>
                <a:spcPts val="0"/>
              </a:spcBef>
              <a:spcAft>
                <a:spcPts val="0"/>
              </a:spcAft>
              <a:buSzPts val="1000"/>
              <a:buFont typeface="Poppins SemiBold"/>
              <a:buChar char="●"/>
              <a:defRPr b="0">
                <a:latin typeface="Poppins SemiBold"/>
                <a:ea typeface="Poppins SemiBold"/>
                <a:cs typeface="Poppins SemiBold"/>
                <a:sym typeface="Poppins SemiBold"/>
              </a:defRPr>
            </a:lvl7pPr>
            <a:lvl8pPr indent="-292100" lvl="7" marL="3657600" algn="r">
              <a:spcBef>
                <a:spcPts val="0"/>
              </a:spcBef>
              <a:spcAft>
                <a:spcPts val="0"/>
              </a:spcAft>
              <a:buSzPts val="1000"/>
              <a:buFont typeface="Poppins SemiBold"/>
              <a:buChar char="○"/>
              <a:defRPr b="0">
                <a:latin typeface="Poppins SemiBold"/>
                <a:ea typeface="Poppins SemiBold"/>
                <a:cs typeface="Poppins SemiBold"/>
                <a:sym typeface="Poppins SemiBold"/>
              </a:defRPr>
            </a:lvl8pPr>
            <a:lvl9pPr indent="-292100" lvl="8" marL="4114800" algn="r">
              <a:spcBef>
                <a:spcPts val="0"/>
              </a:spcBef>
              <a:spcAft>
                <a:spcPts val="0"/>
              </a:spcAft>
              <a:buSzPts val="1000"/>
              <a:buFont typeface="Poppins SemiBold"/>
              <a:buChar char="■"/>
              <a:defRPr b="0">
                <a:latin typeface="Poppins SemiBold"/>
                <a:ea typeface="Poppins SemiBold"/>
                <a:cs typeface="Poppins SemiBold"/>
                <a:sym typeface="Poppins SemiBold"/>
              </a:defRPr>
            </a:lvl9pPr>
          </a:lstStyle>
          <a:p/>
        </p:txBody>
      </p:sp>
    </p:spTree>
  </p:cSld>
  <p:clrMapOvr>
    <a:masterClrMapping/>
  </p:clrMapOvr>
  <p:extLst>
    <p:ext uri="{DCECCB84-F9BA-43D5-87BE-67443E8EF086}">
      <p15:sldGuideLst>
        <p15:guide id="1" orient="horz" pos="3096">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b" bIns="0" lIns="0" spcFirstLastPara="1" rIns="0" wrap="square" tIns="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2">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0" lIns="0" spcFirstLastPara="1" rIns="0" wrap="square" tIns="0">
            <a:noAutofit/>
          </a:bodyPr>
          <a:lstStyle>
            <a:lvl1pPr indent="-228600" lvl="0" marL="457200">
              <a:spcBef>
                <a:spcPts val="0"/>
              </a:spcBef>
              <a:spcAft>
                <a:spcPts val="0"/>
              </a:spcAft>
              <a:buSzPts val="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3.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66.xml"/><Relationship Id="rId22" Type="http://schemas.openxmlformats.org/officeDocument/2006/relationships/slideLayout" Target="../slideLayouts/slideLayout68.xml"/><Relationship Id="rId21" Type="http://schemas.openxmlformats.org/officeDocument/2006/relationships/slideLayout" Target="../slideLayouts/slideLayout67.xml"/><Relationship Id="rId24" Type="http://schemas.openxmlformats.org/officeDocument/2006/relationships/slideLayout" Target="../slideLayouts/slideLayout70.xml"/><Relationship Id="rId23" Type="http://schemas.openxmlformats.org/officeDocument/2006/relationships/slideLayout" Target="../slideLayouts/slideLayout69.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26" Type="http://schemas.openxmlformats.org/officeDocument/2006/relationships/slideLayout" Target="../slideLayouts/slideLayout72.xml"/><Relationship Id="rId25" Type="http://schemas.openxmlformats.org/officeDocument/2006/relationships/slideLayout" Target="../slideLayouts/slideLayout71.xml"/><Relationship Id="rId28" Type="http://schemas.openxmlformats.org/officeDocument/2006/relationships/slideLayout" Target="../slideLayouts/slideLayout74.xml"/><Relationship Id="rId27" Type="http://schemas.openxmlformats.org/officeDocument/2006/relationships/slideLayout" Target="../slideLayouts/slideLayout73.xml"/><Relationship Id="rId5" Type="http://schemas.openxmlformats.org/officeDocument/2006/relationships/slideLayout" Target="../slideLayouts/slideLayout51.xml"/><Relationship Id="rId6" Type="http://schemas.openxmlformats.org/officeDocument/2006/relationships/slideLayout" Target="../slideLayouts/slideLayout52.xml"/><Relationship Id="rId29" Type="http://schemas.openxmlformats.org/officeDocument/2006/relationships/slideLayout" Target="../slideLayouts/slideLayout75.xml"/><Relationship Id="rId7" Type="http://schemas.openxmlformats.org/officeDocument/2006/relationships/slideLayout" Target="../slideLayouts/slideLayout53.xml"/><Relationship Id="rId8" Type="http://schemas.openxmlformats.org/officeDocument/2006/relationships/slideLayout" Target="../slideLayouts/slideLayout54.xml"/><Relationship Id="rId31" Type="http://schemas.openxmlformats.org/officeDocument/2006/relationships/slideLayout" Target="../slideLayouts/slideLayout77.xml"/><Relationship Id="rId30" Type="http://schemas.openxmlformats.org/officeDocument/2006/relationships/slideLayout" Target="../slideLayouts/slideLayout76.xml"/><Relationship Id="rId11" Type="http://schemas.openxmlformats.org/officeDocument/2006/relationships/slideLayout" Target="../slideLayouts/slideLayout57.xml"/><Relationship Id="rId33" Type="http://schemas.openxmlformats.org/officeDocument/2006/relationships/theme" Target="../theme/theme2.xml"/><Relationship Id="rId10" Type="http://schemas.openxmlformats.org/officeDocument/2006/relationships/slideLayout" Target="../slideLayouts/slideLayout56.xml"/><Relationship Id="rId32" Type="http://schemas.openxmlformats.org/officeDocument/2006/relationships/slideLayout" Target="../slideLayouts/slideLayout78.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5" Type="http://schemas.openxmlformats.org/officeDocument/2006/relationships/slideLayout" Target="../slideLayouts/slideLayout61.xml"/><Relationship Id="rId14" Type="http://schemas.openxmlformats.org/officeDocument/2006/relationships/slideLayout" Target="../slideLayouts/slideLayout60.xml"/><Relationship Id="rId17" Type="http://schemas.openxmlformats.org/officeDocument/2006/relationships/slideLayout" Target="../slideLayouts/slideLayout63.xml"/><Relationship Id="rId16" Type="http://schemas.openxmlformats.org/officeDocument/2006/relationships/slideLayout" Target="../slideLayouts/slideLayout62.xml"/><Relationship Id="rId19" Type="http://schemas.openxmlformats.org/officeDocument/2006/relationships/slideLayout" Target="../slideLayouts/slideLayout65.xml"/><Relationship Id="rId18"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9575" y="634948"/>
            <a:ext cx="2277000" cy="667200"/>
          </a:xfrm>
          <a:prstGeom prst="rect">
            <a:avLst/>
          </a:prstGeom>
          <a:noFill/>
          <a:ln>
            <a:noFill/>
          </a:ln>
        </p:spPr>
        <p:txBody>
          <a:bodyPr anchorCtr="0" anchor="t" bIns="0" lIns="0" spcFirstLastPara="1" rIns="0" wrap="square" tIns="0">
            <a:noAutofit/>
          </a:bodyPr>
          <a:lstStyle>
            <a:lvl1pPr lvl="0">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1pPr>
            <a:lvl2pPr lvl="1">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2pPr>
            <a:lvl3pPr lvl="2">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3pPr>
            <a:lvl4pPr lvl="3">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4pPr>
            <a:lvl5pPr lvl="4">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5pPr>
            <a:lvl6pPr lvl="5">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6pPr>
            <a:lvl7pPr lvl="6">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7pPr>
            <a:lvl8pPr lvl="7">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8pPr>
            <a:lvl9pPr lvl="8">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9pPr>
          </a:lstStyle>
          <a:p/>
        </p:txBody>
      </p:sp>
      <p:sp>
        <p:nvSpPr>
          <p:cNvPr id="7" name="Google Shape;7;p1"/>
          <p:cNvSpPr txBox="1"/>
          <p:nvPr>
            <p:ph idx="1" type="body"/>
          </p:nvPr>
        </p:nvSpPr>
        <p:spPr>
          <a:xfrm>
            <a:off x="449575" y="3121200"/>
            <a:ext cx="8433300" cy="1180800"/>
          </a:xfrm>
          <a:prstGeom prst="rect">
            <a:avLst/>
          </a:prstGeom>
          <a:noFill/>
          <a:ln>
            <a:noFill/>
          </a:ln>
        </p:spPr>
        <p:txBody>
          <a:bodyPr anchorCtr="0" anchor="b" bIns="0" lIns="0" spcFirstLastPara="1" rIns="0" wrap="square" tIns="0">
            <a:noAutofit/>
          </a:bodyPr>
          <a:lstStyle>
            <a:lvl1pPr indent="-279400" lvl="0" marL="4572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1pPr>
            <a:lvl2pPr indent="-279400" lvl="1" marL="9144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2pPr>
            <a:lvl3pPr indent="-279400" lvl="2" marL="13716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3pPr>
            <a:lvl4pPr indent="-279400" lvl="3" marL="18288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4pPr>
            <a:lvl5pPr indent="-279400" lvl="4" marL="22860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5pPr>
            <a:lvl6pPr indent="-279400" lvl="5" marL="27432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6pPr>
            <a:lvl7pPr indent="-279400" lvl="6" marL="32004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7pPr>
            <a:lvl8pPr indent="-279400" lvl="7" marL="36576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8pPr>
            <a:lvl9pPr indent="-279400" lvl="8" marL="41148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9pPr>
          </a:lstStyle>
          <a:p/>
        </p:txBody>
      </p:sp>
      <p:sp>
        <p:nvSpPr>
          <p:cNvPr id="8" name="Google Shape;8;p1"/>
          <p:cNvSpPr txBox="1"/>
          <p:nvPr>
            <p:ph idx="12" type="sldNum"/>
          </p:nvPr>
        </p:nvSpPr>
        <p:spPr>
          <a:xfrm>
            <a:off x="226300" y="4886025"/>
            <a:ext cx="456600" cy="169200"/>
          </a:xfrm>
          <a:prstGeom prst="rect">
            <a:avLst/>
          </a:prstGeom>
          <a:noFill/>
          <a:ln>
            <a:noFill/>
          </a:ln>
        </p:spPr>
        <p:txBody>
          <a:bodyPr anchorCtr="0" anchor="ctr" bIns="0" lIns="0" spcFirstLastPara="1" rIns="0" wrap="square" tIns="0">
            <a:noAutofit/>
          </a:bodyPr>
          <a:lstStyle>
            <a:lvl1pPr lvl="0" rtl="0">
              <a:buNone/>
              <a:defRPr sz="1100">
                <a:solidFill>
                  <a:schemeClr val="lt2"/>
                </a:solidFill>
                <a:latin typeface="Work Sans Black"/>
                <a:ea typeface="Work Sans Black"/>
                <a:cs typeface="Work Sans Black"/>
                <a:sym typeface="Work Sans Black"/>
              </a:defRPr>
            </a:lvl1pPr>
            <a:lvl2pPr lvl="1" rtl="0">
              <a:buNone/>
              <a:defRPr sz="1100">
                <a:solidFill>
                  <a:schemeClr val="lt2"/>
                </a:solidFill>
                <a:latin typeface="Work Sans Black"/>
                <a:ea typeface="Work Sans Black"/>
                <a:cs typeface="Work Sans Black"/>
                <a:sym typeface="Work Sans Black"/>
              </a:defRPr>
            </a:lvl2pPr>
            <a:lvl3pPr lvl="2" rtl="0">
              <a:buNone/>
              <a:defRPr sz="1100">
                <a:solidFill>
                  <a:schemeClr val="lt2"/>
                </a:solidFill>
                <a:latin typeface="Work Sans Black"/>
                <a:ea typeface="Work Sans Black"/>
                <a:cs typeface="Work Sans Black"/>
                <a:sym typeface="Work Sans Black"/>
              </a:defRPr>
            </a:lvl3pPr>
            <a:lvl4pPr lvl="3" rtl="0">
              <a:buNone/>
              <a:defRPr sz="1100">
                <a:solidFill>
                  <a:schemeClr val="lt2"/>
                </a:solidFill>
                <a:latin typeface="Work Sans Black"/>
                <a:ea typeface="Work Sans Black"/>
                <a:cs typeface="Work Sans Black"/>
                <a:sym typeface="Work Sans Black"/>
              </a:defRPr>
            </a:lvl4pPr>
            <a:lvl5pPr lvl="4" rtl="0">
              <a:buNone/>
              <a:defRPr sz="1100">
                <a:solidFill>
                  <a:schemeClr val="lt2"/>
                </a:solidFill>
                <a:latin typeface="Work Sans Black"/>
                <a:ea typeface="Work Sans Black"/>
                <a:cs typeface="Work Sans Black"/>
                <a:sym typeface="Work Sans Black"/>
              </a:defRPr>
            </a:lvl5pPr>
            <a:lvl6pPr lvl="5" rtl="0">
              <a:buNone/>
              <a:defRPr sz="1100">
                <a:solidFill>
                  <a:schemeClr val="lt2"/>
                </a:solidFill>
                <a:latin typeface="Work Sans Black"/>
                <a:ea typeface="Work Sans Black"/>
                <a:cs typeface="Work Sans Black"/>
                <a:sym typeface="Work Sans Black"/>
              </a:defRPr>
            </a:lvl6pPr>
            <a:lvl7pPr lvl="6" rtl="0">
              <a:buNone/>
              <a:defRPr sz="1100">
                <a:solidFill>
                  <a:schemeClr val="lt2"/>
                </a:solidFill>
                <a:latin typeface="Work Sans Black"/>
                <a:ea typeface="Work Sans Black"/>
                <a:cs typeface="Work Sans Black"/>
                <a:sym typeface="Work Sans Black"/>
              </a:defRPr>
            </a:lvl7pPr>
            <a:lvl8pPr lvl="7" rtl="0">
              <a:buNone/>
              <a:defRPr sz="1100">
                <a:solidFill>
                  <a:schemeClr val="lt2"/>
                </a:solidFill>
                <a:latin typeface="Work Sans Black"/>
                <a:ea typeface="Work Sans Black"/>
                <a:cs typeface="Work Sans Black"/>
                <a:sym typeface="Work Sans Black"/>
              </a:defRPr>
            </a:lvl8pPr>
            <a:lvl9pPr lvl="8" rtl="0">
              <a:buNone/>
              <a:defRPr sz="1100">
                <a:solidFill>
                  <a:schemeClr val="lt2"/>
                </a:solidFill>
                <a:latin typeface="Work Sans Black"/>
                <a:ea typeface="Work Sans Black"/>
                <a:cs typeface="Work Sans Black"/>
                <a:sym typeface="Work Sans Black"/>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50">
          <p15:clr>
            <a:srgbClr val="E46962"/>
          </p15:clr>
        </p15:guide>
        <p15:guide id="2" orient="horz" pos="2845">
          <p15:clr>
            <a:srgbClr val="E46962"/>
          </p15:clr>
        </p15:guide>
        <p15:guide id="3" pos="144">
          <p15:clr>
            <a:srgbClr val="E46962"/>
          </p15:clr>
        </p15:guide>
        <p15:guide id="4" pos="467">
          <p15:clr>
            <a:srgbClr val="E46962"/>
          </p15:clr>
        </p15:guide>
        <p15:guide id="5" pos="611">
          <p15:clr>
            <a:srgbClr val="E46962"/>
          </p15:clr>
        </p15:guide>
        <p15:guide id="6" pos="933">
          <p15:clr>
            <a:srgbClr val="E46962"/>
          </p15:clr>
        </p15:guide>
        <p15:guide id="7" pos="1077">
          <p15:clr>
            <a:srgbClr val="E46962"/>
          </p15:clr>
        </p15:guide>
        <p15:guide id="8" pos="1400">
          <p15:clr>
            <a:srgbClr val="E46962"/>
          </p15:clr>
        </p15:guide>
        <p15:guide id="9" pos="1544">
          <p15:clr>
            <a:srgbClr val="E46962"/>
          </p15:clr>
        </p15:guide>
        <p15:guide id="10" pos="1866">
          <p15:clr>
            <a:srgbClr val="E46962"/>
          </p15:clr>
        </p15:guide>
        <p15:guide id="11" pos="2010">
          <p15:clr>
            <a:srgbClr val="E46962"/>
          </p15:clr>
        </p15:guide>
        <p15:guide id="12" pos="2477">
          <p15:clr>
            <a:srgbClr val="E46962"/>
          </p15:clr>
        </p15:guide>
        <p15:guide id="13" pos="2333">
          <p15:clr>
            <a:srgbClr val="E46962"/>
          </p15:clr>
        </p15:guide>
        <p15:guide id="14" pos="2799">
          <p15:clr>
            <a:srgbClr val="E46962"/>
          </p15:clr>
        </p15:guide>
        <p15:guide id="15" pos="3266">
          <p15:clr>
            <a:srgbClr val="E46962"/>
          </p15:clr>
        </p15:guide>
        <p15:guide id="16" pos="2943">
          <p15:clr>
            <a:srgbClr val="E46962"/>
          </p15:clr>
        </p15:guide>
        <p15:guide id="17" pos="3729">
          <p15:clr>
            <a:srgbClr val="E46962"/>
          </p15:clr>
        </p15:guide>
        <p15:guide id="18" pos="3410">
          <p15:clr>
            <a:srgbClr val="E46962"/>
          </p15:clr>
        </p15:guide>
        <p15:guide id="19" pos="4196">
          <p15:clr>
            <a:srgbClr val="E46962"/>
          </p15:clr>
        </p15:guide>
        <p15:guide id="20" pos="3873">
          <p15:clr>
            <a:srgbClr val="E46962"/>
          </p15:clr>
        </p15:guide>
        <p15:guide id="21" pos="4340">
          <p15:clr>
            <a:srgbClr val="E46962"/>
          </p15:clr>
        </p15:guide>
        <p15:guide id="22" pos="4806">
          <p15:clr>
            <a:srgbClr val="E46962"/>
          </p15:clr>
        </p15:guide>
        <p15:guide id="23" pos="4662">
          <p15:clr>
            <a:srgbClr val="E46962"/>
          </p15:clr>
        </p15:guide>
        <p15:guide id="24" pos="5273">
          <p15:clr>
            <a:srgbClr val="E46962"/>
          </p15:clr>
        </p15:guide>
        <p15:guide id="25" pos="5129">
          <p15:clr>
            <a:srgbClr val="E46962"/>
          </p15:clr>
        </p15:guide>
        <p15:guide id="26" pos="5595">
          <p15:clr>
            <a:srgbClr val="E46962"/>
          </p15:clr>
        </p15:guide>
        <p15:guide id="27" orient="horz" pos="299">
          <p15:clr>
            <a:srgbClr val="E46962"/>
          </p15:clr>
        </p15:guide>
        <p15:guide id="28" orient="horz" pos="449">
          <p15:clr>
            <a:srgbClr val="E46962"/>
          </p15:clr>
        </p15:guide>
        <p15:guide id="29" orient="horz" pos="599">
          <p15:clr>
            <a:srgbClr val="E46962"/>
          </p15:clr>
        </p15:guide>
        <p15:guide id="30" orient="horz" pos="748">
          <p15:clr>
            <a:srgbClr val="E46962"/>
          </p15:clr>
        </p15:guide>
        <p15:guide id="31" orient="horz" pos="898">
          <p15:clr>
            <a:srgbClr val="E46962"/>
          </p15:clr>
        </p15:guide>
        <p15:guide id="32" orient="horz" pos="1048">
          <p15:clr>
            <a:srgbClr val="E46962"/>
          </p15:clr>
        </p15:guide>
        <p15:guide id="33" orient="horz" pos="1197">
          <p15:clr>
            <a:srgbClr val="E46962"/>
          </p15:clr>
        </p15:guide>
        <p15:guide id="34" orient="horz" pos="1347">
          <p15:clr>
            <a:srgbClr val="E46962"/>
          </p15:clr>
        </p15:guide>
        <p15:guide id="35" orient="horz" pos="1497">
          <p15:clr>
            <a:srgbClr val="E46962"/>
          </p15:clr>
        </p15:guide>
        <p15:guide id="36" orient="horz" pos="1646">
          <p15:clr>
            <a:srgbClr val="E46962"/>
          </p15:clr>
        </p15:guide>
        <p15:guide id="37" orient="horz" pos="1796">
          <p15:clr>
            <a:srgbClr val="E46962"/>
          </p15:clr>
        </p15:guide>
        <p15:guide id="38" orient="horz" pos="1947">
          <p15:clr>
            <a:srgbClr val="E46962"/>
          </p15:clr>
        </p15:guide>
        <p15:guide id="39" orient="horz" pos="2097">
          <p15:clr>
            <a:srgbClr val="E46962"/>
          </p15:clr>
        </p15:guide>
        <p15:guide id="40" orient="horz" pos="2246">
          <p15:clr>
            <a:srgbClr val="E46962"/>
          </p15:clr>
        </p15:guide>
        <p15:guide id="41" orient="horz" pos="2396">
          <p15:clr>
            <a:srgbClr val="E46962"/>
          </p15:clr>
        </p15:guide>
        <p15:guide id="42" orient="horz" pos="2546">
          <p15:clr>
            <a:srgbClr val="E46962"/>
          </p15:clr>
        </p15:guide>
        <p15:guide id="43" orient="horz" pos="2695">
          <p15:clr>
            <a:srgbClr val="E46962"/>
          </p15:clr>
        </p15:guide>
        <p15:guide id="44" orient="horz" pos="2995">
          <p15:clr>
            <a:srgbClr val="E46962"/>
          </p15:clr>
        </p15:guide>
        <p15:guide id="45" orient="horz" pos="3131">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93" name="Shape 493"/>
        <p:cNvGrpSpPr/>
        <p:nvPr/>
      </p:nvGrpSpPr>
      <p:grpSpPr>
        <a:xfrm>
          <a:off x="0" y="0"/>
          <a:ext cx="0" cy="0"/>
          <a:chOff x="0" y="0"/>
          <a:chExt cx="0" cy="0"/>
        </a:xfrm>
      </p:grpSpPr>
      <p:sp>
        <p:nvSpPr>
          <p:cNvPr id="494" name="Google Shape;494;p48"/>
          <p:cNvSpPr txBox="1"/>
          <p:nvPr>
            <p:ph type="title"/>
          </p:nvPr>
        </p:nvSpPr>
        <p:spPr>
          <a:xfrm>
            <a:off x="550900" y="393500"/>
            <a:ext cx="6329700" cy="1545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500"/>
              <a:buFont typeface="Poppins"/>
              <a:buNone/>
              <a:defRPr b="1" sz="4500">
                <a:solidFill>
                  <a:schemeClr val="dk1"/>
                </a:solidFill>
                <a:latin typeface="Poppins"/>
                <a:ea typeface="Poppins"/>
                <a:cs typeface="Poppins"/>
                <a:sym typeface="Poppins"/>
              </a:defRPr>
            </a:lvl1pPr>
            <a:lvl2pPr lvl="1">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2pPr>
            <a:lvl3pPr lvl="2">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3pPr>
            <a:lvl4pPr lvl="3">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4pPr>
            <a:lvl5pPr lvl="4">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5pPr>
            <a:lvl6pPr lvl="5">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6pPr>
            <a:lvl7pPr lvl="6">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7pPr>
            <a:lvl8pPr lvl="7">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8pPr>
            <a:lvl9pPr lvl="8">
              <a:spcBef>
                <a:spcPts val="0"/>
              </a:spcBef>
              <a:spcAft>
                <a:spcPts val="0"/>
              </a:spcAft>
              <a:buClr>
                <a:schemeClr val="dk1"/>
              </a:buClr>
              <a:buSzPts val="1400"/>
              <a:buFont typeface="Poppins"/>
              <a:buNone/>
              <a:defRPr>
                <a:solidFill>
                  <a:schemeClr val="dk1"/>
                </a:solidFill>
                <a:latin typeface="Poppins"/>
                <a:ea typeface="Poppins"/>
                <a:cs typeface="Poppins"/>
                <a:sym typeface="Poppins"/>
              </a:defRPr>
            </a:lvl9pPr>
          </a:lstStyle>
          <a:p/>
        </p:txBody>
      </p:sp>
      <p:sp>
        <p:nvSpPr>
          <p:cNvPr id="495" name="Google Shape;495;p48"/>
          <p:cNvSpPr txBox="1"/>
          <p:nvPr>
            <p:ph idx="1" type="body"/>
          </p:nvPr>
        </p:nvSpPr>
        <p:spPr>
          <a:xfrm>
            <a:off x="652075" y="3434600"/>
            <a:ext cx="6728700" cy="13605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1pPr>
            <a:lvl2pPr indent="-292100" lvl="1" marL="9144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2pPr>
            <a:lvl3pPr indent="-292100" lvl="2" marL="13716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3pPr>
            <a:lvl4pPr indent="-292100" lvl="3" marL="18288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4pPr>
            <a:lvl5pPr indent="-292100" lvl="4" marL="22860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5pPr>
            <a:lvl6pPr indent="-292100" lvl="5" marL="27432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6pPr>
            <a:lvl7pPr indent="-292100" lvl="6" marL="32004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7pPr>
            <a:lvl8pPr indent="-292100" lvl="7" marL="36576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8pPr>
            <a:lvl9pPr indent="-292100" lvl="8" marL="4114800">
              <a:spcBef>
                <a:spcPts val="0"/>
              </a:spcBef>
              <a:spcAft>
                <a:spcPts val="0"/>
              </a:spcAft>
              <a:buClr>
                <a:schemeClr val="dk1"/>
              </a:buClr>
              <a:buSzPts val="1000"/>
              <a:buFont typeface="Poppins"/>
              <a:buChar char="■"/>
              <a:defRPr b="1" sz="10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15">
          <p15:clr>
            <a:srgbClr val="E46962"/>
          </p15:clr>
        </p15:guide>
        <p15:guide id="2" pos="115">
          <p15:clr>
            <a:srgbClr val="E46962"/>
          </p15:clr>
        </p15:guide>
        <p15:guide id="3" pos="564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p:nvPr/>
        </p:nvSpPr>
        <p:spPr>
          <a:xfrm rot="922624">
            <a:off x="872394" y="3375916"/>
            <a:ext cx="2039822" cy="927807"/>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t/>
            </a:r>
            <a:endParaRPr b="1" sz="1800">
              <a:solidFill>
                <a:schemeClr val="dk1"/>
              </a:solidFill>
              <a:latin typeface="Poppins"/>
              <a:ea typeface="Poppins"/>
              <a:cs typeface="Poppins"/>
              <a:sym typeface="Poppins"/>
            </a:endParaRPr>
          </a:p>
        </p:txBody>
      </p:sp>
      <p:sp>
        <p:nvSpPr>
          <p:cNvPr id="688" name="Google Shape;688;p81"/>
          <p:cNvSpPr/>
          <p:nvPr/>
        </p:nvSpPr>
        <p:spPr>
          <a:xfrm rot="-176011">
            <a:off x="6066559" y="730484"/>
            <a:ext cx="2039973" cy="927911"/>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t/>
            </a:r>
            <a:endParaRPr b="1" sz="4400">
              <a:solidFill>
                <a:schemeClr val="dk1"/>
              </a:solidFill>
              <a:latin typeface="Poppins"/>
              <a:ea typeface="Poppins"/>
              <a:cs typeface="Poppins"/>
              <a:sym typeface="Poppins"/>
            </a:endParaRPr>
          </a:p>
        </p:txBody>
      </p:sp>
      <p:sp>
        <p:nvSpPr>
          <p:cNvPr id="689" name="Google Shape;689;p81"/>
          <p:cNvSpPr txBox="1"/>
          <p:nvPr>
            <p:ph type="title"/>
          </p:nvPr>
        </p:nvSpPr>
        <p:spPr>
          <a:xfrm>
            <a:off x="1321650" y="1952400"/>
            <a:ext cx="6500700" cy="1238700"/>
          </a:xfrm>
          <a:prstGeom prst="rect">
            <a:avLst/>
          </a:prstGeom>
          <a:noFill/>
          <a:effectLst>
            <a:outerShdw blurRad="71438" rotWithShape="0" algn="bl" dir="3060000" dist="66675">
              <a:srgbClr val="000000">
                <a:alpha val="51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7000">
                <a:latin typeface="Times New Roman"/>
                <a:ea typeface="Times New Roman"/>
                <a:cs typeface="Times New Roman"/>
                <a:sym typeface="Times New Roman"/>
              </a:rPr>
              <a:t>Case Study</a:t>
            </a:r>
            <a:endParaRPr sz="7000"/>
          </a:p>
        </p:txBody>
      </p:sp>
      <p:sp>
        <p:nvSpPr>
          <p:cNvPr id="690" name="Google Shape;690;p81"/>
          <p:cNvSpPr txBox="1"/>
          <p:nvPr/>
        </p:nvSpPr>
        <p:spPr>
          <a:xfrm>
            <a:off x="6659775" y="2858350"/>
            <a:ext cx="3360300" cy="236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Jacob Cannamela</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Scott Hackett</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None/>
            </a:pPr>
            <a:r>
              <a:rPr lang="en" sz="1900">
                <a:solidFill>
                  <a:schemeClr val="dk1"/>
                </a:solidFill>
                <a:latin typeface="Poppins"/>
                <a:ea typeface="Poppins"/>
                <a:cs typeface="Poppins"/>
                <a:sym typeface="Poppins"/>
              </a:rPr>
              <a:t>Cindy Hernandez </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Colton Kohler</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CSD-310</a:t>
            </a:r>
            <a:endParaRPr sz="1900">
              <a:solidFill>
                <a:schemeClr val="dk1"/>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rPr lang="en" sz="1900">
                <a:solidFill>
                  <a:schemeClr val="dk1"/>
                </a:solidFill>
                <a:latin typeface="Poppins"/>
                <a:ea typeface="Poppins"/>
                <a:cs typeface="Poppins"/>
                <a:sym typeface="Poppins"/>
              </a:rPr>
              <a:t>12/15/2024</a:t>
            </a:r>
            <a:endParaRPr>
              <a:solidFill>
                <a:schemeClr val="dk1"/>
              </a:solidFill>
              <a:latin typeface="Poppins"/>
              <a:ea typeface="Poppins"/>
              <a:cs typeface="Poppins"/>
              <a:sym typeface="Poppins"/>
            </a:endParaRPr>
          </a:p>
        </p:txBody>
      </p:sp>
      <p:sp>
        <p:nvSpPr>
          <p:cNvPr id="691" name="Google Shape;691;p81"/>
          <p:cNvSpPr txBox="1"/>
          <p:nvPr/>
        </p:nvSpPr>
        <p:spPr>
          <a:xfrm>
            <a:off x="472975" y="546875"/>
            <a:ext cx="347400" cy="1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Poppins"/>
              <a:ea typeface="Poppins"/>
              <a:cs typeface="Poppins"/>
              <a:sym typeface="Poppins"/>
            </a:endParaRPr>
          </a:p>
        </p:txBody>
      </p:sp>
      <p:sp>
        <p:nvSpPr>
          <p:cNvPr id="692" name="Google Shape;692;p81"/>
          <p:cNvSpPr txBox="1"/>
          <p:nvPr/>
        </p:nvSpPr>
        <p:spPr>
          <a:xfrm>
            <a:off x="3193788" y="2756550"/>
            <a:ext cx="2756400" cy="56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Poppins"/>
                <a:ea typeface="Poppins"/>
                <a:cs typeface="Poppins"/>
                <a:sym typeface="Poppins"/>
              </a:rPr>
              <a:t>Milestone #4</a:t>
            </a:r>
            <a:endParaRPr sz="1500">
              <a:solidFill>
                <a:schemeClr val="dk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2"/>
          <p:cNvSpPr txBox="1"/>
          <p:nvPr>
            <p:ph type="title"/>
          </p:nvPr>
        </p:nvSpPr>
        <p:spPr>
          <a:xfrm>
            <a:off x="229050" y="384800"/>
            <a:ext cx="8685900" cy="8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Meet Team #4</a:t>
            </a:r>
            <a:endParaRPr sz="3900"/>
          </a:p>
        </p:txBody>
      </p:sp>
      <p:sp>
        <p:nvSpPr>
          <p:cNvPr id="698" name="Google Shape;698;p82"/>
          <p:cNvSpPr/>
          <p:nvPr/>
        </p:nvSpPr>
        <p:spPr>
          <a:xfrm>
            <a:off x="1693800" y="1358275"/>
            <a:ext cx="5756400" cy="3197700"/>
          </a:xfrm>
          <a:prstGeom prst="roundRect">
            <a:avLst>
              <a:gd fmla="val 8766" name="adj"/>
            </a:avLst>
          </a:prstGeom>
          <a:solidFill>
            <a:srgbClr val="B4A7D6"/>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rgbClr val="000000"/>
              </a:buClr>
              <a:buSzPts val="1100"/>
              <a:buFont typeface="Arial"/>
              <a:buNone/>
            </a:pPr>
            <a:r>
              <a:rPr b="1" lang="en" sz="1300">
                <a:solidFill>
                  <a:schemeClr val="dk1"/>
                </a:solidFill>
                <a:latin typeface="Poppins"/>
                <a:ea typeface="Poppins"/>
                <a:cs typeface="Poppins"/>
                <a:sym typeface="Poppins"/>
              </a:rPr>
              <a:t>Our team consists of </a:t>
            </a:r>
            <a:r>
              <a:rPr b="1" lang="en" sz="1300">
                <a:solidFill>
                  <a:srgbClr val="4C1130"/>
                </a:solidFill>
                <a:latin typeface="Poppins"/>
                <a:ea typeface="Poppins"/>
                <a:cs typeface="Poppins"/>
                <a:sym typeface="Poppins"/>
              </a:rPr>
              <a:t>Jacob Cannamela</a:t>
            </a:r>
            <a:r>
              <a:rPr b="1" lang="en" sz="1300">
                <a:solidFill>
                  <a:schemeClr val="dk1"/>
                </a:solidFill>
                <a:latin typeface="Poppins"/>
                <a:ea typeface="Poppins"/>
                <a:cs typeface="Poppins"/>
                <a:sym typeface="Poppins"/>
              </a:rPr>
              <a:t>, </a:t>
            </a:r>
            <a:r>
              <a:rPr b="1" lang="en" sz="1300">
                <a:solidFill>
                  <a:srgbClr val="4C1130"/>
                </a:solidFill>
                <a:latin typeface="Poppins"/>
                <a:ea typeface="Poppins"/>
                <a:cs typeface="Poppins"/>
                <a:sym typeface="Poppins"/>
              </a:rPr>
              <a:t>Scott Hackett</a:t>
            </a:r>
            <a:r>
              <a:rPr b="1" lang="en" sz="1300">
                <a:solidFill>
                  <a:schemeClr val="dk1"/>
                </a:solidFill>
                <a:latin typeface="Poppins"/>
                <a:ea typeface="Poppins"/>
                <a:cs typeface="Poppins"/>
                <a:sym typeface="Poppins"/>
              </a:rPr>
              <a:t>, </a:t>
            </a:r>
            <a:r>
              <a:rPr b="1" lang="en" sz="1300">
                <a:solidFill>
                  <a:srgbClr val="4C1130"/>
                </a:solidFill>
                <a:latin typeface="Poppins"/>
                <a:ea typeface="Poppins"/>
                <a:cs typeface="Poppins"/>
                <a:sym typeface="Poppins"/>
              </a:rPr>
              <a:t>Cindy Hernandez</a:t>
            </a:r>
            <a:r>
              <a:rPr b="1" lang="en" sz="1300">
                <a:solidFill>
                  <a:schemeClr val="dk1"/>
                </a:solidFill>
                <a:latin typeface="Poppins"/>
                <a:ea typeface="Poppins"/>
                <a:cs typeface="Poppins"/>
                <a:sym typeface="Poppins"/>
              </a:rPr>
              <a:t>, and </a:t>
            </a:r>
            <a:r>
              <a:rPr b="1" lang="en" sz="1300">
                <a:solidFill>
                  <a:srgbClr val="4C1130"/>
                </a:solidFill>
                <a:latin typeface="Poppins"/>
                <a:ea typeface="Poppins"/>
                <a:cs typeface="Poppins"/>
                <a:sym typeface="Poppins"/>
              </a:rPr>
              <a:t>Colton Kohler</a:t>
            </a:r>
            <a:r>
              <a:rPr b="1" lang="en" sz="1300">
                <a:solidFill>
                  <a:schemeClr val="dk1"/>
                </a:solidFill>
                <a:latin typeface="Poppins"/>
                <a:ea typeface="Poppins"/>
                <a:cs typeface="Poppins"/>
                <a:sym typeface="Poppins"/>
              </a:rPr>
              <a:t>. We are all working towards a bachelor’s degree in software engineering while managing the demands of family life. For our Database Development and Use course (CSD-310), we have selected the Outland Adventures Case Study as the subject of our group project. By combining our unique perspectives and collaborative skills, we are dedicated to providing a thoughtful and effective solution.</a:t>
            </a:r>
            <a:endParaRPr sz="500">
              <a:solidFill>
                <a:schemeClr val="dk1"/>
              </a:solidFill>
              <a:latin typeface="Poppins SemiBold"/>
              <a:ea typeface="Poppins SemiBold"/>
              <a:cs typeface="Poppins SemiBold"/>
              <a:sym typeface="Poppi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3"/>
          <p:cNvSpPr txBox="1"/>
          <p:nvPr>
            <p:ph type="title"/>
          </p:nvPr>
        </p:nvSpPr>
        <p:spPr>
          <a:xfrm>
            <a:off x="311700" y="327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Case Study Overview</a:t>
            </a:r>
            <a:endParaRPr sz="3300"/>
          </a:p>
        </p:txBody>
      </p:sp>
      <p:sp>
        <p:nvSpPr>
          <p:cNvPr id="704" name="Google Shape;704;p83"/>
          <p:cNvSpPr/>
          <p:nvPr/>
        </p:nvSpPr>
        <p:spPr>
          <a:xfrm>
            <a:off x="456062" y="1356300"/>
            <a:ext cx="3999900" cy="3197700"/>
          </a:xfrm>
          <a:prstGeom prst="roundRect">
            <a:avLst>
              <a:gd fmla="val 8766" name="adj"/>
            </a:avLst>
          </a:prstGeom>
          <a:solidFill>
            <a:srgbClr val="93C47D"/>
          </a:solid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b="1" sz="1100">
              <a:solidFill>
                <a:schemeClr val="dk1"/>
              </a:solidFill>
              <a:latin typeface="Poppins"/>
              <a:ea typeface="Poppins"/>
              <a:cs typeface="Poppins"/>
              <a:sym typeface="Poppins"/>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Poppins"/>
                <a:ea typeface="Poppins"/>
                <a:cs typeface="Poppins"/>
                <a:sym typeface="Poppins"/>
              </a:rPr>
              <a:t>The Outland Adventures Case Study revolves around a small business that offers guided hiking and camping trips, along with equipment rentals and sales. Founded by outdoor enthusiasts Blythe Timmerson and Jim Ford, the company is at a crossroads, seeking to improve its operations by analyzing customer trends, inventory management, and sales data. The goal is to optimize business processes for sustained growth and efficiency. This case study focuses on developing a database solution to address these operational challenges and support long-term success.</a:t>
            </a:r>
            <a:endParaRPr b="1" sz="1100">
              <a:solidFill>
                <a:schemeClr val="dk1"/>
              </a:solidFill>
              <a:latin typeface="Poppins"/>
              <a:ea typeface="Poppins"/>
              <a:cs typeface="Poppins"/>
              <a:sym typeface="Poppins"/>
            </a:endParaRPr>
          </a:p>
          <a:p>
            <a:pPr indent="0" lvl="0" marL="0" rtl="0" algn="l">
              <a:spcBef>
                <a:spcPts val="1200"/>
              </a:spcBef>
              <a:spcAft>
                <a:spcPts val="0"/>
              </a:spcAft>
              <a:buClr>
                <a:schemeClr val="dk1"/>
              </a:buClr>
              <a:buSzPts val="1100"/>
              <a:buFont typeface="Arial"/>
              <a:buNone/>
            </a:pPr>
            <a:r>
              <a:t/>
            </a:r>
            <a:endParaRPr b="1" sz="12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b="1" sz="1800">
              <a:solidFill>
                <a:schemeClr val="dk1"/>
              </a:solidFill>
              <a:latin typeface="Poppins"/>
              <a:ea typeface="Poppins"/>
              <a:cs typeface="Poppins"/>
              <a:sym typeface="Poppins"/>
            </a:endParaRPr>
          </a:p>
        </p:txBody>
      </p:sp>
      <p:pic>
        <p:nvPicPr>
          <p:cNvPr id="705" name="Google Shape;705;p83"/>
          <p:cNvPicPr preferRelativeResize="0"/>
          <p:nvPr/>
        </p:nvPicPr>
        <p:blipFill>
          <a:blip r:embed="rId3">
            <a:alphaModFix/>
          </a:blip>
          <a:stretch>
            <a:fillRect/>
          </a:stretch>
        </p:blipFill>
        <p:spPr>
          <a:xfrm>
            <a:off x="5170037" y="1052575"/>
            <a:ext cx="2876550" cy="339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84"/>
          <p:cNvPicPr preferRelativeResize="0"/>
          <p:nvPr/>
        </p:nvPicPr>
        <p:blipFill>
          <a:blip r:embed="rId3">
            <a:alphaModFix/>
          </a:blip>
          <a:stretch>
            <a:fillRect/>
          </a:stretch>
        </p:blipFill>
        <p:spPr>
          <a:xfrm>
            <a:off x="1828963" y="1034175"/>
            <a:ext cx="5486075" cy="3777300"/>
          </a:xfrm>
          <a:prstGeom prst="rect">
            <a:avLst/>
          </a:prstGeom>
          <a:noFill/>
          <a:ln>
            <a:noFill/>
          </a:ln>
        </p:spPr>
      </p:pic>
      <p:sp>
        <p:nvSpPr>
          <p:cNvPr id="711" name="Google Shape;711;p84"/>
          <p:cNvSpPr txBox="1"/>
          <p:nvPr/>
        </p:nvSpPr>
        <p:spPr>
          <a:xfrm>
            <a:off x="906588" y="312675"/>
            <a:ext cx="7330800" cy="5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Poppins"/>
                <a:ea typeface="Poppins"/>
                <a:cs typeface="Poppins"/>
                <a:sym typeface="Poppins"/>
              </a:rPr>
              <a:t>Finalized ERD (Entity Relationship Diagram)</a:t>
            </a:r>
            <a:endParaRPr b="1" sz="23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5"/>
          <p:cNvSpPr txBox="1"/>
          <p:nvPr/>
        </p:nvSpPr>
        <p:spPr>
          <a:xfrm>
            <a:off x="1401600" y="317775"/>
            <a:ext cx="6340800" cy="8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Poppins"/>
                <a:ea typeface="Poppins"/>
                <a:cs typeface="Poppins"/>
                <a:sym typeface="Poppins"/>
              </a:rPr>
              <a:t>Reports We Decided to Generate</a:t>
            </a:r>
            <a:endParaRPr b="1" sz="2400">
              <a:solidFill>
                <a:schemeClr val="dk1"/>
              </a:solidFill>
              <a:latin typeface="Poppins"/>
              <a:ea typeface="Poppins"/>
              <a:cs typeface="Poppins"/>
              <a:sym typeface="Poppins"/>
            </a:endParaRPr>
          </a:p>
        </p:txBody>
      </p:sp>
      <p:sp>
        <p:nvSpPr>
          <p:cNvPr id="717" name="Google Shape;717;p85"/>
          <p:cNvSpPr/>
          <p:nvPr/>
        </p:nvSpPr>
        <p:spPr>
          <a:xfrm>
            <a:off x="1338175" y="1721900"/>
            <a:ext cx="2057400" cy="3197700"/>
          </a:xfrm>
          <a:prstGeom prst="roundRect">
            <a:avLst>
              <a:gd fmla="val 8766" name="adj"/>
            </a:avLst>
          </a:prstGeom>
          <a:solidFill>
            <a:srgbClr val="B4A7D6"/>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rgbClr val="000000"/>
              </a:buClr>
              <a:buSzPts val="1100"/>
              <a:buFont typeface="Arial"/>
              <a:buNone/>
            </a:pPr>
            <a:r>
              <a:rPr b="1" lang="en" sz="1100">
                <a:solidFill>
                  <a:schemeClr val="dk1"/>
                </a:solidFill>
                <a:latin typeface="Poppins"/>
                <a:ea typeface="Poppins"/>
                <a:cs typeface="Poppins"/>
                <a:sym typeface="Poppins"/>
              </a:rPr>
              <a:t>Trip Booking Status Report</a:t>
            </a:r>
            <a:r>
              <a:rPr lang="en" sz="1100">
                <a:solidFill>
                  <a:schemeClr val="dk1"/>
                </a:solidFill>
                <a:latin typeface="Poppins"/>
                <a:ea typeface="Poppins"/>
                <a:cs typeface="Poppins"/>
                <a:sym typeface="Poppins"/>
              </a:rPr>
              <a:t>: </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rgbClr val="000000"/>
              </a:buClr>
              <a:buSzPts val="1100"/>
              <a:buFont typeface="Arial"/>
              <a:buNone/>
            </a:pPr>
            <a:r>
              <a:rPr lang="en" sz="1100">
                <a:solidFill>
                  <a:schemeClr val="dk1"/>
                </a:solidFill>
                <a:latin typeface="Poppins"/>
                <a:ea typeface="Poppins"/>
                <a:cs typeface="Poppins"/>
                <a:sym typeface="Poppins"/>
              </a:rPr>
              <a:t>Tracks which customers have completed their payments for bookings.</a:t>
            </a:r>
            <a:endParaRPr sz="1000">
              <a:solidFill>
                <a:schemeClr val="dk1"/>
              </a:solidFill>
              <a:latin typeface="Poppins SemiBold"/>
              <a:ea typeface="Poppins SemiBold"/>
              <a:cs typeface="Poppins SemiBold"/>
              <a:sym typeface="Poppins SemiBold"/>
            </a:endParaRPr>
          </a:p>
        </p:txBody>
      </p:sp>
      <p:sp>
        <p:nvSpPr>
          <p:cNvPr id="718" name="Google Shape;718;p85"/>
          <p:cNvSpPr/>
          <p:nvPr/>
        </p:nvSpPr>
        <p:spPr>
          <a:xfrm>
            <a:off x="3532063" y="1721900"/>
            <a:ext cx="2057400" cy="3197700"/>
          </a:xfrm>
          <a:prstGeom prst="roundRect">
            <a:avLst>
              <a:gd fmla="val 8766" name="adj"/>
            </a:avLst>
          </a:prstGeom>
          <a:solidFill>
            <a:srgbClr val="DD7E6B"/>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100"/>
              <a:buNone/>
            </a:pPr>
            <a:r>
              <a:rPr b="1" lang="en" sz="1100">
                <a:solidFill>
                  <a:schemeClr val="dk1"/>
                </a:solidFill>
                <a:latin typeface="Poppins"/>
                <a:ea typeface="Poppins"/>
                <a:cs typeface="Poppins"/>
                <a:sym typeface="Poppins"/>
              </a:rPr>
              <a:t>Equipment Availability Report</a:t>
            </a:r>
            <a:r>
              <a:rPr lang="en" sz="1100">
                <a:solidFill>
                  <a:schemeClr val="dk1"/>
                </a:solidFill>
                <a:latin typeface="Poppins"/>
                <a:ea typeface="Poppins"/>
                <a:cs typeface="Poppins"/>
                <a:sym typeface="Poppins"/>
              </a:rPr>
              <a:t>: </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rPr lang="en" sz="1100">
                <a:solidFill>
                  <a:schemeClr val="dk1"/>
                </a:solidFill>
                <a:latin typeface="Poppins"/>
                <a:ea typeface="Poppins"/>
                <a:cs typeface="Poppins"/>
                <a:sym typeface="Poppins"/>
              </a:rPr>
              <a:t>Displays available rental equipment, helping to manage inventory.</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t/>
            </a:r>
            <a:endParaRPr sz="1100">
              <a:solidFill>
                <a:schemeClr val="dk1"/>
              </a:solidFill>
            </a:endParaRPr>
          </a:p>
          <a:p>
            <a:pPr indent="0" lvl="0" marL="0" rtl="0" algn="ctr">
              <a:lnSpc>
                <a:spcPct val="150000"/>
              </a:lnSpc>
              <a:spcBef>
                <a:spcPts val="0"/>
              </a:spcBef>
              <a:spcAft>
                <a:spcPts val="0"/>
              </a:spcAft>
              <a:buSzPts val="1100"/>
              <a:buNone/>
            </a:pPr>
            <a:r>
              <a:t/>
            </a:r>
            <a:endParaRPr sz="1100">
              <a:solidFill>
                <a:schemeClr val="dk1"/>
              </a:solidFill>
            </a:endParaRPr>
          </a:p>
        </p:txBody>
      </p:sp>
      <p:sp>
        <p:nvSpPr>
          <p:cNvPr id="719" name="Google Shape;719;p85"/>
          <p:cNvSpPr/>
          <p:nvPr/>
        </p:nvSpPr>
        <p:spPr>
          <a:xfrm>
            <a:off x="5756275" y="1721900"/>
            <a:ext cx="2057400" cy="3197700"/>
          </a:xfrm>
          <a:prstGeom prst="roundRect">
            <a:avLst>
              <a:gd fmla="val 8766" name="adj"/>
            </a:avLst>
          </a:prstGeom>
          <a:solidFill>
            <a:srgbClr val="93C47D"/>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100"/>
              <a:buNone/>
            </a:pPr>
            <a:r>
              <a:rPr b="1" lang="en" sz="1100">
                <a:solidFill>
                  <a:schemeClr val="dk1"/>
                </a:solidFill>
                <a:latin typeface="Poppins"/>
                <a:ea typeface="Poppins"/>
                <a:cs typeface="Poppins"/>
                <a:sym typeface="Poppins"/>
              </a:rPr>
              <a:t>Marketing Campaign Effectiveness Report</a:t>
            </a:r>
            <a:r>
              <a:rPr lang="en" sz="1100">
                <a:solidFill>
                  <a:schemeClr val="dk1"/>
                </a:solidFill>
                <a:latin typeface="Poppins"/>
                <a:ea typeface="Poppins"/>
                <a:cs typeface="Poppins"/>
                <a:sym typeface="Poppins"/>
              </a:rPr>
              <a:t>: </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rPr lang="en" sz="1100">
                <a:solidFill>
                  <a:schemeClr val="dk1"/>
                </a:solidFill>
                <a:latin typeface="Poppins"/>
                <a:ea typeface="Poppins"/>
                <a:cs typeface="Poppins"/>
                <a:sym typeface="Poppins"/>
              </a:rPr>
              <a:t> Identifies which trips are in high demand, helping assess marketing success."</a:t>
            </a:r>
            <a:endParaRPr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sz="1100">
              <a:solidFill>
                <a:schemeClr val="dk1"/>
              </a:solidFill>
            </a:endParaRPr>
          </a:p>
        </p:txBody>
      </p:sp>
      <p:sp>
        <p:nvSpPr>
          <p:cNvPr id="720" name="Google Shape;720;p85"/>
          <p:cNvSpPr txBox="1"/>
          <p:nvPr/>
        </p:nvSpPr>
        <p:spPr>
          <a:xfrm>
            <a:off x="1726800" y="1145475"/>
            <a:ext cx="5690400" cy="2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To address the business needs of Outland Adventures, we created three key reports</a:t>
            </a:r>
            <a:endParaRPr sz="1000">
              <a:solidFill>
                <a:schemeClr val="dk1"/>
              </a:solidFill>
              <a:latin typeface="Poppins"/>
              <a:ea typeface="Poppins"/>
              <a:cs typeface="Poppins"/>
              <a:sym typeface="Poppins"/>
            </a:endParaRPr>
          </a:p>
        </p:txBody>
      </p:sp>
      <p:sp>
        <p:nvSpPr>
          <p:cNvPr id="721" name="Google Shape;721;p85"/>
          <p:cNvSpPr txBox="1"/>
          <p:nvPr/>
        </p:nvSpPr>
        <p:spPr>
          <a:xfrm>
            <a:off x="2221975" y="2133950"/>
            <a:ext cx="229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oppins"/>
                <a:ea typeface="Poppins"/>
                <a:cs typeface="Poppins"/>
                <a:sym typeface="Poppins"/>
              </a:rPr>
              <a:t>1</a:t>
            </a:r>
            <a:endParaRPr sz="1300">
              <a:solidFill>
                <a:schemeClr val="dk1"/>
              </a:solidFill>
              <a:latin typeface="Poppins"/>
              <a:ea typeface="Poppins"/>
              <a:cs typeface="Poppins"/>
              <a:sym typeface="Poppins"/>
            </a:endParaRPr>
          </a:p>
        </p:txBody>
      </p:sp>
      <p:sp>
        <p:nvSpPr>
          <p:cNvPr id="722" name="Google Shape;722;p85"/>
          <p:cNvSpPr txBox="1"/>
          <p:nvPr/>
        </p:nvSpPr>
        <p:spPr>
          <a:xfrm>
            <a:off x="4461325" y="2133950"/>
            <a:ext cx="229200" cy="25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2</a:t>
            </a:r>
            <a:endParaRPr sz="1000">
              <a:solidFill>
                <a:schemeClr val="dk1"/>
              </a:solidFill>
              <a:latin typeface="Poppins"/>
              <a:ea typeface="Poppins"/>
              <a:cs typeface="Poppins"/>
              <a:sym typeface="Poppins"/>
            </a:endParaRPr>
          </a:p>
        </p:txBody>
      </p:sp>
      <p:sp>
        <p:nvSpPr>
          <p:cNvPr id="723" name="Google Shape;723;p85"/>
          <p:cNvSpPr txBox="1"/>
          <p:nvPr/>
        </p:nvSpPr>
        <p:spPr>
          <a:xfrm>
            <a:off x="6670375" y="2102600"/>
            <a:ext cx="2292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3</a:t>
            </a:r>
            <a:endParaRPr sz="1000">
              <a:solidFill>
                <a:schemeClr val="dk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6"/>
          <p:cNvSpPr txBox="1"/>
          <p:nvPr/>
        </p:nvSpPr>
        <p:spPr>
          <a:xfrm>
            <a:off x="906588" y="403850"/>
            <a:ext cx="7330800" cy="5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Poppins"/>
                <a:ea typeface="Poppins"/>
                <a:cs typeface="Poppins"/>
                <a:sym typeface="Poppins"/>
              </a:rPr>
              <a:t>Example Report Results</a:t>
            </a:r>
            <a:endParaRPr b="1" sz="2300">
              <a:solidFill>
                <a:schemeClr val="dk1"/>
              </a:solidFill>
              <a:latin typeface="Poppins"/>
              <a:ea typeface="Poppins"/>
              <a:cs typeface="Poppins"/>
              <a:sym typeface="Poppins"/>
            </a:endParaRPr>
          </a:p>
        </p:txBody>
      </p:sp>
      <p:sp>
        <p:nvSpPr>
          <p:cNvPr id="729" name="Google Shape;729;p86"/>
          <p:cNvSpPr/>
          <p:nvPr/>
        </p:nvSpPr>
        <p:spPr>
          <a:xfrm>
            <a:off x="224029" y="1225230"/>
            <a:ext cx="2040000" cy="927900"/>
          </a:xfrm>
          <a:prstGeom prst="roundRect">
            <a:avLst>
              <a:gd fmla="val 16667" name="adj"/>
            </a:avLst>
          </a:prstGeom>
          <a:solidFill>
            <a:srgbClr val="B4A7D6"/>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1200">
                <a:solidFill>
                  <a:schemeClr val="dk1"/>
                </a:solidFill>
                <a:latin typeface="Poppins"/>
                <a:ea typeface="Poppins"/>
                <a:cs typeface="Poppins"/>
                <a:sym typeface="Poppins"/>
              </a:rPr>
              <a:t>Trip Booking Status Report:</a:t>
            </a:r>
            <a:endParaRPr sz="1200">
              <a:solidFill>
                <a:schemeClr val="dk1"/>
              </a:solidFill>
              <a:latin typeface="Poppins"/>
              <a:ea typeface="Poppins"/>
              <a:cs typeface="Poppins"/>
              <a:sym typeface="Poppins"/>
            </a:endParaRPr>
          </a:p>
        </p:txBody>
      </p:sp>
      <p:sp>
        <p:nvSpPr>
          <p:cNvPr id="730" name="Google Shape;730;p86"/>
          <p:cNvSpPr/>
          <p:nvPr/>
        </p:nvSpPr>
        <p:spPr>
          <a:xfrm>
            <a:off x="224029" y="3652780"/>
            <a:ext cx="2040000" cy="927900"/>
          </a:xfrm>
          <a:prstGeom prst="round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1200">
                <a:solidFill>
                  <a:schemeClr val="dk1"/>
                </a:solidFill>
                <a:latin typeface="Poppins"/>
                <a:ea typeface="Poppins"/>
                <a:cs typeface="Poppins"/>
                <a:sym typeface="Poppins"/>
              </a:rPr>
              <a:t>Marketing Campaign Effectiveness Report:</a:t>
            </a:r>
            <a:endParaRPr sz="4600">
              <a:solidFill>
                <a:schemeClr val="dk1"/>
              </a:solidFill>
              <a:latin typeface="Poppins"/>
              <a:ea typeface="Poppins"/>
              <a:cs typeface="Poppins"/>
              <a:sym typeface="Poppins"/>
            </a:endParaRPr>
          </a:p>
        </p:txBody>
      </p:sp>
      <p:sp>
        <p:nvSpPr>
          <p:cNvPr id="731" name="Google Shape;731;p86"/>
          <p:cNvSpPr/>
          <p:nvPr/>
        </p:nvSpPr>
        <p:spPr>
          <a:xfrm>
            <a:off x="224029" y="2439005"/>
            <a:ext cx="2040000" cy="927900"/>
          </a:xfrm>
          <a:prstGeom prst="roundRect">
            <a:avLst>
              <a:gd fmla="val 16667" name="adj"/>
            </a:avLst>
          </a:prstGeom>
          <a:solidFill>
            <a:srgbClr val="DD7E6B"/>
          </a:solidFill>
          <a:ln>
            <a:noFill/>
          </a:ln>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1200">
                <a:solidFill>
                  <a:schemeClr val="dk1"/>
                </a:solidFill>
                <a:latin typeface="Poppins"/>
                <a:ea typeface="Poppins"/>
                <a:cs typeface="Poppins"/>
                <a:sym typeface="Poppins"/>
              </a:rPr>
              <a:t>Equipment Availability Report:</a:t>
            </a:r>
            <a:endParaRPr b="1" sz="4600">
              <a:solidFill>
                <a:schemeClr val="dk1"/>
              </a:solidFill>
              <a:latin typeface="Poppins"/>
              <a:ea typeface="Poppins"/>
              <a:cs typeface="Poppins"/>
              <a:sym typeface="Poppins"/>
            </a:endParaRPr>
          </a:p>
        </p:txBody>
      </p:sp>
      <p:sp>
        <p:nvSpPr>
          <p:cNvPr id="732" name="Google Shape;732;p86"/>
          <p:cNvSpPr txBox="1"/>
          <p:nvPr/>
        </p:nvSpPr>
        <p:spPr>
          <a:xfrm>
            <a:off x="2340225" y="1093725"/>
            <a:ext cx="60819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-A table showing customer names, trip names, and payment status (e.g., "Paid" or "Pending").</a:t>
            </a:r>
            <a:endParaRPr sz="1000">
              <a:solidFill>
                <a:schemeClr val="dk1"/>
              </a:solidFill>
              <a:latin typeface="Poppins"/>
              <a:ea typeface="Poppins"/>
              <a:cs typeface="Poppins"/>
              <a:sym typeface="Poppins"/>
            </a:endParaRPr>
          </a:p>
        </p:txBody>
      </p:sp>
      <p:pic>
        <p:nvPicPr>
          <p:cNvPr id="733" name="Google Shape;733;p86"/>
          <p:cNvPicPr preferRelativeResize="0"/>
          <p:nvPr/>
        </p:nvPicPr>
        <p:blipFill>
          <a:blip r:embed="rId3">
            <a:alphaModFix/>
          </a:blip>
          <a:stretch>
            <a:fillRect/>
          </a:stretch>
        </p:blipFill>
        <p:spPr>
          <a:xfrm>
            <a:off x="2429963" y="1406803"/>
            <a:ext cx="6458924" cy="725100"/>
          </a:xfrm>
          <a:prstGeom prst="rect">
            <a:avLst/>
          </a:prstGeom>
          <a:noFill/>
          <a:ln>
            <a:noFill/>
          </a:ln>
        </p:spPr>
      </p:pic>
      <p:sp>
        <p:nvSpPr>
          <p:cNvPr id="734" name="Google Shape;734;p86"/>
          <p:cNvSpPr txBox="1"/>
          <p:nvPr/>
        </p:nvSpPr>
        <p:spPr>
          <a:xfrm>
            <a:off x="2350150" y="2353875"/>
            <a:ext cx="6266700" cy="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-A list of equipment with availability status and Item condition (e.g., "Available" or "Unavailable").</a:t>
            </a:r>
            <a:endParaRPr sz="1000">
              <a:solidFill>
                <a:schemeClr val="dk1"/>
              </a:solidFill>
              <a:latin typeface="Poppins"/>
              <a:ea typeface="Poppins"/>
              <a:cs typeface="Poppins"/>
              <a:sym typeface="Poppins"/>
            </a:endParaRPr>
          </a:p>
        </p:txBody>
      </p:sp>
      <p:pic>
        <p:nvPicPr>
          <p:cNvPr id="735" name="Google Shape;735;p86"/>
          <p:cNvPicPr preferRelativeResize="0"/>
          <p:nvPr/>
        </p:nvPicPr>
        <p:blipFill>
          <a:blip r:embed="rId4">
            <a:alphaModFix/>
          </a:blip>
          <a:stretch>
            <a:fillRect/>
          </a:stretch>
        </p:blipFill>
        <p:spPr>
          <a:xfrm>
            <a:off x="2426350" y="2656923"/>
            <a:ext cx="6486001" cy="725100"/>
          </a:xfrm>
          <a:prstGeom prst="rect">
            <a:avLst/>
          </a:prstGeom>
          <a:noFill/>
          <a:ln>
            <a:noFill/>
          </a:ln>
        </p:spPr>
      </p:pic>
      <p:pic>
        <p:nvPicPr>
          <p:cNvPr id="736" name="Google Shape;736;p86"/>
          <p:cNvPicPr preferRelativeResize="0"/>
          <p:nvPr/>
        </p:nvPicPr>
        <p:blipFill>
          <a:blip r:embed="rId5">
            <a:alphaModFix/>
          </a:blip>
          <a:stretch>
            <a:fillRect/>
          </a:stretch>
        </p:blipFill>
        <p:spPr>
          <a:xfrm>
            <a:off x="2416425" y="4064425"/>
            <a:ext cx="6486000" cy="431586"/>
          </a:xfrm>
          <a:prstGeom prst="rect">
            <a:avLst/>
          </a:prstGeom>
          <a:noFill/>
          <a:ln>
            <a:noFill/>
          </a:ln>
        </p:spPr>
      </p:pic>
      <p:sp>
        <p:nvSpPr>
          <p:cNvPr id="737" name="Google Shape;737;p86"/>
          <p:cNvSpPr txBox="1"/>
          <p:nvPr/>
        </p:nvSpPr>
        <p:spPr>
          <a:xfrm>
            <a:off x="2340225" y="3670125"/>
            <a:ext cx="6318300" cy="2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-A chart or table showing which trip is on demand (e.g., “Increasing” or “Decreasing”).</a:t>
            </a:r>
            <a:endParaRPr sz="1000">
              <a:solidFill>
                <a:schemeClr val="dk1"/>
              </a:solidFill>
              <a:latin typeface="Poppins"/>
              <a:ea typeface="Poppins"/>
              <a:cs typeface="Poppins"/>
              <a:sym typeface="Poppins"/>
            </a:endParaRPr>
          </a:p>
        </p:txBody>
      </p:sp>
      <p:sp>
        <p:nvSpPr>
          <p:cNvPr id="738" name="Google Shape;738;p86"/>
          <p:cNvSpPr txBox="1"/>
          <p:nvPr/>
        </p:nvSpPr>
        <p:spPr>
          <a:xfrm>
            <a:off x="1220475" y="1286025"/>
            <a:ext cx="199500" cy="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1</a:t>
            </a:r>
            <a:endParaRPr sz="1000">
              <a:solidFill>
                <a:schemeClr val="dk1"/>
              </a:solidFill>
              <a:latin typeface="Poppins"/>
              <a:ea typeface="Poppins"/>
              <a:cs typeface="Poppins"/>
              <a:sym typeface="Poppins"/>
            </a:endParaRPr>
          </a:p>
        </p:txBody>
      </p:sp>
      <p:sp>
        <p:nvSpPr>
          <p:cNvPr id="739" name="Google Shape;739;p86"/>
          <p:cNvSpPr txBox="1"/>
          <p:nvPr/>
        </p:nvSpPr>
        <p:spPr>
          <a:xfrm>
            <a:off x="1182425" y="2534800"/>
            <a:ext cx="1995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2</a:t>
            </a:r>
            <a:endParaRPr sz="1000">
              <a:solidFill>
                <a:schemeClr val="dk1"/>
              </a:solidFill>
              <a:latin typeface="Poppins"/>
              <a:ea typeface="Poppins"/>
              <a:cs typeface="Poppins"/>
              <a:sym typeface="Poppins"/>
            </a:endParaRPr>
          </a:p>
        </p:txBody>
      </p:sp>
      <p:sp>
        <p:nvSpPr>
          <p:cNvPr id="740" name="Google Shape;740;p86"/>
          <p:cNvSpPr txBox="1"/>
          <p:nvPr/>
        </p:nvSpPr>
        <p:spPr>
          <a:xfrm>
            <a:off x="1091425" y="3700125"/>
            <a:ext cx="176100" cy="1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3</a:t>
            </a:r>
            <a:endParaRPr sz="1000">
              <a:solidFill>
                <a:schemeClr val="dk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7"/>
          <p:cNvSpPr txBox="1"/>
          <p:nvPr/>
        </p:nvSpPr>
        <p:spPr>
          <a:xfrm>
            <a:off x="906588" y="297250"/>
            <a:ext cx="7330800" cy="56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solidFill>
                  <a:schemeClr val="dk1"/>
                </a:solidFill>
                <a:latin typeface="Poppins"/>
                <a:ea typeface="Poppins"/>
                <a:cs typeface="Poppins"/>
                <a:sym typeface="Poppins"/>
              </a:rPr>
              <a:t>Assumptions &amp; Design Decisions</a:t>
            </a:r>
            <a:endParaRPr b="1" sz="2300">
              <a:solidFill>
                <a:schemeClr val="dk1"/>
              </a:solidFill>
              <a:latin typeface="Poppins"/>
              <a:ea typeface="Poppins"/>
              <a:cs typeface="Poppins"/>
              <a:sym typeface="Poppins"/>
            </a:endParaRPr>
          </a:p>
        </p:txBody>
      </p:sp>
      <p:sp>
        <p:nvSpPr>
          <p:cNvPr id="746" name="Google Shape;746;p87"/>
          <p:cNvSpPr/>
          <p:nvPr/>
        </p:nvSpPr>
        <p:spPr>
          <a:xfrm>
            <a:off x="1338175" y="1417100"/>
            <a:ext cx="2057400" cy="3197700"/>
          </a:xfrm>
          <a:prstGeom prst="roundRect">
            <a:avLst>
              <a:gd fmla="val 8766" name="adj"/>
            </a:avLst>
          </a:prstGeom>
          <a:solidFill>
            <a:srgbClr val="B4A7D6"/>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t/>
            </a:r>
            <a:endParaRPr b="1"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Customer Payment Status:</a:t>
            </a:r>
            <a:endParaRPr b="1"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rPr lang="en" sz="1000">
                <a:solidFill>
                  <a:schemeClr val="dk1"/>
                </a:solidFill>
                <a:latin typeface="Poppins"/>
                <a:ea typeface="Poppins"/>
                <a:cs typeface="Poppins"/>
                <a:sym typeface="Poppins"/>
              </a:rPr>
              <a:t>We assumed that customers are expected to complete their payments before their trips are confirmed. This assumption shaped the design of the Trip Booking Status Report, ensuring that we track customer payments accurately and reflect their booking status (paid or pending)."</a:t>
            </a:r>
            <a:endParaRPr sz="9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rgbClr val="000000"/>
              </a:buClr>
              <a:buSzPts val="1100"/>
              <a:buFont typeface="Arial"/>
              <a:buNone/>
            </a:pPr>
            <a:r>
              <a:t/>
            </a:r>
            <a:endParaRPr b="1" sz="1100">
              <a:solidFill>
                <a:schemeClr val="dk1"/>
              </a:solidFill>
              <a:latin typeface="Poppins"/>
              <a:ea typeface="Poppins"/>
              <a:cs typeface="Poppins"/>
              <a:sym typeface="Poppins"/>
            </a:endParaRPr>
          </a:p>
        </p:txBody>
      </p:sp>
      <p:sp>
        <p:nvSpPr>
          <p:cNvPr id="747" name="Google Shape;747;p87"/>
          <p:cNvSpPr/>
          <p:nvPr/>
        </p:nvSpPr>
        <p:spPr>
          <a:xfrm>
            <a:off x="3532063" y="1417100"/>
            <a:ext cx="2057400" cy="3197700"/>
          </a:xfrm>
          <a:prstGeom prst="roundRect">
            <a:avLst>
              <a:gd fmla="val 8766" name="adj"/>
            </a:avLst>
          </a:prstGeom>
          <a:solidFill>
            <a:srgbClr val="DD7E6B"/>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100"/>
              <a:buNone/>
            </a:pPr>
            <a:r>
              <a:t/>
            </a:r>
            <a:endParaRPr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Equipment Availability:</a:t>
            </a:r>
            <a:endParaRPr b="1"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rPr lang="en" sz="1000">
                <a:solidFill>
                  <a:schemeClr val="dk1"/>
                </a:solidFill>
                <a:latin typeface="Poppins"/>
                <a:ea typeface="Poppins"/>
                <a:cs typeface="Poppins"/>
                <a:sym typeface="Poppins"/>
              </a:rPr>
              <a:t>We assumed that the company manually tracks equipment availability, with no automated system for alerting when stock is low. This led us to design the Equipment Availability Report, which helps staff manually track and update equipment availability for rental.</a:t>
            </a:r>
            <a:endParaRPr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sz="1100">
              <a:solidFill>
                <a:schemeClr val="dk1"/>
              </a:solidFill>
            </a:endParaRPr>
          </a:p>
          <a:p>
            <a:pPr indent="0" lvl="0" marL="0" rtl="0" algn="ctr">
              <a:lnSpc>
                <a:spcPct val="150000"/>
              </a:lnSpc>
              <a:spcBef>
                <a:spcPts val="0"/>
              </a:spcBef>
              <a:spcAft>
                <a:spcPts val="0"/>
              </a:spcAft>
              <a:buSzPts val="1100"/>
              <a:buNone/>
            </a:pPr>
            <a:r>
              <a:t/>
            </a:r>
            <a:endParaRPr sz="1100">
              <a:solidFill>
                <a:schemeClr val="dk1"/>
              </a:solidFill>
            </a:endParaRPr>
          </a:p>
        </p:txBody>
      </p:sp>
      <p:sp>
        <p:nvSpPr>
          <p:cNvPr id="748" name="Google Shape;748;p87"/>
          <p:cNvSpPr/>
          <p:nvPr/>
        </p:nvSpPr>
        <p:spPr>
          <a:xfrm>
            <a:off x="5756275" y="1417100"/>
            <a:ext cx="2057400" cy="3197700"/>
          </a:xfrm>
          <a:prstGeom prst="roundRect">
            <a:avLst>
              <a:gd fmla="val 8766" name="adj"/>
            </a:avLst>
          </a:prstGeom>
          <a:solidFill>
            <a:srgbClr val="93C47D"/>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ctr">
              <a:lnSpc>
                <a:spcPct val="150000"/>
              </a:lnSpc>
              <a:spcBef>
                <a:spcPts val="0"/>
              </a:spcBef>
              <a:spcAft>
                <a:spcPts val="0"/>
              </a:spcAft>
              <a:buClr>
                <a:schemeClr val="dk1"/>
              </a:buClr>
              <a:buSzPts val="1100"/>
              <a:buFont typeface="Arial"/>
              <a:buNone/>
            </a:pPr>
            <a:r>
              <a:rPr b="1" lang="en" sz="1000">
                <a:solidFill>
                  <a:schemeClr val="dk1"/>
                </a:solidFill>
                <a:latin typeface="Poppins"/>
                <a:ea typeface="Poppins"/>
                <a:cs typeface="Poppins"/>
                <a:sym typeface="Poppins"/>
              </a:rPr>
              <a:t>High Trip Demand:</a:t>
            </a:r>
            <a:br>
              <a:rPr lang="en" sz="1000">
                <a:solidFill>
                  <a:schemeClr val="dk1"/>
                </a:solidFill>
                <a:latin typeface="Poppins"/>
                <a:ea typeface="Poppins"/>
                <a:cs typeface="Poppins"/>
                <a:sym typeface="Poppins"/>
              </a:rPr>
            </a:br>
            <a:r>
              <a:rPr lang="en" sz="1000">
                <a:solidFill>
                  <a:schemeClr val="dk1"/>
                </a:solidFill>
                <a:latin typeface="Poppins"/>
                <a:ea typeface="Poppins"/>
                <a:cs typeface="Poppins"/>
                <a:sym typeface="Poppins"/>
              </a:rPr>
              <a:t>We assumed that the trips offered by Outland Adventures are in high demand. This assumption influenced our Marketing Campaign Effectiveness Report, as we focused on analyzing the number of bookings and interest for each trip to assess marketing success.</a:t>
            </a:r>
            <a:endParaRPr b="1" sz="9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b="1" sz="1100">
              <a:solidFill>
                <a:schemeClr val="dk1"/>
              </a:solidFill>
              <a:latin typeface="Poppins"/>
              <a:ea typeface="Poppins"/>
              <a:cs typeface="Poppins"/>
              <a:sym typeface="Poppins"/>
            </a:endParaRPr>
          </a:p>
          <a:p>
            <a:pPr indent="0" lvl="0" marL="0" rtl="0" algn="ctr">
              <a:lnSpc>
                <a:spcPct val="150000"/>
              </a:lnSpc>
              <a:spcBef>
                <a:spcPts val="0"/>
              </a:spcBef>
              <a:spcAft>
                <a:spcPts val="0"/>
              </a:spcAft>
              <a:buSzPts val="1100"/>
              <a:buNone/>
            </a:pPr>
            <a:r>
              <a:t/>
            </a:r>
            <a:endParaRPr sz="1100">
              <a:solidFill>
                <a:schemeClr val="dk1"/>
              </a:solidFill>
            </a:endParaRPr>
          </a:p>
        </p:txBody>
      </p:sp>
      <p:sp>
        <p:nvSpPr>
          <p:cNvPr id="749" name="Google Shape;749;p87"/>
          <p:cNvSpPr txBox="1"/>
          <p:nvPr/>
        </p:nvSpPr>
        <p:spPr>
          <a:xfrm>
            <a:off x="1655275" y="975500"/>
            <a:ext cx="5811000" cy="2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To guide our database design, we made the following assumptions:</a:t>
            </a:r>
            <a:endParaRPr sz="1200">
              <a:solidFill>
                <a:schemeClr val="dk1"/>
              </a:solidFill>
              <a:latin typeface="Poppins"/>
              <a:ea typeface="Poppins"/>
              <a:cs typeface="Poppins"/>
              <a:sym typeface="Poppins"/>
            </a:endParaRPr>
          </a:p>
        </p:txBody>
      </p:sp>
      <p:sp>
        <p:nvSpPr>
          <p:cNvPr id="750" name="Google Shape;750;p87"/>
          <p:cNvSpPr txBox="1"/>
          <p:nvPr/>
        </p:nvSpPr>
        <p:spPr>
          <a:xfrm>
            <a:off x="4465900" y="1840125"/>
            <a:ext cx="3525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88"/>
          <p:cNvSpPr txBox="1"/>
          <p:nvPr/>
        </p:nvSpPr>
        <p:spPr>
          <a:xfrm>
            <a:off x="1250100" y="865650"/>
            <a:ext cx="6643800" cy="41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000">
              <a:solidFill>
                <a:schemeClr val="dk1"/>
              </a:solidFill>
              <a:latin typeface="Poppins"/>
              <a:ea typeface="Poppins"/>
              <a:cs typeface="Poppins"/>
              <a:sym typeface="Poppins"/>
            </a:endParaRPr>
          </a:p>
          <a:p>
            <a:pPr indent="-292100" lvl="0" marL="457200" rtl="0" algn="l">
              <a:lnSpc>
                <a:spcPct val="115000"/>
              </a:lnSpc>
              <a:spcBef>
                <a:spcPts val="1200"/>
              </a:spcBef>
              <a:spcAft>
                <a:spcPts val="0"/>
              </a:spcAft>
              <a:buClr>
                <a:schemeClr val="dk1"/>
              </a:buClr>
              <a:buSzPts val="1000"/>
              <a:buAutoNum type="arabicPeriod"/>
            </a:pPr>
            <a:r>
              <a:rPr b="1" lang="en" sz="1000">
                <a:solidFill>
                  <a:schemeClr val="dk1"/>
                </a:solidFill>
                <a:latin typeface="Poppins"/>
                <a:ea typeface="Poppins"/>
                <a:cs typeface="Poppins"/>
                <a:sym typeface="Poppins"/>
              </a:rPr>
              <a:t>Marketing Focused on Specific Trips</a:t>
            </a:r>
            <a:br>
              <a:rPr b="1" lang="en" sz="1000">
                <a:solidFill>
                  <a:schemeClr val="dk1"/>
                </a:solidFill>
                <a:latin typeface="Poppins"/>
                <a:ea typeface="Poppins"/>
                <a:cs typeface="Poppins"/>
                <a:sym typeface="Poppins"/>
              </a:rPr>
            </a:br>
            <a:r>
              <a:rPr i="1" lang="en" sz="1000">
                <a:solidFill>
                  <a:srgbClr val="6D9EEB"/>
                </a:solidFill>
                <a:latin typeface="Poppins"/>
                <a:ea typeface="Poppins"/>
                <a:cs typeface="Poppins"/>
                <a:sym typeface="Poppins"/>
              </a:rPr>
              <a:t>Assumption:</a:t>
            </a:r>
            <a:r>
              <a:rPr lang="en" sz="1000">
                <a:solidFill>
                  <a:srgbClr val="6D9EEB"/>
                </a:solidFill>
                <a:latin typeface="Poppins"/>
                <a:ea typeface="Poppins"/>
                <a:cs typeface="Poppins"/>
                <a:sym typeface="Poppins"/>
              </a:rPr>
              <a:t> </a:t>
            </a:r>
            <a:r>
              <a:rPr lang="en" sz="1000">
                <a:solidFill>
                  <a:schemeClr val="dk1"/>
                </a:solidFill>
                <a:latin typeface="Poppins"/>
                <a:ea typeface="Poppins"/>
                <a:cs typeface="Poppins"/>
                <a:sym typeface="Poppins"/>
              </a:rPr>
              <a:t>Marketing campaigns are designed around specific trips, and the number of bookings during a given period is a key measure of a campaign’s success.</a:t>
            </a:r>
            <a:br>
              <a:rPr lang="en" sz="1000">
                <a:solidFill>
                  <a:schemeClr val="dk1"/>
                </a:solidFill>
                <a:latin typeface="Poppins"/>
                <a:ea typeface="Poppins"/>
                <a:cs typeface="Poppins"/>
                <a:sym typeface="Poppins"/>
              </a:rPr>
            </a:br>
            <a:r>
              <a:rPr i="1" lang="en" sz="1000">
                <a:solidFill>
                  <a:srgbClr val="980000"/>
                </a:solidFill>
                <a:latin typeface="Poppins"/>
                <a:ea typeface="Poppins"/>
                <a:cs typeface="Poppins"/>
                <a:sym typeface="Poppins"/>
              </a:rPr>
              <a:t>Impact on Design:</a:t>
            </a:r>
            <a:r>
              <a:rPr lang="en" sz="1000">
                <a:solidFill>
                  <a:srgbClr val="980000"/>
                </a:solidFill>
                <a:latin typeface="Poppins"/>
                <a:ea typeface="Poppins"/>
                <a:cs typeface="Poppins"/>
                <a:sym typeface="Poppins"/>
              </a:rPr>
              <a:t> </a:t>
            </a:r>
            <a:r>
              <a:rPr lang="en" sz="1000">
                <a:solidFill>
                  <a:schemeClr val="dk1"/>
                </a:solidFill>
                <a:latin typeface="Poppins"/>
                <a:ea typeface="Poppins"/>
                <a:cs typeface="Poppins"/>
                <a:sym typeface="Poppins"/>
              </a:rPr>
              <a:t>The </a:t>
            </a:r>
            <a:r>
              <a:rPr b="1" lang="en" sz="1000">
                <a:solidFill>
                  <a:schemeClr val="dk1"/>
                </a:solidFill>
                <a:latin typeface="Poppins"/>
                <a:ea typeface="Poppins"/>
                <a:cs typeface="Poppins"/>
                <a:sym typeface="Poppins"/>
              </a:rPr>
              <a:t>Marketing Campaign Effectiveness Report</a:t>
            </a:r>
            <a:r>
              <a:rPr lang="en" sz="1000">
                <a:solidFill>
                  <a:schemeClr val="dk1"/>
                </a:solidFill>
                <a:latin typeface="Poppins"/>
                <a:ea typeface="Poppins"/>
                <a:cs typeface="Poppins"/>
                <a:sym typeface="Poppins"/>
              </a:rPr>
              <a:t> was designed to capture data on which trips are most popular, reflecting the success of marketing efforts. We focused on tracking bookings and customer interest by trip to measure the success of campaigns.</a:t>
            </a:r>
            <a:endParaRPr sz="1000">
              <a:solidFill>
                <a:schemeClr val="dk1"/>
              </a:solidFill>
              <a:latin typeface="Poppins"/>
              <a:ea typeface="Poppins"/>
              <a:cs typeface="Poppins"/>
              <a:sym typeface="Poppins"/>
            </a:endParaRPr>
          </a:p>
          <a:p>
            <a:pPr indent="-292100" lvl="0" marL="457200" rtl="0" algn="l">
              <a:lnSpc>
                <a:spcPct val="115000"/>
              </a:lnSpc>
              <a:spcBef>
                <a:spcPts val="0"/>
              </a:spcBef>
              <a:spcAft>
                <a:spcPts val="0"/>
              </a:spcAft>
              <a:buClr>
                <a:schemeClr val="dk1"/>
              </a:buClr>
              <a:buSzPts val="1000"/>
              <a:buAutoNum type="arabicPeriod"/>
            </a:pPr>
            <a:r>
              <a:rPr b="1" lang="en" sz="1000">
                <a:solidFill>
                  <a:schemeClr val="dk1"/>
                </a:solidFill>
                <a:latin typeface="Poppins"/>
                <a:ea typeface="Poppins"/>
                <a:cs typeface="Poppins"/>
                <a:sym typeface="Poppins"/>
              </a:rPr>
              <a:t>Customer Demographics and Preferences Are Stable</a:t>
            </a:r>
            <a:br>
              <a:rPr b="1" lang="en" sz="1000">
                <a:solidFill>
                  <a:schemeClr val="dk1"/>
                </a:solidFill>
                <a:latin typeface="Poppins"/>
                <a:ea typeface="Poppins"/>
                <a:cs typeface="Poppins"/>
                <a:sym typeface="Poppins"/>
              </a:rPr>
            </a:br>
            <a:r>
              <a:rPr i="1" lang="en" sz="1000">
                <a:solidFill>
                  <a:srgbClr val="6D9EEB"/>
                </a:solidFill>
                <a:latin typeface="Poppins"/>
                <a:ea typeface="Poppins"/>
                <a:cs typeface="Poppins"/>
                <a:sym typeface="Poppins"/>
              </a:rPr>
              <a:t>Assumption</a:t>
            </a:r>
            <a:r>
              <a:rPr i="1" lang="en" sz="1000">
                <a:solidFill>
                  <a:srgbClr val="A4C2F4"/>
                </a:solidFill>
                <a:latin typeface="Poppins"/>
                <a:ea typeface="Poppins"/>
                <a:cs typeface="Poppins"/>
                <a:sym typeface="Poppins"/>
              </a:rPr>
              <a:t>:</a:t>
            </a:r>
            <a:r>
              <a:rPr lang="en" sz="1000">
                <a:solidFill>
                  <a:srgbClr val="A4C2F4"/>
                </a:solidFill>
                <a:latin typeface="Poppins"/>
                <a:ea typeface="Poppins"/>
                <a:cs typeface="Poppins"/>
                <a:sym typeface="Poppins"/>
              </a:rPr>
              <a:t> </a:t>
            </a:r>
            <a:r>
              <a:rPr lang="en" sz="1000">
                <a:solidFill>
                  <a:schemeClr val="dk1"/>
                </a:solidFill>
                <a:latin typeface="Poppins"/>
                <a:ea typeface="Poppins"/>
                <a:cs typeface="Poppins"/>
                <a:sym typeface="Poppins"/>
              </a:rPr>
              <a:t>Customer preferences (such as favored trips and equipment) do not fluctuate rapidly.</a:t>
            </a:r>
            <a:br>
              <a:rPr lang="en" sz="1000">
                <a:solidFill>
                  <a:schemeClr val="dk1"/>
                </a:solidFill>
                <a:latin typeface="Poppins"/>
                <a:ea typeface="Poppins"/>
                <a:cs typeface="Poppins"/>
                <a:sym typeface="Poppins"/>
              </a:rPr>
            </a:br>
            <a:r>
              <a:rPr i="1" lang="en" sz="1000">
                <a:solidFill>
                  <a:schemeClr val="dk1"/>
                </a:solidFill>
                <a:latin typeface="Poppins"/>
                <a:ea typeface="Poppins"/>
                <a:cs typeface="Poppins"/>
                <a:sym typeface="Poppins"/>
              </a:rPr>
              <a:t>I</a:t>
            </a:r>
            <a:r>
              <a:rPr i="1" lang="en" sz="1000">
                <a:solidFill>
                  <a:srgbClr val="980000"/>
                </a:solidFill>
                <a:latin typeface="Poppins"/>
                <a:ea typeface="Poppins"/>
                <a:cs typeface="Poppins"/>
                <a:sym typeface="Poppins"/>
              </a:rPr>
              <a:t>mpact on Design</a:t>
            </a:r>
            <a:r>
              <a:rPr i="1" lang="en" sz="1000">
                <a:solidFill>
                  <a:schemeClr val="dk1"/>
                </a:solidFill>
                <a:latin typeface="Poppins"/>
                <a:ea typeface="Poppins"/>
                <a:cs typeface="Poppins"/>
                <a:sym typeface="Poppins"/>
              </a:rPr>
              <a:t>:</a:t>
            </a:r>
            <a:r>
              <a:rPr lang="en" sz="1000">
                <a:solidFill>
                  <a:schemeClr val="dk1"/>
                </a:solidFill>
                <a:latin typeface="Poppins"/>
                <a:ea typeface="Poppins"/>
                <a:cs typeface="Poppins"/>
                <a:sym typeface="Poppins"/>
              </a:rPr>
              <a:t> This assumption allowed us to create relatively static reports and databases that focus on regular customer trends over time, rather than incorporating highly dynamic features or real-time updates.</a:t>
            </a:r>
            <a:endParaRPr sz="1000">
              <a:solidFill>
                <a:schemeClr val="dk1"/>
              </a:solidFill>
              <a:latin typeface="Poppins"/>
              <a:ea typeface="Poppins"/>
              <a:cs typeface="Poppins"/>
              <a:sym typeface="Poppins"/>
            </a:endParaRPr>
          </a:p>
          <a:p>
            <a:pPr indent="0" lvl="0" marL="457200" rtl="0" algn="l">
              <a:lnSpc>
                <a:spcPct val="115000"/>
              </a:lnSpc>
              <a:spcBef>
                <a:spcPts val="1200"/>
              </a:spcBef>
              <a:spcAft>
                <a:spcPts val="0"/>
              </a:spcAft>
              <a:buNone/>
            </a:pPr>
            <a:r>
              <a:t/>
            </a:r>
            <a:endParaRPr sz="1000">
              <a:solidFill>
                <a:schemeClr val="dk1"/>
              </a:solidFill>
              <a:latin typeface="Poppins"/>
              <a:ea typeface="Poppins"/>
              <a:cs typeface="Poppins"/>
              <a:sym typeface="Poppins"/>
            </a:endParaRPr>
          </a:p>
          <a:p>
            <a:pPr indent="0" lvl="0" marL="457200" rtl="0" algn="l">
              <a:lnSpc>
                <a:spcPct val="115000"/>
              </a:lnSpc>
              <a:spcBef>
                <a:spcPts val="1200"/>
              </a:spcBef>
              <a:spcAft>
                <a:spcPts val="0"/>
              </a:spcAft>
              <a:buNone/>
            </a:pPr>
            <a:r>
              <a:t/>
            </a:r>
            <a:endParaRPr sz="800">
              <a:solidFill>
                <a:schemeClr val="dk1"/>
              </a:solidFill>
            </a:endParaRPr>
          </a:p>
          <a:p>
            <a:pPr indent="0" lvl="0" marL="0" rtl="0" algn="l">
              <a:spcBef>
                <a:spcPts val="1200"/>
              </a:spcBef>
              <a:spcAft>
                <a:spcPts val="0"/>
              </a:spcAft>
              <a:buNone/>
            </a:pPr>
            <a:r>
              <a:t/>
            </a:r>
            <a:endParaRPr sz="800">
              <a:solidFill>
                <a:schemeClr val="dk1"/>
              </a:solidFill>
              <a:latin typeface="Poppins"/>
              <a:ea typeface="Poppins"/>
              <a:cs typeface="Poppins"/>
              <a:sym typeface="Poppins"/>
            </a:endParaRPr>
          </a:p>
        </p:txBody>
      </p:sp>
      <p:sp>
        <p:nvSpPr>
          <p:cNvPr id="756" name="Google Shape;756;p88"/>
          <p:cNvSpPr txBox="1"/>
          <p:nvPr/>
        </p:nvSpPr>
        <p:spPr>
          <a:xfrm>
            <a:off x="2660425" y="310375"/>
            <a:ext cx="3835500" cy="3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continued…</a:t>
            </a:r>
            <a:endParaRPr b="1">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ucational Games - Guess the Missing Word">
  <a:themeElements>
    <a:clrScheme name="Simple Light">
      <a:dk1>
        <a:srgbClr val="000000"/>
      </a:dk1>
      <a:lt1>
        <a:srgbClr val="F3EFEC"/>
      </a:lt1>
      <a:dk2>
        <a:srgbClr val="AE7FF7"/>
      </a:dk2>
      <a:lt2>
        <a:srgbClr val="F0E053"/>
      </a:lt2>
      <a:accent1>
        <a:srgbClr val="F6521D"/>
      </a:accent1>
      <a:accent2>
        <a:srgbClr val="E97C8E"/>
      </a:accent2>
      <a:accent3>
        <a:srgbClr val="CCCCCC"/>
      </a:accent3>
      <a:accent4>
        <a:srgbClr val="63CCCA"/>
      </a:accent4>
      <a:accent5>
        <a:srgbClr val="625F63"/>
      </a:accent5>
      <a:accent6>
        <a:srgbClr val="7E2E8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rand Style Guides">
  <a:themeElements>
    <a:clrScheme name="Simple Light">
      <a:dk1>
        <a:srgbClr val="000000"/>
      </a:dk1>
      <a:lt1>
        <a:srgbClr val="FFFFFF"/>
      </a:lt1>
      <a:dk2>
        <a:srgbClr val="B8B8B8"/>
      </a:dk2>
      <a:lt2>
        <a:srgbClr val="646464"/>
      </a:lt2>
      <a:accent1>
        <a:srgbClr val="299B5B"/>
      </a:accent1>
      <a:accent2>
        <a:srgbClr val="F3ECE9"/>
      </a:accent2>
      <a:accent3>
        <a:srgbClr val="01B6E1"/>
      </a:accent3>
      <a:accent4>
        <a:srgbClr val="F6F6F6"/>
      </a:accent4>
      <a:accent5>
        <a:srgbClr val="FFCA08"/>
      </a:accent5>
      <a:accent6>
        <a:srgbClr val="BF003D"/>
      </a:accent6>
      <a:hlink>
        <a:srgbClr val="6287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