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59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16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54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68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1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041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7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27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18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47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23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4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88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6A5A-2E08-4774-B96D-AA2EFCEC5CD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5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A012-A075-4B96-9D4D-955F11F7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Iniciação científica em análise de vibrações </a:t>
            </a:r>
            <a:r>
              <a:rPr lang="pt-BR" sz="4400"/>
              <a:t>em vigas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7B86A0-203D-477D-B64D-C013E5B3D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Bruno Mello Silveira</a:t>
            </a:r>
          </a:p>
          <a:p>
            <a:r>
              <a:rPr lang="pt-BR" dirty="0"/>
              <a:t>Professor orientador: Sérgio de Almeida Oliveira</a:t>
            </a:r>
          </a:p>
        </p:txBody>
      </p:sp>
    </p:spTree>
    <p:extLst>
      <p:ext uri="{BB962C8B-B14F-4D97-AF65-F5344CB8AC3E}">
        <p14:creationId xmlns:p14="http://schemas.microsoft.com/office/powerpoint/2010/main" val="3489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88A01-740E-406E-BBAE-1633B860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04EBA-FB8E-4F1D-901E-C35B1773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  <a:p>
            <a:pPr lvl="1"/>
            <a:r>
              <a:rPr lang="pt-BR" dirty="0"/>
              <a:t>Analisar o comportamento de vibrações lineares em vigas:</a:t>
            </a:r>
          </a:p>
          <a:p>
            <a:pPr lvl="2"/>
            <a:r>
              <a:rPr lang="pt-BR" dirty="0"/>
              <a:t>Simples;</a:t>
            </a:r>
          </a:p>
          <a:p>
            <a:pPr lvl="2"/>
            <a:r>
              <a:rPr lang="pt-BR" dirty="0"/>
              <a:t>Com absorvedores dinâmicos de vibrações;</a:t>
            </a:r>
          </a:p>
          <a:p>
            <a:pPr lvl="2"/>
            <a:r>
              <a:rPr lang="pt-BR" dirty="0"/>
              <a:t>Com materiais piezoelétricos.</a:t>
            </a:r>
          </a:p>
          <a:p>
            <a:pPr lvl="1"/>
            <a:r>
              <a:rPr lang="pt-BR" dirty="0"/>
              <a:t>Utilizar os conceitos de elementos finitos para efetuar as análises em 2D.</a:t>
            </a:r>
          </a:p>
          <a:p>
            <a:r>
              <a:rPr lang="pt-BR" dirty="0"/>
              <a:t>Linguagens utilizadas:</a:t>
            </a:r>
          </a:p>
          <a:p>
            <a:pPr lvl="1"/>
            <a:r>
              <a:rPr lang="pt-BR" dirty="0"/>
              <a:t>C</a:t>
            </a:r>
          </a:p>
          <a:p>
            <a:pPr lvl="1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3544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B0E6E-BC7E-4E54-BF83-4E98BE30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B985C-511D-4ED7-BEA8-354A8DCF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C:</a:t>
            </a:r>
          </a:p>
          <a:p>
            <a:pPr lvl="1"/>
            <a:r>
              <a:rPr lang="pt-BR" dirty="0"/>
              <a:t>Massa pontual com absorvedor dinâmico de vibrações;</a:t>
            </a:r>
          </a:p>
          <a:p>
            <a:pPr lvl="1"/>
            <a:r>
              <a:rPr lang="pt-BR" dirty="0"/>
              <a:t>Viga simples;</a:t>
            </a:r>
          </a:p>
          <a:p>
            <a:pPr lvl="1"/>
            <a:r>
              <a:rPr lang="pt-BR" dirty="0"/>
              <a:t>Viga com absorvedor dinâmico de vibrações;</a:t>
            </a:r>
          </a:p>
          <a:p>
            <a:pPr lvl="1"/>
            <a:r>
              <a:rPr lang="pt-BR" dirty="0"/>
              <a:t>Viga com piezoelétrico.</a:t>
            </a:r>
          </a:p>
          <a:p>
            <a:r>
              <a:rPr lang="pt-BR" dirty="0"/>
              <a:t>Utilizando C#</a:t>
            </a:r>
          </a:p>
          <a:p>
            <a:pPr lvl="1"/>
            <a:r>
              <a:rPr lang="pt-BR" dirty="0"/>
              <a:t>Otimização das análises:</a:t>
            </a:r>
          </a:p>
          <a:p>
            <a:pPr lvl="2"/>
            <a:r>
              <a:rPr lang="pt-BR" dirty="0"/>
              <a:t>Tempo;</a:t>
            </a:r>
          </a:p>
          <a:p>
            <a:pPr lvl="2"/>
            <a:r>
              <a:rPr lang="pt-BR" dirty="0"/>
              <a:t>Quantidade de nós;</a:t>
            </a:r>
          </a:p>
          <a:p>
            <a:pPr lvl="2"/>
            <a:r>
              <a:rPr lang="pt-BR" dirty="0"/>
              <a:t>Tipos de vigas.</a:t>
            </a:r>
          </a:p>
        </p:txBody>
      </p:sp>
    </p:spTree>
    <p:extLst>
      <p:ext uri="{BB962C8B-B14F-4D97-AF65-F5344CB8AC3E}">
        <p14:creationId xmlns:p14="http://schemas.microsoft.com/office/powerpoint/2010/main" val="61227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1C408-76CC-4364-BF38-801F607A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massa pontual com ADV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4774C-A981-4678-80C7-D8E8844E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415678" cy="3599316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pPr lvl="1"/>
            <a:r>
              <a:rPr lang="pt-BR" dirty="0"/>
              <a:t>Iniciar o estudo sobre vibrações e análises numéricas.</a:t>
            </a:r>
          </a:p>
          <a:p>
            <a:r>
              <a:rPr lang="pt-BR" dirty="0"/>
              <a:t>Problemática: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6F8B7A-718B-46BD-9894-51ADB6EA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39" y="3860479"/>
            <a:ext cx="2004234" cy="233954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D21E1BA-DA60-4009-91E6-E7B9732FD300}"/>
              </a:ext>
            </a:extLst>
          </p:cNvPr>
          <p:cNvSpPr txBox="1">
            <a:spLocks/>
          </p:cNvSpPr>
          <p:nvPr/>
        </p:nvSpPr>
        <p:spPr>
          <a:xfrm>
            <a:off x="5487251" y="2336873"/>
            <a:ext cx="54156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DCL: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Equações: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EC2A14-EBF5-4669-A576-411E9C09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94" y="2780442"/>
            <a:ext cx="2854960" cy="129711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8D2099-CDEA-47BA-B47A-C2E68AAAA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73" y="4683541"/>
            <a:ext cx="3880515" cy="2920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40B650A-8068-48C6-813F-4B7893FD7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973" y="5045764"/>
            <a:ext cx="2661190" cy="2920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638F61-92F0-440D-A027-4BBA4AA34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973" y="5404422"/>
            <a:ext cx="4404168" cy="46162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6509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50C88-63E1-467D-B210-3F2F07E5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massa pontual com ADV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1D2B2-EAFC-4007-BFBB-596024A2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integração numérica utilizado:</a:t>
            </a:r>
          </a:p>
          <a:p>
            <a:pPr lvl="1"/>
            <a:r>
              <a:rPr lang="pt-BR" dirty="0" err="1"/>
              <a:t>Runge</a:t>
            </a:r>
            <a:r>
              <a:rPr lang="pt-BR" dirty="0"/>
              <a:t> </a:t>
            </a:r>
            <a:r>
              <a:rPr lang="pt-BR" dirty="0" err="1"/>
              <a:t>Kutta</a:t>
            </a:r>
            <a:r>
              <a:rPr lang="pt-BR" dirty="0"/>
              <a:t> de 4ª ordem.</a:t>
            </a:r>
          </a:p>
          <a:p>
            <a:pPr lvl="2"/>
            <a:r>
              <a:rPr lang="pt-BR" dirty="0"/>
              <a:t>Solução de sistema de </a:t>
            </a:r>
            <a:r>
              <a:rPr lang="pt-BR" dirty="0" err="1"/>
              <a:t>EDOs</a:t>
            </a:r>
            <a:r>
              <a:rPr lang="pt-BR" dirty="0"/>
              <a:t> com problema de valor inicial.</a:t>
            </a:r>
          </a:p>
          <a:p>
            <a:pPr lvl="2"/>
            <a:endParaRPr lang="pt-BR" dirty="0"/>
          </a:p>
          <a:p>
            <a:r>
              <a:rPr lang="pt-BR" dirty="0"/>
              <a:t>EXPLICAR QUE PRECISOU ADAPTAR O RUNGE-KUTTA PARA EDO DE SEGUNDA ORDEM.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36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C42C2-FF65-4704-909A-22DF67A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viga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D652D-1577-4273-BA5C-CC02CAD5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2007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pPr lvl="1"/>
            <a:r>
              <a:rPr lang="pt-BR" dirty="0"/>
              <a:t>Verificar o comportamento de uma viga em 2 casos:</a:t>
            </a:r>
          </a:p>
          <a:p>
            <a:pPr lvl="2"/>
            <a:r>
              <a:rPr lang="pt-BR" dirty="0"/>
              <a:t>Vibração livre;</a:t>
            </a:r>
          </a:p>
          <a:p>
            <a:pPr lvl="2"/>
            <a:r>
              <a:rPr lang="pt-BR" dirty="0"/>
              <a:t>Vibração forçada por força harmônica.</a:t>
            </a:r>
          </a:p>
          <a:p>
            <a:r>
              <a:rPr lang="pt-BR" dirty="0"/>
              <a:t>Problemáticas: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Método de integração numérica utilizado:</a:t>
            </a:r>
          </a:p>
          <a:p>
            <a:pPr lvl="1"/>
            <a:r>
              <a:rPr lang="pt-BR" dirty="0" err="1"/>
              <a:t>Newmark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Solução matricial para elementos finitos.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31C065-C7EF-494F-BD26-6DAC6678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25" y="4187239"/>
            <a:ext cx="3280660" cy="92447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947850-088F-43A8-9587-47C6D28B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57" y="4152881"/>
            <a:ext cx="3336743" cy="9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43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96</TotalTime>
  <Words>212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Berlim</vt:lpstr>
      <vt:lpstr>Iniciação científica em análise de vibrações em vigas</vt:lpstr>
      <vt:lpstr>Introdução</vt:lpstr>
      <vt:lpstr>Evolução da pesquisa</vt:lpstr>
      <vt:lpstr>Análise – massa pontual com ADV</vt:lpstr>
      <vt:lpstr>Análise – massa pontual com ADV</vt:lpstr>
      <vt:lpstr>Análise – viga simples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Iniciação científica em análise de vibrações em estrutura</dc:title>
  <dc:creator>Bruno Mello</dc:creator>
  <cp:lastModifiedBy>Bruno Mello</cp:lastModifiedBy>
  <cp:revision>12</cp:revision>
  <dcterms:created xsi:type="dcterms:W3CDTF">2020-03-02T00:18:03Z</dcterms:created>
  <dcterms:modified xsi:type="dcterms:W3CDTF">2020-03-02T01:55:22Z</dcterms:modified>
</cp:coreProperties>
</file>