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59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16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541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9682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58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62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618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041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18B6A5A-2E08-4774-B96D-AA2EFCEC5CD8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97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09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27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18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56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47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23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14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88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B6A5A-2E08-4774-B96D-AA2EFCEC5CD8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85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3A012-A075-4B96-9D4D-955F11F7CA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400" dirty="0"/>
              <a:t>Iniciação científica em análise de vibrações </a:t>
            </a:r>
            <a:r>
              <a:rPr lang="pt-BR" sz="4400"/>
              <a:t>em vigas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7B86A0-203D-477D-B64D-C013E5B3DA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Aluno: Bruno Mello Silveira</a:t>
            </a:r>
          </a:p>
          <a:p>
            <a:r>
              <a:rPr lang="pt-BR" dirty="0"/>
              <a:t>Professor orientador: Sérgio de Almeida Oliveira</a:t>
            </a:r>
          </a:p>
        </p:txBody>
      </p:sp>
    </p:spTree>
    <p:extLst>
      <p:ext uri="{BB962C8B-B14F-4D97-AF65-F5344CB8AC3E}">
        <p14:creationId xmlns:p14="http://schemas.microsoft.com/office/powerpoint/2010/main" val="34892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1DDF5-7571-4848-BEE1-7278034B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– viga com ADV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970BF2-BD64-4EBA-9966-436C92DF3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546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6D849-27E7-49C6-BD47-E0C268BA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 – Equipe </a:t>
            </a:r>
            <a:r>
              <a:rPr lang="pt-BR" dirty="0" err="1"/>
              <a:t>Mud</a:t>
            </a:r>
            <a:r>
              <a:rPr lang="pt-BR" dirty="0"/>
              <a:t> </a:t>
            </a:r>
            <a:r>
              <a:rPr lang="pt-BR" dirty="0" err="1"/>
              <a:t>Runner</a:t>
            </a:r>
            <a:r>
              <a:rPr lang="pt-BR" dirty="0"/>
              <a:t> Baja SAE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3759FB-837D-4DA3-98DA-3FEA8D319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Mostrar a evolução da pesquisa e os resultados no projeto.</a:t>
            </a:r>
          </a:p>
          <a:p>
            <a:r>
              <a:rPr lang="pt-BR" dirty="0"/>
              <a:t>Teste experimental</a:t>
            </a:r>
          </a:p>
          <a:p>
            <a:pPr lvl="1"/>
            <a:r>
              <a:rPr lang="pt-BR" dirty="0"/>
              <a:t>Sensor MPU 9250 </a:t>
            </a:r>
            <a:r>
              <a:rPr lang="pt-BR"/>
              <a:t>(acelerômetro).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160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88A01-740E-406E-BBAE-1633B860B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04EBA-FB8E-4F1D-901E-C35B1773D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2841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Objetivos</a:t>
            </a:r>
          </a:p>
          <a:p>
            <a:pPr lvl="1"/>
            <a:r>
              <a:rPr lang="pt-BR" dirty="0"/>
              <a:t>Analisar o comportamento de vibrações lineares em vigas:</a:t>
            </a:r>
          </a:p>
          <a:p>
            <a:pPr lvl="2"/>
            <a:r>
              <a:rPr lang="pt-BR" dirty="0"/>
              <a:t>Simples;</a:t>
            </a:r>
          </a:p>
          <a:p>
            <a:pPr lvl="2"/>
            <a:r>
              <a:rPr lang="pt-BR" dirty="0"/>
              <a:t>Com absorvedores dinâmicos de vibrações;</a:t>
            </a:r>
          </a:p>
          <a:p>
            <a:pPr lvl="2"/>
            <a:r>
              <a:rPr lang="pt-BR" dirty="0"/>
              <a:t>Com materiais piezoelétricos.</a:t>
            </a:r>
          </a:p>
          <a:p>
            <a:pPr lvl="1"/>
            <a:r>
              <a:rPr lang="pt-BR" dirty="0"/>
              <a:t>Utilizar os conceitos de elementos finitos para efetuar as análises em 2D.</a:t>
            </a:r>
          </a:p>
          <a:p>
            <a:r>
              <a:rPr lang="pt-BR" dirty="0"/>
              <a:t>Métodos numéricos utilizados:</a:t>
            </a:r>
          </a:p>
          <a:p>
            <a:pPr lvl="1"/>
            <a:r>
              <a:rPr lang="pt-BR" dirty="0" err="1"/>
              <a:t>Runge-Kutta</a:t>
            </a:r>
            <a:r>
              <a:rPr lang="pt-BR" dirty="0"/>
              <a:t> de 4ª ordem</a:t>
            </a:r>
          </a:p>
          <a:p>
            <a:pPr lvl="1"/>
            <a:r>
              <a:rPr lang="pt-BR" dirty="0" err="1"/>
              <a:t>Newmark</a:t>
            </a:r>
            <a:r>
              <a:rPr lang="pt-BR" dirty="0"/>
              <a:t>-β</a:t>
            </a:r>
          </a:p>
          <a:p>
            <a:r>
              <a:rPr lang="pt-BR" dirty="0"/>
              <a:t>Linguagens utilizadas:</a:t>
            </a:r>
          </a:p>
          <a:p>
            <a:pPr lvl="1"/>
            <a:r>
              <a:rPr lang="pt-BR" dirty="0"/>
              <a:t>C</a:t>
            </a:r>
          </a:p>
          <a:p>
            <a:pPr lvl="1"/>
            <a:r>
              <a:rPr lang="pt-BR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83544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F3324-F235-4EE9-A40B-65B25525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numéricos utilizados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5DAD6-64FD-48CD-BE0E-43D782043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45750"/>
            <a:ext cx="5058006" cy="3599316"/>
          </a:xfrm>
        </p:spPr>
        <p:txBody>
          <a:bodyPr/>
          <a:lstStyle/>
          <a:p>
            <a:r>
              <a:rPr lang="pt-BR" dirty="0" err="1"/>
              <a:t>Runge-Kutta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8089827-E29E-4891-8BBB-0B763B70760E}"/>
              </a:ext>
            </a:extLst>
          </p:cNvPr>
          <p:cNvSpPr txBox="1">
            <a:spLocks/>
          </p:cNvSpPr>
          <p:nvPr/>
        </p:nvSpPr>
        <p:spPr>
          <a:xfrm>
            <a:off x="5738329" y="2345750"/>
            <a:ext cx="523447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Newmark</a:t>
            </a:r>
            <a:r>
              <a:rPr lang="pt-BR" dirty="0"/>
              <a:t>-β</a:t>
            </a:r>
          </a:p>
        </p:txBody>
      </p:sp>
    </p:spTree>
    <p:extLst>
      <p:ext uri="{BB962C8B-B14F-4D97-AF65-F5344CB8AC3E}">
        <p14:creationId xmlns:p14="http://schemas.microsoft.com/office/powerpoint/2010/main" val="211208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2B659-B201-4452-950C-8F6DE67A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Linguagens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B026A2-5F50-45B3-B218-8D8F8C416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58006" cy="3599316"/>
          </a:xfrm>
        </p:spPr>
        <p:txBody>
          <a:bodyPr/>
          <a:lstStyle/>
          <a:p>
            <a:r>
              <a:rPr lang="pt-BR" dirty="0"/>
              <a:t>C</a:t>
            </a:r>
          </a:p>
          <a:p>
            <a:pPr lvl="1"/>
            <a:r>
              <a:rPr lang="pt-BR" dirty="0"/>
              <a:t>Estrutura sequencial;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5D74944-48FC-4109-B367-6ECA6C76249D}"/>
              </a:ext>
            </a:extLst>
          </p:cNvPr>
          <p:cNvSpPr txBox="1">
            <a:spLocks/>
          </p:cNvSpPr>
          <p:nvPr/>
        </p:nvSpPr>
        <p:spPr>
          <a:xfrm>
            <a:off x="5738328" y="2336873"/>
            <a:ext cx="505800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C#</a:t>
            </a:r>
          </a:p>
          <a:p>
            <a:pPr lvl="1"/>
            <a:r>
              <a:rPr lang="pt-BR" dirty="0"/>
              <a:t>Programação orientada a objeto;</a:t>
            </a:r>
          </a:p>
        </p:txBody>
      </p:sp>
    </p:spTree>
    <p:extLst>
      <p:ext uri="{BB962C8B-B14F-4D97-AF65-F5344CB8AC3E}">
        <p14:creationId xmlns:p14="http://schemas.microsoft.com/office/powerpoint/2010/main" val="117355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B0E6E-BC7E-4E54-BF83-4E98BE30D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da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7B985C-511D-4ED7-BEA8-354A8DCFF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Utilizando C</a:t>
            </a:r>
          </a:p>
          <a:p>
            <a:pPr lvl="1"/>
            <a:r>
              <a:rPr lang="pt-BR" dirty="0"/>
              <a:t>Massa pontual com absorvedor dinâmico de vibrações;</a:t>
            </a:r>
          </a:p>
          <a:p>
            <a:pPr lvl="1"/>
            <a:r>
              <a:rPr lang="pt-BR" dirty="0"/>
              <a:t>Viga simples;</a:t>
            </a:r>
          </a:p>
          <a:p>
            <a:pPr lvl="1"/>
            <a:r>
              <a:rPr lang="pt-BR" dirty="0"/>
              <a:t>Viga com absorvedor dinâmico de vibrações;</a:t>
            </a:r>
          </a:p>
          <a:p>
            <a:pPr lvl="1"/>
            <a:r>
              <a:rPr lang="pt-BR" dirty="0"/>
              <a:t>Viga com piezoelétrico.</a:t>
            </a:r>
          </a:p>
          <a:p>
            <a:r>
              <a:rPr lang="pt-BR" dirty="0"/>
              <a:t>Utilizando C#</a:t>
            </a:r>
          </a:p>
          <a:p>
            <a:pPr lvl="1"/>
            <a:r>
              <a:rPr lang="pt-BR" dirty="0"/>
              <a:t>Otimização das análises:</a:t>
            </a:r>
          </a:p>
          <a:p>
            <a:pPr lvl="2"/>
            <a:r>
              <a:rPr lang="pt-BR" dirty="0"/>
              <a:t>Tempo;</a:t>
            </a:r>
          </a:p>
          <a:p>
            <a:pPr lvl="2"/>
            <a:r>
              <a:rPr lang="pt-BR" dirty="0"/>
              <a:t>Quantidade de nós;</a:t>
            </a:r>
          </a:p>
          <a:p>
            <a:pPr lvl="2"/>
            <a:r>
              <a:rPr lang="pt-BR" dirty="0"/>
              <a:t>Tipos de vigas.</a:t>
            </a:r>
          </a:p>
        </p:txBody>
      </p:sp>
    </p:spTree>
    <p:extLst>
      <p:ext uri="{BB962C8B-B14F-4D97-AF65-F5344CB8AC3E}">
        <p14:creationId xmlns:p14="http://schemas.microsoft.com/office/powerpoint/2010/main" val="61227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1C408-76CC-4364-BF38-801F607A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– massa pontual com ADV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4774C-A981-4678-80C7-D8E8844E9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415678" cy="3599316"/>
          </a:xfrm>
        </p:spPr>
        <p:txBody>
          <a:bodyPr/>
          <a:lstStyle/>
          <a:p>
            <a:r>
              <a:rPr lang="pt-BR" dirty="0"/>
              <a:t>Objetivo:</a:t>
            </a:r>
          </a:p>
          <a:p>
            <a:pPr lvl="1"/>
            <a:r>
              <a:rPr lang="pt-BR" dirty="0"/>
              <a:t>Iniciar o estudo sobre vibrações e análises numéricas.</a:t>
            </a:r>
          </a:p>
          <a:p>
            <a:r>
              <a:rPr lang="pt-BR" dirty="0"/>
              <a:t>Problemática: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6F8B7A-718B-46BD-9894-51ADB6EA8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139" y="3860479"/>
            <a:ext cx="2004234" cy="2339543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FD21E1BA-DA60-4009-91E6-E7B9732FD300}"/>
              </a:ext>
            </a:extLst>
          </p:cNvPr>
          <p:cNvSpPr txBox="1">
            <a:spLocks/>
          </p:cNvSpPr>
          <p:nvPr/>
        </p:nvSpPr>
        <p:spPr>
          <a:xfrm>
            <a:off x="5487251" y="2336873"/>
            <a:ext cx="5415678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DCL: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Equações: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AEC2A14-EBF5-4669-A576-411E9C095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594" y="2780442"/>
            <a:ext cx="2854960" cy="1297116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48D2099-CDEA-47BA-B47A-C2E68AAAA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973" y="4683541"/>
            <a:ext cx="3880515" cy="292082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40B650A-8068-48C6-813F-4B7893FD7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973" y="5045764"/>
            <a:ext cx="2661190" cy="292082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1638F61-92F0-440D-A027-4BBA4AA34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9973" y="5404422"/>
            <a:ext cx="4404168" cy="461626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965091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50C88-63E1-467D-B210-3F2F07E5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– massa pontual com ADV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61D2B2-EAFC-4007-BFBB-596024A2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Método de integração numérica utilizado:</a:t>
            </a:r>
          </a:p>
          <a:p>
            <a:pPr lvl="1"/>
            <a:r>
              <a:rPr lang="pt-BR" dirty="0" err="1"/>
              <a:t>Runge-Kutta</a:t>
            </a:r>
            <a:r>
              <a:rPr lang="pt-BR" dirty="0"/>
              <a:t> de 4ª ordem.</a:t>
            </a:r>
          </a:p>
          <a:p>
            <a:pPr lvl="2"/>
            <a:r>
              <a:rPr lang="pt-BR" dirty="0"/>
              <a:t>Solução de sistema de </a:t>
            </a:r>
            <a:r>
              <a:rPr lang="pt-BR" dirty="0" err="1"/>
              <a:t>EDOs</a:t>
            </a:r>
            <a:r>
              <a:rPr lang="pt-BR" dirty="0"/>
              <a:t> com problema de valor inicial.</a:t>
            </a:r>
          </a:p>
          <a:p>
            <a:pPr lvl="2"/>
            <a:endParaRPr lang="pt-BR" dirty="0"/>
          </a:p>
          <a:p>
            <a:r>
              <a:rPr lang="pt-BR" dirty="0"/>
              <a:t>EXPLICAR QUE PRECISOU ADAPTAR O RUNGE-KUTTA PARA EDO DE SEGUNDA ORDEM.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436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C42C2-FF65-4704-909A-22DF67AD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– viga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DD652D-1577-4273-BA5C-CC02CAD5F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42007"/>
          </a:xfrm>
        </p:spPr>
        <p:txBody>
          <a:bodyPr/>
          <a:lstStyle/>
          <a:p>
            <a:r>
              <a:rPr lang="pt-BR" dirty="0"/>
              <a:t>Objetivo:</a:t>
            </a:r>
          </a:p>
          <a:p>
            <a:pPr lvl="1"/>
            <a:r>
              <a:rPr lang="pt-BR" dirty="0"/>
              <a:t>Verificar o comportamento de uma viga em 2 casos:</a:t>
            </a:r>
          </a:p>
          <a:p>
            <a:pPr lvl="2"/>
            <a:r>
              <a:rPr lang="pt-BR" dirty="0"/>
              <a:t>Vibração livre;</a:t>
            </a:r>
          </a:p>
          <a:p>
            <a:pPr lvl="2"/>
            <a:r>
              <a:rPr lang="pt-BR" dirty="0"/>
              <a:t>Vibração forçada por força harmônica.</a:t>
            </a:r>
          </a:p>
          <a:p>
            <a:r>
              <a:rPr lang="pt-BR" dirty="0"/>
              <a:t>Problemáticas: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Método de integração numérica utilizado:</a:t>
            </a:r>
          </a:p>
          <a:p>
            <a:pPr lvl="1"/>
            <a:r>
              <a:rPr lang="pt-BR" dirty="0" err="1"/>
              <a:t>Newmark</a:t>
            </a:r>
            <a:r>
              <a:rPr lang="pt-BR" dirty="0"/>
              <a:t>.</a:t>
            </a:r>
          </a:p>
          <a:p>
            <a:pPr lvl="2"/>
            <a:r>
              <a:rPr lang="pt-BR" dirty="0"/>
              <a:t>Solução matricial com elementos finitos.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31C065-C7EF-494F-BD26-6DAC66786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625" y="4187239"/>
            <a:ext cx="3280660" cy="924476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C947850-088F-43A8-9587-47C6D28B8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057" y="4152881"/>
            <a:ext cx="3336743" cy="95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2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00922-245A-49A6-AA38-96661A56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– viga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4B567F-9C7F-4EE6-AF50-0D3CB2E33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141802083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252</TotalTime>
  <Words>275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Berlim</vt:lpstr>
      <vt:lpstr>Iniciação científica em análise de vibrações em vigas</vt:lpstr>
      <vt:lpstr>Introdução</vt:lpstr>
      <vt:lpstr>Métodos numéricos utilizados</vt:lpstr>
      <vt:lpstr>Linguagens utilizadas</vt:lpstr>
      <vt:lpstr>Evolução da pesquisa</vt:lpstr>
      <vt:lpstr>Análise – massa pontual com ADV</vt:lpstr>
      <vt:lpstr>Análise – massa pontual com ADV</vt:lpstr>
      <vt:lpstr>Análise – viga simples</vt:lpstr>
      <vt:lpstr>Análise – viga simples</vt:lpstr>
      <vt:lpstr>Análise – viga com ADV</vt:lpstr>
      <vt:lpstr>Estudo de caso – Equipe Mud Runner Baja SAE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Iniciação científica em análise de vibrações em estrutura</dc:title>
  <dc:creator>Bruno Mello</dc:creator>
  <cp:lastModifiedBy>Bruno Mello</cp:lastModifiedBy>
  <cp:revision>23</cp:revision>
  <dcterms:created xsi:type="dcterms:W3CDTF">2020-03-02T00:18:03Z</dcterms:created>
  <dcterms:modified xsi:type="dcterms:W3CDTF">2020-03-04T02:59:35Z</dcterms:modified>
</cp:coreProperties>
</file>