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8845B-1A77-49C7-BA84-975F56019EF5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337E7-D84D-4F9F-A62E-6B1A3637A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337E7-D84D-4F9F-A62E-6B1A3637A2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337E7-D84D-4F9F-A62E-6B1A3637A2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337E7-D84D-4F9F-A62E-6B1A3637A2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4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43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72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2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13595C-F0AB-40DE-9F43-E3DD4C313E3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4130A9-577E-45F2-ADCA-EE6D1EB1B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7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81955" y="250166"/>
            <a:ext cx="5287992" cy="334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Software </a:t>
            </a:r>
            <a:r>
              <a:rPr lang="en-US" sz="3200" b="1" dirty="0" smtClean="0"/>
              <a:t>Project Proposal</a:t>
            </a:r>
          </a:p>
          <a:p>
            <a:pPr algn="ctr"/>
            <a:endParaRPr lang="en-US" sz="3200" dirty="0"/>
          </a:p>
          <a:p>
            <a:pPr algn="r"/>
            <a:r>
              <a:rPr lang="en-US" i="1" u="sng" dirty="0" smtClean="0"/>
              <a:t>Introduced by</a:t>
            </a:r>
          </a:p>
          <a:p>
            <a:pPr algn="ctr"/>
            <a:endParaRPr lang="en-US" dirty="0"/>
          </a:p>
          <a:p>
            <a:pPr algn="r"/>
            <a:r>
              <a:rPr lang="en-US" dirty="0" err="1" smtClean="0"/>
              <a:t>Partho</a:t>
            </a:r>
            <a:r>
              <a:rPr lang="en-US" dirty="0" smtClean="0"/>
              <a:t> </a:t>
            </a:r>
            <a:r>
              <a:rPr lang="en-US" dirty="0" err="1" smtClean="0"/>
              <a:t>Mazumdar</a:t>
            </a:r>
            <a:r>
              <a:rPr lang="en-US" dirty="0" smtClean="0"/>
              <a:t> (143014071)</a:t>
            </a:r>
          </a:p>
          <a:p>
            <a:pPr algn="r"/>
            <a:r>
              <a:rPr lang="en-US" dirty="0" err="1" smtClean="0"/>
              <a:t>Jhuma</a:t>
            </a:r>
            <a:r>
              <a:rPr lang="en-US" dirty="0" smtClean="0"/>
              <a:t> Kabir </a:t>
            </a:r>
            <a:r>
              <a:rPr lang="en-US" dirty="0" err="1" smtClean="0"/>
              <a:t>Mim</a:t>
            </a:r>
            <a:r>
              <a:rPr lang="en-US" dirty="0" smtClean="0"/>
              <a:t> (151014062)</a:t>
            </a:r>
          </a:p>
          <a:p>
            <a:pPr algn="r"/>
            <a:r>
              <a:rPr lang="en-US" dirty="0" err="1" smtClean="0"/>
              <a:t>Sabbir</a:t>
            </a:r>
            <a:r>
              <a:rPr lang="en-US" dirty="0" smtClean="0"/>
              <a:t> Ahmed</a:t>
            </a:r>
            <a:r>
              <a:rPr lang="en-US" dirty="0" smtClean="0"/>
              <a:t> (151014076)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15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8385"/>
          </a:xfrm>
        </p:spPr>
      </p:pic>
      <p:sp>
        <p:nvSpPr>
          <p:cNvPr id="5" name="Rectangle 4"/>
          <p:cNvSpPr/>
          <p:nvPr/>
        </p:nvSpPr>
        <p:spPr>
          <a:xfrm>
            <a:off x="345057" y="5857336"/>
            <a:ext cx="11723298" cy="819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eTo</a:t>
            </a:r>
            <a:r>
              <a:rPr lang="en-US" sz="48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-Let Management System</a:t>
            </a:r>
            <a:endParaRPr lang="en-US" sz="4800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4651234"/>
            <a:ext cx="8534400" cy="1507067"/>
          </a:xfrm>
        </p:spPr>
        <p:txBody>
          <a:bodyPr/>
          <a:lstStyle/>
          <a:p>
            <a:pPr algn="ctr"/>
            <a:r>
              <a:rPr lang="en-US" i="1" dirty="0" smtClean="0">
                <a:latin typeface="Book Antiqua" panose="02040602050305030304" pitchFamily="18" charset="0"/>
              </a:rPr>
              <a:t>Preface</a:t>
            </a:r>
            <a:endParaRPr lang="en-US" i="1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13" y="777950"/>
            <a:ext cx="5313872" cy="4299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6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Book Antiqua" panose="02040602050305030304" pitchFamily="18" charset="0"/>
              </a:rPr>
              <a:t>Development  Tools</a:t>
            </a:r>
            <a:endParaRPr lang="en-US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Bootstrap.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HTML.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PHP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Database - MySQL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ook Antiqua" panose="02040602050305030304" pitchFamily="18" charset="0"/>
              </a:rPr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Implementation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9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Book Antiqua" panose="02040602050305030304" pitchFamily="18" charset="0"/>
              </a:rPr>
              <a:t>System Description</a:t>
            </a:r>
            <a:endParaRPr lang="en-US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Visitor &amp; client</a:t>
            </a:r>
          </a:p>
          <a:p>
            <a:r>
              <a:rPr lang="en-US" dirty="0" smtClean="0"/>
              <a:t>Agent/Vendor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line based</a:t>
            </a:r>
          </a:p>
          <a:p>
            <a:r>
              <a:rPr lang="en-US" dirty="0" smtClean="0"/>
              <a:t>Enough Information</a:t>
            </a:r>
          </a:p>
          <a:p>
            <a:r>
              <a:rPr lang="en-US" dirty="0" smtClean="0"/>
              <a:t>Room Wise Pictures</a:t>
            </a:r>
          </a:p>
          <a:p>
            <a:r>
              <a:rPr lang="en-US" dirty="0" smtClean="0"/>
              <a:t>Easy Booking System</a:t>
            </a:r>
          </a:p>
          <a:p>
            <a:r>
              <a:rPr lang="en-US" dirty="0" smtClean="0"/>
              <a:t>Flexible Rent Assurance</a:t>
            </a:r>
          </a:p>
          <a:p>
            <a:r>
              <a:rPr lang="en-US" dirty="0" smtClean="0"/>
              <a:t>Detailed Location With area Map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103518"/>
            <a:ext cx="8126084" cy="55812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03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9" y="319177"/>
            <a:ext cx="9527875" cy="5565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927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488</TotalTime>
  <Words>77</Words>
  <Application>Microsoft Office PowerPoint</Application>
  <PresentationFormat>Widescreen</PresentationFormat>
  <Paragraphs>41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 Antiqua</vt:lpstr>
      <vt:lpstr>Bookman Old Style</vt:lpstr>
      <vt:lpstr>Calibri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Preface</vt:lpstr>
      <vt:lpstr>Development  Tools</vt:lpstr>
      <vt:lpstr>Software Process model</vt:lpstr>
      <vt:lpstr>System Description</vt:lpstr>
      <vt:lpstr>Features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Ekantika Hossain</dc:creator>
  <cp:lastModifiedBy>Meem Kabir</cp:lastModifiedBy>
  <cp:revision>31</cp:revision>
  <dcterms:created xsi:type="dcterms:W3CDTF">2018-02-26T11:02:35Z</dcterms:created>
  <dcterms:modified xsi:type="dcterms:W3CDTF">2018-02-26T19:10:49Z</dcterms:modified>
</cp:coreProperties>
</file>