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1" r:id="rId6"/>
    <p:sldId id="259" r:id="rId7"/>
    <p:sldId id="266" r:id="rId8"/>
    <p:sldId id="262" r:id="rId9"/>
    <p:sldId id="265" r:id="rId10"/>
    <p:sldId id="260" r:id="rId11"/>
    <p:sldId id="267" r:id="rId12"/>
    <p:sldId id="25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421E"/>
    <a:srgbClr val="003E54"/>
    <a:srgbClr val="0078A2"/>
    <a:srgbClr val="00823B"/>
    <a:srgbClr val="FF2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167A-E19F-4148-ADCA-A0129321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5ED15-A0B6-4342-879C-669B2DC6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542B7-2FC1-4124-B596-FA0E0E5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91951-52CB-4B83-A36E-66B799F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7694-BE46-45F5-B4DC-F9F7792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DB5B-688C-4CDA-BCD4-EECB9CB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3AA92-03DF-4E7B-BFF1-C942A45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DFA5B-90F0-489F-AD55-9D56DC5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A077-C050-427C-82DC-68FF8CE4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A5337-4209-49A6-B7EF-4DF6372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15B54-628F-433E-A8D0-E9EBE9FA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88C9FB-05B8-4C4C-8A66-A0512904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53CCA-DA32-4CCD-9FFF-F901454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36D0B-C773-4259-9A44-589BB74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FF1A4-E23F-4725-8254-261D8D6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BC1D8-3CC1-4F4B-AF92-25C3C44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570B7-202D-4532-A586-4A2B53E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3F937-05F7-4552-B840-7F6DFBE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88280-73AB-4181-9328-E31C47E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DD97-58EE-4DC6-BE71-77D0AB1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751AB-3F9E-4D69-A35D-93D53545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FFE7F4-6997-4C1D-8AA4-C3B6184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7D864-8B96-4C68-8BC1-CB49826F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4374E-8E1E-4405-BD33-9C6D396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188D5-7C13-47B8-8CBE-69EF80C6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162F7-30B6-4EF3-9657-924D689A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3E08C-619E-4E32-9CFC-67605B82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993D9-CB76-405E-819D-0B596E03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F8EC4-1641-4B17-9102-BF11088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23AC08-1228-428C-97DE-F8A5B7E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95E36-40F5-417B-AE94-76CCDA4B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46B9-B756-433F-9A8A-FD072F55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22599-FB98-4B32-961A-97023AEC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FB6F3-251B-4B96-A40F-39D4DB7B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61661-9EF9-4727-9696-331F9BD7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5FE6E-AF64-47AD-9299-16A7E5D9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B4E3B8-3131-4C1A-B5AC-4F91853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64E34D-538C-4DBC-88FC-36111CA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99ECE4-8130-4F36-8F61-6EBB49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E6A7A-310A-4A2C-BD3A-C0EF9EF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C6753-38AB-4879-9357-D22E347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9EF83-4C24-4EF7-9979-522B220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5BF3B-5B0E-49F8-AFD8-949EB44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3A83BD-9199-4F8F-AD11-4F1BD2B3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CF6842-9E4E-4D3F-9DD6-1DF5B50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C4914-9067-4655-8D79-A5F3CBA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DE70-CC00-4571-B38D-44E48C8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7C92C-93F5-4AF9-9ACB-0894C38C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2F9D7-DDFA-4DCD-A00F-24539442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8FC7E0-96A1-4C22-8FB3-4488FC6F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9906BB-E87E-416A-952D-089FB83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00001-71B7-4C79-B4C6-1159A09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A88F-B6BB-4A80-8950-77AB397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301A5C-3368-4FA5-993E-9B72922B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6F7D3-4C04-4F5C-A20E-FC80A5A7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9D3DD-4026-46FB-B229-1F784E1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23613-F49D-479E-9D95-A37393F1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206FE-67FF-4327-9629-1F610ED5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41089-F928-43C0-8E6F-B97331F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25D22-E19E-4539-8D21-9EB916CE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55973-0209-4A78-88EF-362ABDA8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C58C-061C-44F1-A237-2E36B5F906E4}" type="datetimeFigureOut">
              <a:rPr kumimoji="1" lang="ja-JP" altLang="en-US" smtClean="0"/>
              <a:t>2023/1/15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857E4-6299-4C8A-A030-29D289901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49B6D-5371-4ED3-B0E1-76FF2309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74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Ｘ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0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六角形 2">
            <a:extLst>
              <a:ext uri="{FF2B5EF4-FFF2-40B4-BE49-F238E27FC236}">
                <a16:creationId xmlns:a16="http://schemas.microsoft.com/office/drawing/2014/main" id="{DFD1B038-57B9-CF4C-D8E1-A70B82CA5A27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Ｘ</a:t>
            </a:r>
            <a:endParaRPr lang="ja-JP" altLang="en-US" sz="36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54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34B775C3-0280-48B1-BEEF-E7DAD5C3063F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gradFill>
            <a:gsLst>
              <a:gs pos="0">
                <a:srgbClr val="00421E"/>
              </a:gs>
              <a:gs pos="100000">
                <a:srgbClr val="003E54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2294DE-05C2-4003-A10D-1AE5FE4C388B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3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4421528" y="2290653"/>
            <a:ext cx="36724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0" dirty="0">
                <a:solidFill>
                  <a:srgbClr val="00B0F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V</a:t>
            </a:r>
            <a:r>
              <a:rPr lang="en-US" altLang="ja-JP" sz="11000" dirty="0">
                <a:solidFill>
                  <a:srgbClr val="FF21D5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M</a:t>
            </a:r>
            <a:r>
              <a:rPr lang="en-US" altLang="ja-JP" sz="11000" dirty="0">
                <a:solidFill>
                  <a:srgbClr val="FFFF0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T</a:t>
            </a:r>
            <a:endParaRPr lang="ja-JP" altLang="en-US" sz="11000" dirty="0">
              <a:solidFill>
                <a:schemeClr val="bg1">
                  <a:lumMod val="65000"/>
                </a:schemeClr>
              </a:solidFill>
              <a:latin typeface="M+ 2p black" panose="020B0803020203020204" pitchFamily="50" charset="-128"/>
              <a:ea typeface="M+ 2p black" panose="020B0803020203020204" pitchFamily="50" charset="-128"/>
              <a:cs typeface="M+ 2p black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4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365919" y="2259145"/>
            <a:ext cx="4161717" cy="2215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38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VMT</a:t>
            </a:r>
            <a:endParaRPr lang="ja-JP" altLang="en-US" sz="24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73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角形 4">
            <a:extLst>
              <a:ext uri="{FF2B5EF4-FFF2-40B4-BE49-F238E27FC236}">
                <a16:creationId xmlns:a16="http://schemas.microsoft.com/office/drawing/2014/main" id="{975B3186-5056-9D02-C13C-F0392E77F222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六角形 9">
            <a:extLst>
              <a:ext uri="{FF2B5EF4-FFF2-40B4-BE49-F238E27FC236}">
                <a16:creationId xmlns:a16="http://schemas.microsoft.com/office/drawing/2014/main" id="{0B1CD92C-37D8-0617-534C-932033D6BC94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32A3CE-58B4-D12F-68F2-966EBF6B15E7}"/>
              </a:ext>
            </a:extLst>
          </p:cNvPr>
          <p:cNvSpPr/>
          <p:nvPr/>
        </p:nvSpPr>
        <p:spPr>
          <a:xfrm>
            <a:off x="3365919" y="2259145"/>
            <a:ext cx="4161717" cy="2215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38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VMT</a:t>
            </a:r>
            <a:endParaRPr lang="ja-JP" altLang="en-US" sz="24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59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！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3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A4A06018-198E-EB18-6046-30643116F69B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！</a:t>
            </a:r>
            <a:endParaRPr lang="ja-JP" altLang="en-US" sz="36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64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4309287" y="1543868"/>
            <a:ext cx="2194832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?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10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六角形 2">
            <a:extLst>
              <a:ext uri="{FF2B5EF4-FFF2-40B4-BE49-F238E27FC236}">
                <a16:creationId xmlns:a16="http://schemas.microsoft.com/office/drawing/2014/main" id="{D97A16E2-375A-FFA1-E628-2E37E5B5386D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4309287" y="1543868"/>
            <a:ext cx="2194832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39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?</a:t>
            </a:r>
            <a:endParaRPr lang="ja-JP" altLang="en-US" sz="36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20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</Words>
  <Application>Microsoft Office PowerPoint</Application>
  <PresentationFormat>ワイド画面</PresentationFormat>
  <Paragraphs>15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M+ 2c black</vt:lpstr>
      <vt:lpstr>M+ 2p black</vt:lpstr>
      <vt:lpstr>M+ 2p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11</cp:revision>
  <dcterms:created xsi:type="dcterms:W3CDTF">2020-06-26T15:27:02Z</dcterms:created>
  <dcterms:modified xsi:type="dcterms:W3CDTF">2023-01-15T09:21:35Z</dcterms:modified>
</cp:coreProperties>
</file>