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126" y="96"/>
      </p:cViewPr>
      <p:guideLst/>
    </p:cSldViewPr>
  </p:slideViewPr>
  <p:notesTextViewPr>
    <p:cViewPr>
      <p:scale>
        <a:sx n="1" d="1"/>
        <a:sy n="1" d="1"/>
      </p:scale>
      <p:origin x="0" y="-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B5AA-3015-4CC9-8899-4F2B1D091353}" type="datetimeFigureOut">
              <a:rPr lang="en-IE" smtClean="0"/>
              <a:t>25/11/2022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5A53-C098-482B-BD07-D8A1E3308D56}" type="slidenum">
              <a:rPr lang="en-IE" smtClean="0"/>
              <a:t>‹#›</a:t>
            </a:fld>
            <a:endParaRPr lang="en-IE"/>
          </a:p>
        </p:txBody>
      </p:sp>
    </p:spTree>
    <p:extLst>
      <p:ext uri="{BB962C8B-B14F-4D97-AF65-F5344CB8AC3E}">
        <p14:creationId xmlns:p14="http://schemas.microsoft.com/office/powerpoint/2010/main" val="1304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Hey check out this torus theme</a:t>
            </a:r>
          </a:p>
        </p:txBody>
      </p:sp>
      <p:sp>
        <p:nvSpPr>
          <p:cNvPr id="4" name="Slide Number Placeholder 3"/>
          <p:cNvSpPr>
            <a:spLocks noGrp="1"/>
          </p:cNvSpPr>
          <p:nvPr>
            <p:ph type="sldNum" sz="quarter" idx="5"/>
          </p:nvPr>
        </p:nvSpPr>
        <p:spPr/>
        <p:txBody>
          <a:bodyPr/>
          <a:lstStyle/>
          <a:p>
            <a:fld id="{F6FE5A53-C098-482B-BD07-D8A1E3308D56}" type="slidenum">
              <a:rPr lang="en-IE" smtClean="0"/>
              <a:t>1</a:t>
            </a:fld>
            <a:endParaRPr lang="en-IE"/>
          </a:p>
        </p:txBody>
      </p:sp>
    </p:spTree>
    <p:extLst>
      <p:ext uri="{BB962C8B-B14F-4D97-AF65-F5344CB8AC3E}">
        <p14:creationId xmlns:p14="http://schemas.microsoft.com/office/powerpoint/2010/main" val="227348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Details? We’re making boxes that the player opens in order to get parts for a thing they’re assembling. I don’t know what the thing is, but hopefully they’ll stay interested.</a:t>
            </a:r>
          </a:p>
        </p:txBody>
      </p:sp>
      <p:sp>
        <p:nvSpPr>
          <p:cNvPr id="4" name="Slide Number Placeholder 3"/>
          <p:cNvSpPr>
            <a:spLocks noGrp="1"/>
          </p:cNvSpPr>
          <p:nvPr>
            <p:ph type="sldNum" sz="quarter" idx="5"/>
          </p:nvPr>
        </p:nvSpPr>
        <p:spPr/>
        <p:txBody>
          <a:bodyPr/>
          <a:lstStyle/>
          <a:p>
            <a:fld id="{F6FE5A53-C098-482B-BD07-D8A1E3308D56}" type="slidenum">
              <a:rPr lang="en-IE" smtClean="0"/>
              <a:t>2</a:t>
            </a:fld>
            <a:endParaRPr lang="en-IE"/>
          </a:p>
        </p:txBody>
      </p:sp>
    </p:spTree>
    <p:extLst>
      <p:ext uri="{BB962C8B-B14F-4D97-AF65-F5344CB8AC3E}">
        <p14:creationId xmlns:p14="http://schemas.microsoft.com/office/powerpoint/2010/main" val="171951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is button on bottom of box</a:t>
            </a:r>
          </a:p>
          <a:p>
            <a:r>
              <a:rPr lang="en-IE" dirty="0"/>
              <a:t>Second mention the maze wraps around the edges, guide ball to a space.</a:t>
            </a:r>
          </a:p>
          <a:p>
            <a:r>
              <a:rPr lang="en-IE" dirty="0"/>
              <a:t>Third is the cog puzzle, like from </a:t>
            </a:r>
            <a:r>
              <a:rPr lang="en-IE" dirty="0" err="1"/>
              <a:t>Dreamo</a:t>
            </a:r>
            <a:endParaRPr lang="en-IE" dirty="0"/>
          </a:p>
        </p:txBody>
      </p:sp>
      <p:sp>
        <p:nvSpPr>
          <p:cNvPr id="4" name="Slide Number Placeholder 3"/>
          <p:cNvSpPr>
            <a:spLocks noGrp="1"/>
          </p:cNvSpPr>
          <p:nvPr>
            <p:ph type="sldNum" sz="quarter" idx="5"/>
          </p:nvPr>
        </p:nvSpPr>
        <p:spPr/>
        <p:txBody>
          <a:bodyPr/>
          <a:lstStyle/>
          <a:p>
            <a:fld id="{F6FE5A53-C098-482B-BD07-D8A1E3308D56}" type="slidenum">
              <a:rPr lang="en-IE" smtClean="0"/>
              <a:t>3</a:t>
            </a:fld>
            <a:endParaRPr lang="en-IE"/>
          </a:p>
        </p:txBody>
      </p:sp>
    </p:spTree>
    <p:extLst>
      <p:ext uri="{BB962C8B-B14F-4D97-AF65-F5344CB8AC3E}">
        <p14:creationId xmlns:p14="http://schemas.microsoft.com/office/powerpoint/2010/main" val="133089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 grey colour (in yellow on the bottom) is the sort of metallic surface for most of the background elements, the right band (blues) are objects that can be picked up, and the left band (yellow on normal) is interactable parts. These bands are complimentary and distinct on all vision types, but we can also give the player a slider to adjust them for personal preference.</a:t>
            </a:r>
          </a:p>
        </p:txBody>
      </p:sp>
      <p:sp>
        <p:nvSpPr>
          <p:cNvPr id="4" name="Slide Number Placeholder 3"/>
          <p:cNvSpPr>
            <a:spLocks noGrp="1"/>
          </p:cNvSpPr>
          <p:nvPr>
            <p:ph type="sldNum" sz="quarter" idx="5"/>
          </p:nvPr>
        </p:nvSpPr>
        <p:spPr/>
        <p:txBody>
          <a:bodyPr/>
          <a:lstStyle/>
          <a:p>
            <a:fld id="{F6FE5A53-C098-482B-BD07-D8A1E3308D56}" type="slidenum">
              <a:rPr lang="en-IE" smtClean="0"/>
              <a:t>4</a:t>
            </a:fld>
            <a:endParaRPr lang="en-IE"/>
          </a:p>
        </p:txBody>
      </p:sp>
    </p:spTree>
    <p:extLst>
      <p:ext uri="{BB962C8B-B14F-4D97-AF65-F5344CB8AC3E}">
        <p14:creationId xmlns:p14="http://schemas.microsoft.com/office/powerpoint/2010/main" val="34166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75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3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40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5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24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25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03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24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52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59053540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4F5522C8-50F6-2328-A180-C74AF6F81A0F}"/>
              </a:ext>
            </a:extLst>
          </p:cNvPr>
          <p:cNvPicPr>
            <a:picLocks noChangeAspect="1"/>
          </p:cNvPicPr>
          <p:nvPr/>
        </p:nvPicPr>
        <p:blipFill rotWithShape="1">
          <a:blip r:embed="rId3"/>
          <a:srcRect l="19624" r="1793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5B41FF4-BE66-50D5-B16C-D130A1358DFD}"/>
              </a:ext>
            </a:extLst>
          </p:cNvPr>
          <p:cNvSpPr>
            <a:spLocks noGrp="1"/>
          </p:cNvSpPr>
          <p:nvPr>
            <p:ph type="ctrTitle"/>
          </p:nvPr>
        </p:nvSpPr>
        <p:spPr>
          <a:xfrm>
            <a:off x="6858000" y="1524000"/>
            <a:ext cx="4572000" cy="2286000"/>
          </a:xfrm>
        </p:spPr>
        <p:txBody>
          <a:bodyPr>
            <a:normAutofit/>
          </a:bodyPr>
          <a:lstStyle/>
          <a:p>
            <a:pPr algn="l"/>
            <a:r>
              <a:rPr lang="en-IE" sz="4400" dirty="0"/>
              <a:t>Accessible VR Puzzle Game</a:t>
            </a:r>
          </a:p>
        </p:txBody>
      </p:sp>
      <p:sp>
        <p:nvSpPr>
          <p:cNvPr id="3" name="Subtitle 2">
            <a:extLst>
              <a:ext uri="{FF2B5EF4-FFF2-40B4-BE49-F238E27FC236}">
                <a16:creationId xmlns:a16="http://schemas.microsoft.com/office/drawing/2014/main" id="{919B3FC6-C95F-E749-4F9D-AC790F516150}"/>
              </a:ext>
            </a:extLst>
          </p:cNvPr>
          <p:cNvSpPr>
            <a:spLocks noGrp="1"/>
          </p:cNvSpPr>
          <p:nvPr>
            <p:ph type="subTitle" idx="1"/>
          </p:nvPr>
        </p:nvSpPr>
        <p:spPr>
          <a:xfrm>
            <a:off x="6858000" y="4571999"/>
            <a:ext cx="4572000" cy="1524000"/>
          </a:xfrm>
        </p:spPr>
        <p:txBody>
          <a:bodyPr>
            <a:normAutofit/>
          </a:bodyPr>
          <a:lstStyle/>
          <a:p>
            <a:pPr algn="l"/>
            <a:endParaRPr lang="en-IE"/>
          </a:p>
        </p:txBody>
      </p:sp>
    </p:spTree>
    <p:extLst>
      <p:ext uri="{BB962C8B-B14F-4D97-AF65-F5344CB8AC3E}">
        <p14:creationId xmlns:p14="http://schemas.microsoft.com/office/powerpoint/2010/main" val="25798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FBD8-216D-F41E-D95D-22E9E19ED245}"/>
              </a:ext>
            </a:extLst>
          </p:cNvPr>
          <p:cNvSpPr>
            <a:spLocks noGrp="1"/>
          </p:cNvSpPr>
          <p:nvPr>
            <p:ph type="title"/>
          </p:nvPr>
        </p:nvSpPr>
        <p:spPr/>
        <p:txBody>
          <a:bodyPr/>
          <a:lstStyle/>
          <a:p>
            <a:r>
              <a:rPr lang="en-IE" dirty="0"/>
              <a:t>Core Concept</a:t>
            </a:r>
          </a:p>
        </p:txBody>
      </p:sp>
      <p:sp>
        <p:nvSpPr>
          <p:cNvPr id="3" name="Content Placeholder 2">
            <a:extLst>
              <a:ext uri="{FF2B5EF4-FFF2-40B4-BE49-F238E27FC236}">
                <a16:creationId xmlns:a16="http://schemas.microsoft.com/office/drawing/2014/main" id="{15B1D3E6-DDD1-AD0C-7B40-67031FDF3602}"/>
              </a:ext>
            </a:extLst>
          </p:cNvPr>
          <p:cNvSpPr>
            <a:spLocks noGrp="1"/>
          </p:cNvSpPr>
          <p:nvPr>
            <p:ph idx="1"/>
          </p:nvPr>
        </p:nvSpPr>
        <p:spPr/>
        <p:txBody>
          <a:bodyPr/>
          <a:lstStyle/>
          <a:p>
            <a:r>
              <a:rPr lang="en-IE" dirty="0"/>
              <a:t>Puzzle Boxes</a:t>
            </a:r>
          </a:p>
          <a:p>
            <a:r>
              <a:rPr lang="en-IE" dirty="0"/>
              <a:t>Contents are put together to form an assembly</a:t>
            </a:r>
          </a:p>
        </p:txBody>
      </p:sp>
    </p:spTree>
    <p:extLst>
      <p:ext uri="{BB962C8B-B14F-4D97-AF65-F5344CB8AC3E}">
        <p14:creationId xmlns:p14="http://schemas.microsoft.com/office/powerpoint/2010/main" val="31824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A5106A-D94D-0FD1-2B1E-5050BDED830C}"/>
              </a:ext>
            </a:extLst>
          </p:cNvPr>
          <p:cNvPicPr>
            <a:picLocks noChangeAspect="1"/>
          </p:cNvPicPr>
          <p:nvPr/>
        </p:nvPicPr>
        <p:blipFill rotWithShape="1">
          <a:blip r:embed="rId3"/>
          <a:srcRect l="29512" r="18431"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C8B5CF-6330-7236-C8D5-7E829B7A65C1}"/>
              </a:ext>
            </a:extLst>
          </p:cNvPr>
          <p:cNvSpPr>
            <a:spLocks noGrp="1"/>
          </p:cNvSpPr>
          <p:nvPr>
            <p:ph idx="1"/>
          </p:nvPr>
        </p:nvSpPr>
        <p:spPr>
          <a:xfrm>
            <a:off x="762000" y="2286000"/>
            <a:ext cx="5334000" cy="3810001"/>
          </a:xfrm>
        </p:spPr>
        <p:txBody>
          <a:bodyPr>
            <a:normAutofit/>
          </a:bodyPr>
          <a:lstStyle/>
          <a:p>
            <a:r>
              <a:rPr lang="en-IE" sz="2400" dirty="0"/>
              <a:t>First “level” is almost a tutorial.</a:t>
            </a:r>
          </a:p>
          <a:p>
            <a:r>
              <a:rPr lang="en-IE" sz="2400" dirty="0"/>
              <a:t>Second up is a 3d marble maze.</a:t>
            </a:r>
          </a:p>
          <a:p>
            <a:r>
              <a:rPr lang="en-IE" sz="2400" dirty="0"/>
              <a:t>Third is a mechanical cogs puzzle.</a:t>
            </a:r>
          </a:p>
          <a:p>
            <a:r>
              <a:rPr lang="en-IE" sz="2400" dirty="0"/>
              <a:t>We’ll see about having time for more.</a:t>
            </a:r>
          </a:p>
        </p:txBody>
      </p:sp>
      <p:sp>
        <p:nvSpPr>
          <p:cNvPr id="2" name="Title 1">
            <a:extLst>
              <a:ext uri="{FF2B5EF4-FFF2-40B4-BE49-F238E27FC236}">
                <a16:creationId xmlns:a16="http://schemas.microsoft.com/office/drawing/2014/main" id="{19469330-841A-8F0B-7B14-8AF8B712F017}"/>
              </a:ext>
            </a:extLst>
          </p:cNvPr>
          <p:cNvSpPr>
            <a:spLocks noGrp="1"/>
          </p:cNvSpPr>
          <p:nvPr>
            <p:ph type="title"/>
          </p:nvPr>
        </p:nvSpPr>
        <p:spPr>
          <a:xfrm>
            <a:off x="762000" y="762000"/>
            <a:ext cx="5334000" cy="1524000"/>
          </a:xfrm>
        </p:spPr>
        <p:txBody>
          <a:bodyPr>
            <a:normAutofit/>
          </a:bodyPr>
          <a:lstStyle/>
          <a:p>
            <a:r>
              <a:rPr lang="en-IE" sz="3200"/>
              <a:t>Level Design</a:t>
            </a:r>
          </a:p>
        </p:txBody>
      </p:sp>
      <p:sp>
        <p:nvSpPr>
          <p:cNvPr id="5" name="TextBox 4">
            <a:extLst>
              <a:ext uri="{FF2B5EF4-FFF2-40B4-BE49-F238E27FC236}">
                <a16:creationId xmlns:a16="http://schemas.microsoft.com/office/drawing/2014/main" id="{78B8CAF2-DDFC-3F57-B9DB-232FD4C862B7}"/>
              </a:ext>
            </a:extLst>
          </p:cNvPr>
          <p:cNvSpPr txBox="1"/>
          <p:nvPr/>
        </p:nvSpPr>
        <p:spPr>
          <a:xfrm>
            <a:off x="8666601" y="6338500"/>
            <a:ext cx="3525397" cy="276999"/>
          </a:xfrm>
          <a:prstGeom prst="rect">
            <a:avLst/>
          </a:prstGeom>
          <a:noFill/>
        </p:spPr>
        <p:txBody>
          <a:bodyPr wrap="square" rtlCol="0">
            <a:spAutoFit/>
          </a:bodyPr>
          <a:lstStyle/>
          <a:p>
            <a:r>
              <a:rPr lang="en-IE" sz="1200" dirty="0"/>
              <a:t>Screenshot from </a:t>
            </a:r>
            <a:r>
              <a:rPr lang="en-IE" sz="1200" dirty="0" err="1"/>
              <a:t>Dreamo</a:t>
            </a:r>
            <a:r>
              <a:rPr lang="en-IE" sz="1200" dirty="0"/>
              <a:t> steam store page</a:t>
            </a:r>
          </a:p>
        </p:txBody>
      </p:sp>
    </p:spTree>
    <p:extLst>
      <p:ext uri="{BB962C8B-B14F-4D97-AF65-F5344CB8AC3E}">
        <p14:creationId xmlns:p14="http://schemas.microsoft.com/office/powerpoint/2010/main" val="34382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780-28C5-CEC6-633B-E2889FE84093}"/>
              </a:ext>
            </a:extLst>
          </p:cNvPr>
          <p:cNvSpPr>
            <a:spLocks noGrp="1"/>
          </p:cNvSpPr>
          <p:nvPr>
            <p:ph type="title"/>
          </p:nvPr>
        </p:nvSpPr>
        <p:spPr/>
        <p:txBody>
          <a:bodyPr/>
          <a:lstStyle/>
          <a:p>
            <a:r>
              <a:rPr lang="en-IE" dirty="0"/>
              <a:t>Colour Selection</a:t>
            </a:r>
          </a:p>
        </p:txBody>
      </p:sp>
      <p:pic>
        <p:nvPicPr>
          <p:cNvPr id="9" name="Content Placeholder 8">
            <a:extLst>
              <a:ext uri="{FF2B5EF4-FFF2-40B4-BE49-F238E27FC236}">
                <a16:creationId xmlns:a16="http://schemas.microsoft.com/office/drawing/2014/main" id="{B3DE0E74-576C-FF15-ED52-32E641318B44}"/>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2" y="2663032"/>
            <a:ext cx="7635876" cy="3817938"/>
          </a:xfrm>
        </p:spPr>
      </p:pic>
    </p:spTree>
    <p:extLst>
      <p:ext uri="{BB962C8B-B14F-4D97-AF65-F5344CB8AC3E}">
        <p14:creationId xmlns:p14="http://schemas.microsoft.com/office/powerpoint/2010/main" val="275449612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53C22"/>
      </a:dk2>
      <a:lt2>
        <a:srgbClr val="E8E3E2"/>
      </a:lt2>
      <a:accent1>
        <a:srgbClr val="49B0BE"/>
      </a:accent1>
      <a:accent2>
        <a:srgbClr val="3AB28E"/>
      </a:accent2>
      <a:accent3>
        <a:srgbClr val="46B666"/>
      </a:accent3>
      <a:accent4>
        <a:srgbClr val="4AB23A"/>
      </a:accent4>
      <a:accent5>
        <a:srgbClr val="7FB044"/>
      </a:accent5>
      <a:accent6>
        <a:srgbClr val="A3A736"/>
      </a:accent6>
      <a:hlink>
        <a:srgbClr val="5490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212</Words>
  <Application>Microsoft Office PowerPoint</Application>
  <PresentationFormat>Widescreen</PresentationFormat>
  <Paragraphs>21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 Next LT Pro Light</vt:lpstr>
      <vt:lpstr>Calibri</vt:lpstr>
      <vt:lpstr>Sitka Subheading</vt:lpstr>
      <vt:lpstr>PebbleVTI</vt:lpstr>
      <vt:lpstr>Accessible VR Puzzle Game</vt:lpstr>
      <vt:lpstr>Core Concept</vt:lpstr>
      <vt:lpstr>Level Design</vt:lpstr>
      <vt:lpstr>Colour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VR Puzzle Game</dc:title>
  <dc:creator>Kate Johnston</dc:creator>
  <cp:lastModifiedBy>Kate Johnston</cp:lastModifiedBy>
  <cp:revision>1</cp:revision>
  <dcterms:created xsi:type="dcterms:W3CDTF">2022-11-25T03:03:52Z</dcterms:created>
  <dcterms:modified xsi:type="dcterms:W3CDTF">2022-11-25T05:53:53Z</dcterms:modified>
</cp:coreProperties>
</file>