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cc5fe09f28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cc5fe09f28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cc5fe09f28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cc5fe09f28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cc5fe09f28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cc5fe09f28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cc5fe09f28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cc5fe09f28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2cc5fe09f2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2cc5fe09f2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cc5fe09f2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cc5fe09f2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cc5fe09f28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cc5fe09f28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cc5fe09f28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cc5fe09f28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cc5fe09f28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cc5fe09f28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cc5fe09f28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cc5fe09f28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cc5fe09f28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cc5fe09f28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cc5fe09f28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cc5fe09f28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2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22.png"/><Relationship Id="rId5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5" Type="http://schemas.openxmlformats.org/officeDocument/2006/relationships/image" Target="../media/image12.png"/><Relationship Id="rId6" Type="http://schemas.openxmlformats.org/officeDocument/2006/relationships/image" Target="../media/image2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5.png"/><Relationship Id="rId4" Type="http://schemas.openxmlformats.org/officeDocument/2006/relationships/image" Target="../media/image1.png"/><Relationship Id="rId5" Type="http://schemas.openxmlformats.org/officeDocument/2006/relationships/image" Target="../media/image26.png"/><Relationship Id="rId6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15.png"/><Relationship Id="rId5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/>
        </p:nvSpPr>
        <p:spPr>
          <a:xfrm>
            <a:off x="535050" y="320300"/>
            <a:ext cx="7921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 the cumulative sum of stages crossed over `start_datetime` for each `P_ID`, excluding the most recent `start_datetime`</a:t>
            </a:r>
            <a:endParaRPr/>
          </a:p>
        </p:txBody>
      </p:sp>
      <p:pic>
        <p:nvPicPr>
          <p:cNvPr id="108" name="Google Shape;108;p22"/>
          <p:cNvPicPr preferRelativeResize="0"/>
          <p:nvPr/>
        </p:nvPicPr>
        <p:blipFill rotWithShape="1">
          <a:blip r:embed="rId4">
            <a:alphaModFix/>
          </a:blip>
          <a:srcRect b="0" l="0" r="0" t="3688"/>
          <a:stretch/>
        </p:blipFill>
        <p:spPr>
          <a:xfrm>
            <a:off x="919550" y="848725"/>
            <a:ext cx="6760150" cy="413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/>
          <p:nvPr/>
        </p:nvSpPr>
        <p:spPr>
          <a:xfrm>
            <a:off x="313225" y="477200"/>
            <a:ext cx="7375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 players who scored more than 50% of the average score, scored by the sum of scores for each `P_ID`</a:t>
            </a:r>
            <a:endParaRPr/>
          </a:p>
        </p:txBody>
      </p:sp>
      <p:pic>
        <p:nvPicPr>
          <p:cNvPr id="114" name="Google Shape;114;p23"/>
          <p:cNvPicPr preferRelativeResize="0"/>
          <p:nvPr/>
        </p:nvPicPr>
        <p:blipFill rotWithShape="1">
          <a:blip r:embed="rId4">
            <a:alphaModFix/>
          </a:blip>
          <a:srcRect b="5970" l="0" r="33594" t="0"/>
          <a:stretch/>
        </p:blipFill>
        <p:spPr>
          <a:xfrm>
            <a:off x="5669525" y="1092801"/>
            <a:ext cx="2949475" cy="387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3"/>
          <p:cNvPicPr preferRelativeResize="0"/>
          <p:nvPr/>
        </p:nvPicPr>
        <p:blipFill rotWithShape="1">
          <a:blip r:embed="rId5">
            <a:alphaModFix/>
          </a:blip>
          <a:srcRect b="0" l="0" r="56007" t="7364"/>
          <a:stretch/>
        </p:blipFill>
        <p:spPr>
          <a:xfrm>
            <a:off x="1627325" y="1092800"/>
            <a:ext cx="3223649" cy="387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/>
        </p:nvSpPr>
        <p:spPr>
          <a:xfrm>
            <a:off x="540525" y="1586650"/>
            <a:ext cx="6021000" cy="22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/>
              <a:t>Adopting best practices in SQL analysis ensures accurate and reliable insights. This includes data validation, query optimization, and documentation for future reference.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SQL analysis offers a powerful lens into game performance and player behavior. By leveraging these insights, game developers can drive engagement, retention, and revenue growth.</a:t>
            </a:r>
            <a:endParaRPr sz="1700"/>
          </a:p>
        </p:txBody>
      </p:sp>
      <p:sp>
        <p:nvSpPr>
          <p:cNvPr id="121" name="Google Shape;121;p24"/>
          <p:cNvSpPr txBox="1"/>
          <p:nvPr/>
        </p:nvSpPr>
        <p:spPr>
          <a:xfrm>
            <a:off x="1906275" y="743975"/>
            <a:ext cx="2807100" cy="6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2"/>
                </a:solidFill>
              </a:rPr>
              <a:t>CONCLUSION</a:t>
            </a:r>
            <a:endParaRPr b="1" sz="3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749625"/>
            <a:ext cx="2852324" cy="2334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97375" y="2244275"/>
            <a:ext cx="3285726" cy="274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28150" y="1663775"/>
            <a:ext cx="3097501" cy="211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" name="Google Shape;82;p19"/>
          <p:cNvCxnSpPr/>
          <p:nvPr/>
        </p:nvCxnSpPr>
        <p:spPr>
          <a:xfrm rot="10800000">
            <a:off x="4573925" y="-5900"/>
            <a:ext cx="0" cy="524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3" name="Google Shape;83;p19"/>
          <p:cNvSpPr txBox="1"/>
          <p:nvPr/>
        </p:nvSpPr>
        <p:spPr>
          <a:xfrm>
            <a:off x="180175" y="152400"/>
            <a:ext cx="42195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 the total number of stages crossed at each difficulty level for Level 2 with players using `zm_series` devices. Arrange the result in decreasing order of the total number of stages crossed.-</a:t>
            </a:r>
            <a:endParaRPr/>
          </a:p>
        </p:txBody>
      </p:sp>
      <p:pic>
        <p:nvPicPr>
          <p:cNvPr id="84" name="Google Shape;84;p19"/>
          <p:cNvPicPr preferRelativeResize="0"/>
          <p:nvPr/>
        </p:nvPicPr>
        <p:blipFill rotWithShape="1">
          <a:blip r:embed="rId3">
            <a:alphaModFix/>
          </a:blip>
          <a:srcRect b="0" l="0" r="14317" t="0"/>
          <a:stretch/>
        </p:blipFill>
        <p:spPr>
          <a:xfrm>
            <a:off x="0" y="3430075"/>
            <a:ext cx="4573925" cy="1724553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875" y="1370425"/>
            <a:ext cx="4498050" cy="1951141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9"/>
          <p:cNvSpPr txBox="1"/>
          <p:nvPr/>
        </p:nvSpPr>
        <p:spPr>
          <a:xfrm>
            <a:off x="5044700" y="152400"/>
            <a:ext cx="36963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Find `Level` and its corresponding `Level_code`wise sum of lives earned, excluding Level 0. Arrange in ascending order of level.</a:t>
            </a:r>
            <a:endParaRPr/>
          </a:p>
        </p:txBody>
      </p:sp>
      <p:pic>
        <p:nvPicPr>
          <p:cNvPr id="87" name="Google Shape;87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78725" y="2902275"/>
            <a:ext cx="4265276" cy="344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9"/>
          <p:cNvPicPr preferRelativeResize="0"/>
          <p:nvPr/>
        </p:nvPicPr>
        <p:blipFill rotWithShape="1">
          <a:blip r:embed="rId6">
            <a:alphaModFix/>
          </a:blip>
          <a:srcRect b="0" l="0" r="12572" t="0"/>
          <a:stretch/>
        </p:blipFill>
        <p:spPr>
          <a:xfrm>
            <a:off x="4605875" y="1177725"/>
            <a:ext cx="4573924" cy="172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 txBox="1"/>
          <p:nvPr/>
        </p:nvSpPr>
        <p:spPr>
          <a:xfrm>
            <a:off x="-174375" y="259600"/>
            <a:ext cx="9144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each player and date, determine how many `kill_counts` were played by the player so far using windows functions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20"/>
          <p:cNvPicPr preferRelativeResize="0"/>
          <p:nvPr/>
        </p:nvPicPr>
        <p:blipFill rotWithShape="1">
          <a:blip r:embed="rId4">
            <a:alphaModFix/>
          </a:blip>
          <a:srcRect b="0" l="0" r="24035" t="0"/>
          <a:stretch/>
        </p:blipFill>
        <p:spPr>
          <a:xfrm>
            <a:off x="1935350" y="2216575"/>
            <a:ext cx="4626300" cy="396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0950" y="903900"/>
            <a:ext cx="8402101" cy="130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/>
        </p:nvSpPr>
        <p:spPr>
          <a:xfrm>
            <a:off x="354525" y="575350"/>
            <a:ext cx="8789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 the top 3 scores based on each `Dev_ID` and rank them in increasing order using `Row_Number`. Display the difficulty as well.</a:t>
            </a:r>
            <a:endParaRPr/>
          </a:p>
        </p:txBody>
      </p:sp>
      <p:pic>
        <p:nvPicPr>
          <p:cNvPr id="101" name="Google Shape;10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31800" y="1343350"/>
            <a:ext cx="3706319" cy="3800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1063" y="1454100"/>
            <a:ext cx="5405025" cy="143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