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26-Apr-25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26-Apr-25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26-Apr-25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26-Apr-25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26-Apr-25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SAL_BW_Project_3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Retail Sales Data – Price Trends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24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07" y="798652"/>
            <a:ext cx="6119694" cy="3671816"/>
          </a:xfrm>
          <a:prstGeom prst="rect">
            <a:avLst/>
          </a:prstGeo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2" y="989653"/>
            <a:ext cx="5116010" cy="38370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2868" y="5034988"/>
            <a:ext cx="483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Pie chart: Contribution of top 5 customers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894381" y="503498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Heatmap</a:t>
            </a:r>
            <a:r>
              <a:rPr lang="en-US" dirty="0"/>
              <a:t>: Sales by month and country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83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45" y="138896"/>
            <a:ext cx="8967057" cy="798653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Insights from Analysis </a:t>
            </a:r>
            <a:b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263" y="1030146"/>
            <a:ext cx="11100123" cy="54401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1. Sales Trends :</a:t>
            </a:r>
          </a:p>
          <a:p>
            <a:pPr marL="0" indent="0" algn="just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observed a significant increase in sales starting from December 2009, peaking at approximately 70,000. However, the growth was followed by a gradual decline in the subsequent months and years. To boost future sales, we suggest: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Price reductions,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Offering more discounts, or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Promoting high-rated products.</a:t>
            </a:r>
          </a:p>
          <a:p>
            <a:pPr marL="0" indent="0" algn="just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2. Top Contributing Countries :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United States was the top contributor to sales every month.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United Kingdom saw a spike in December, emerging as the highest contributor for that month.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France showed the lowest sales revenue.</a:t>
            </a:r>
          </a:p>
          <a:p>
            <a:pPr marL="0" indent="0" algn="just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3. Top Customers :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Customer ID 16393 contributed 27% of the total orders.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Customer ID 15542 had the smallest contribution at 15%. This insight could help target top customers with personalized offers or loyalty programs.</a:t>
            </a:r>
          </a:p>
          <a:p>
            <a:pPr marL="0" indent="0" algn="just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4. Monthly and Country-wise Sales Distribution :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United States led in sales every month, while United Kingdom dominated in December.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Identifying seasonal trends and focusing marketing efforts on high-performing countries during peak months could maximize revenue.</a:t>
            </a:r>
          </a:p>
        </p:txBody>
      </p:sp>
    </p:spTree>
    <p:extLst>
      <p:ext uri="{BB962C8B-B14F-4D97-AF65-F5344CB8AC3E}">
        <p14:creationId xmlns:p14="http://schemas.microsoft.com/office/powerpoint/2010/main" val="21537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066" y="2716192"/>
            <a:ext cx="8596668" cy="1320800"/>
          </a:xfrm>
        </p:spPr>
        <p:txBody>
          <a:bodyPr>
            <a:noAutofit/>
          </a:bodyPr>
          <a:lstStyle/>
          <a:p>
            <a:r>
              <a:rPr lang="en-US" sz="8800" dirty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64606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Objective: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5562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Clean and merge multiple retail CSV files, load them into SQL, extract business insights, and perform sales trend analysis using Pandas,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Index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832479" cy="388077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Part 1: Data Preparation (Using Pandas)</a:t>
            </a:r>
          </a:p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Part 2: SQL Insights</a:t>
            </a:r>
          </a:p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Part 3: EDA &amp; Visualization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8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982950" cy="1320800"/>
          </a:xfrm>
        </p:spPr>
        <p:txBody>
          <a:bodyPr>
            <a:noAutofit/>
          </a:bodyPr>
          <a:lstStyle/>
          <a:p>
            <a:r>
              <a:rPr lang="en-US" sz="4000" b="1" dirty="0"/>
              <a:t>Part 1: Data Preparation (Using Pandas)</a:t>
            </a:r>
            <a:br>
              <a:rPr lang="en-US" sz="4000" b="1" dirty="0"/>
            </a:br>
            <a:endParaRPr lang="en-IN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6374" y="1725811"/>
            <a:ext cx="10437449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 and use the Retail Dataset from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merge the data: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 missing values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 duplicate or canceled orders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columns like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TotalPrice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Quantity *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UnitPrice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 cleaned data to a CSV.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2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b="1" dirty="0"/>
              <a:t>Part 2: SQL Insights</a:t>
            </a:r>
            <a:br>
              <a:rPr lang="en-IN" sz="4400" b="1" dirty="0"/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832479" cy="388077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Top 10 customers by total spending.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Total sales by country.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Find the month with the highest sales.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Average order value per customer.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4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2" y="103260"/>
            <a:ext cx="5448423" cy="30647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33" y="3501375"/>
            <a:ext cx="5437842" cy="29964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4" y="103260"/>
            <a:ext cx="5548651" cy="3121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5" y="3464492"/>
            <a:ext cx="5343953" cy="30059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9478" y="3187493"/>
            <a:ext cx="2875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1.Top 10 customers by total spending</a:t>
            </a:r>
            <a:endParaRPr lang="en-IN" sz="1200" dirty="0"/>
          </a:p>
        </p:txBody>
      </p:sp>
      <p:sp>
        <p:nvSpPr>
          <p:cNvPr id="8" name="Rectangle 7"/>
          <p:cNvSpPr/>
          <p:nvPr/>
        </p:nvSpPr>
        <p:spPr>
          <a:xfrm>
            <a:off x="8112179" y="3224376"/>
            <a:ext cx="19319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2.Total sales by country.</a:t>
            </a:r>
          </a:p>
        </p:txBody>
      </p:sp>
      <p:sp>
        <p:nvSpPr>
          <p:cNvPr id="9" name="Rectangle 8"/>
          <p:cNvSpPr/>
          <p:nvPr/>
        </p:nvSpPr>
        <p:spPr>
          <a:xfrm>
            <a:off x="1576800" y="6489960"/>
            <a:ext cx="46310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3.Find the month with the highest sales.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12179" y="6503650"/>
            <a:ext cx="28246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4.Average order value per customer.</a:t>
            </a:r>
          </a:p>
        </p:txBody>
      </p:sp>
    </p:spTree>
    <p:extLst>
      <p:ext uri="{BB962C8B-B14F-4D97-AF65-F5344CB8AC3E}">
        <p14:creationId xmlns:p14="http://schemas.microsoft.com/office/powerpoint/2010/main" val="197168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3621"/>
            <a:ext cx="8596668" cy="435980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Insights Drawn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72272"/>
            <a:ext cx="10677431" cy="559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1.Top 10 customers by total spending.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-This shows a list of the 10 customers who have spent the most money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total.The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list is sorted from the highest spender to the lowest among the top 10.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2.Total sales by country.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-Displays the total sales (spending) grouped by each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country.The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results are sorted in descending order, so the country with the highest total sales appears at the top.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3.Find the month with the highest sales.</a:t>
            </a:r>
          </a:p>
          <a:p>
            <a:pPr marL="0" indent="0" algn="just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Shows which month (by name) had the highest total sales across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dataset.It’s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sorted in descending order of sales and limited to just the top month.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4.Average order value per customer.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-Calculates the average amount spent per order by each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customer.The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result is sorted by highest average order value, so you can identify high-spending customers per order.</a:t>
            </a:r>
          </a:p>
          <a:p>
            <a:pPr marL="0" indent="0" algn="just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7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937"/>
          </a:xfrm>
        </p:spPr>
        <p:txBody>
          <a:bodyPr>
            <a:noAutofit/>
          </a:bodyPr>
          <a:lstStyle/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Part 3: EDA &amp; Visualization</a:t>
            </a:r>
            <a:b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272317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 Pandas for group-by aggregations and filtering.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Visualizations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Time series line plot: Monthly sales trend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Bar chart: Top countries by revenue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Pie chart: Contribution of top 5 customers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Sales by month and country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05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179" y="505105"/>
            <a:ext cx="6017274" cy="4344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50" y="505105"/>
            <a:ext cx="6377651" cy="42405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6998" y="4850010"/>
            <a:ext cx="466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1.Time series line plot: Monthly sales trend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191957" y="4850010"/>
            <a:ext cx="416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Bar chart: Top countries by revenue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32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440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SAL_BW_Project_3</vt:lpstr>
      <vt:lpstr>Objective:</vt:lpstr>
      <vt:lpstr>Index</vt:lpstr>
      <vt:lpstr>Part 1: Data Preparation (Using Pandas) </vt:lpstr>
      <vt:lpstr>Part 2: SQL Insights </vt:lpstr>
      <vt:lpstr>PowerPoint Presentation</vt:lpstr>
      <vt:lpstr>Insights Drawn</vt:lpstr>
      <vt:lpstr>Part 3: EDA &amp; Visualization </vt:lpstr>
      <vt:lpstr>PowerPoint Presentation</vt:lpstr>
      <vt:lpstr>PowerPoint Presentation</vt:lpstr>
      <vt:lpstr>Insights from Analysis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SAL_BW_Project_3</dc:title>
  <dc:creator>ADMIN</dc:creator>
  <cp:lastModifiedBy>Meena M</cp:lastModifiedBy>
  <cp:revision>7</cp:revision>
  <dcterms:created xsi:type="dcterms:W3CDTF">2025-04-26T08:00:39Z</dcterms:created>
  <dcterms:modified xsi:type="dcterms:W3CDTF">2025-04-26T11:18:06Z</dcterms:modified>
</cp:coreProperties>
</file>