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extLst>
            <c:ext xmlns:c16="http://schemas.microsoft.com/office/drawing/2014/chart" uri="{C3380CC4-5D6E-409C-BE32-E72D297353CC}">
              <c16:uniqueId val="{00000000-F9B8-AC40-AA21-195893A749E2}"/>
            </c:ext>
          </c:extLst>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smooth val="0"/>
          <c:extLst>
            <c:ext xmlns:c16="http://schemas.microsoft.com/office/drawing/2014/chart" uri="{C3380CC4-5D6E-409C-BE32-E72D297353CC}">
              <c16:uniqueId val="{00000001-F9B8-AC40-AA21-195893A749E2}"/>
            </c:ext>
          </c:extLst>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54111"/>
            <a:ext cx="8610600" cy="2677656"/>
          </a:xfrm>
          <a:prstGeom prst="rect">
            <a:avLst/>
          </a:prstGeom>
          <a:noFill/>
        </p:spPr>
        <p:txBody>
          <a:bodyPr wrap="square" rtlCol="0">
            <a:spAutoFit/>
          </a:bodyPr>
          <a:lstStyle/>
          <a:p>
            <a:r>
              <a:rPr lang="en-US" sz="2400"/>
              <a:t>STUDENT NAME:</a:t>
            </a:r>
            <a:r>
              <a:rPr lang="en-IN" sz="2400"/>
              <a:t> MEENA S</a:t>
            </a:r>
            <a:endParaRPr lang="en-US" sz="2400" dirty="0"/>
          </a:p>
          <a:p>
            <a:r>
              <a:rPr lang="en-US" sz="2400" dirty="0"/>
              <a:t>REGISTER NO:</a:t>
            </a:r>
            <a:endParaRPr lang="en-IN" sz="2400" dirty="0"/>
          </a:p>
          <a:p>
            <a:r>
              <a:rPr lang="en-IN" sz="2400" dirty="0"/>
              <a:t>NAAN MUDHALVAN ID: </a:t>
            </a:r>
            <a:endParaRPr lang="en-US" sz="2400" dirty="0"/>
          </a:p>
          <a:p>
            <a:r>
              <a:rPr lang="en-US" sz="2400" dirty="0"/>
              <a:t>DEPARTMENT:</a:t>
            </a:r>
          </a:p>
          <a:p>
            <a:r>
              <a:rPr lang="en-US" sz="2400" dirty="0"/>
              <a:t>COLLEGE</a:t>
            </a:r>
            <a:r>
              <a:rPr lang="en-IN" sz="2400" dirty="0"/>
              <a:t>: SRI KANYAKA PARAMESWARI ARTS AND SCIENCE COLLEGE FOR WOMEN, CHENNAI -600001.</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508F062-7EF6-02CB-6319-A81678F4DB60}"/>
              </a:ext>
            </a:extLst>
          </p:cNvPr>
          <p:cNvSpPr txBox="1"/>
          <p:nvPr/>
        </p:nvSpPr>
        <p:spPr>
          <a:xfrm>
            <a:off x="2623995" y="1584011"/>
            <a:ext cx="6100074" cy="3139321"/>
          </a:xfrm>
          <a:prstGeom prst="rect">
            <a:avLst/>
          </a:prstGeom>
          <a:noFill/>
        </p:spPr>
        <p:txBody>
          <a:bodyPr wrap="square">
            <a:spAutoFit/>
          </a:bodyPr>
          <a:lstStyle/>
          <a:p>
            <a:r>
              <a:rPr lang="en-US" b="1"/>
              <a:t>DATA SET</a:t>
            </a:r>
            <a:r>
              <a:rPr lang="en-US"/>
              <a:t>:</a:t>
            </a:r>
            <a:endParaRPr lang="en-IN"/>
          </a:p>
          <a:p>
            <a:r>
              <a:rPr lang="en-US"/>
              <a:t>1.Kaggle2.Employee dataset</a:t>
            </a:r>
            <a:r>
              <a:rPr lang="en-IN"/>
              <a:t>.</a:t>
            </a:r>
          </a:p>
          <a:p>
            <a:endParaRPr lang="en-IN"/>
          </a:p>
          <a:p>
            <a:r>
              <a:rPr lang="en-US" b="1"/>
              <a:t>FEATURE SELECTION:</a:t>
            </a:r>
            <a:endParaRPr lang="en-IN" b="1"/>
          </a:p>
          <a:p>
            <a:r>
              <a:rPr lang="en-US"/>
              <a:t>1.Slicer.2.Conditional Formatting.3.Designing</a:t>
            </a:r>
            <a:r>
              <a:rPr lang="en-IN"/>
              <a:t>.</a:t>
            </a:r>
          </a:p>
          <a:p>
            <a:endParaRPr lang="en-IN"/>
          </a:p>
          <a:p>
            <a:r>
              <a:rPr lang="en-IN" b="1"/>
              <a:t>D</a:t>
            </a:r>
            <a:r>
              <a:rPr lang="en-US" b="1"/>
              <a:t>ATA CLEANING</a:t>
            </a:r>
            <a:r>
              <a:rPr lang="en-US"/>
              <a:t>: 1. Missing values.2. Irrelevant data.3. Correct Errors.4. Remove Unnecessary Columns and Rows</a:t>
            </a:r>
            <a:endParaRPr lang="en-IN"/>
          </a:p>
          <a:p>
            <a:endParaRPr lang="en-IN"/>
          </a:p>
          <a:p>
            <a:r>
              <a:rPr lang="en-US" b="1"/>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D7577C56-1AF1-379E-9D15-74EEE5DB3AA4}"/>
              </a:ext>
            </a:extLst>
          </p:cNvPr>
          <p:cNvGraphicFramePr>
            <a:graphicFrameLocks/>
          </p:cNvGraphicFramePr>
          <p:nvPr>
            <p:extLst>
              <p:ext uri="{D42A27DB-BD31-4B8C-83A1-F6EECF244321}">
                <p14:modId xmlns:p14="http://schemas.microsoft.com/office/powerpoint/2010/main" val="224585576"/>
              </p:ext>
            </p:extLst>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43ABD0-2F97-0FAC-1638-76F4ECAAB043}"/>
              </a:ext>
            </a:extLst>
          </p:cNvPr>
          <p:cNvSpPr txBox="1"/>
          <p:nvPr/>
        </p:nvSpPr>
        <p:spPr>
          <a:xfrm>
            <a:off x="3486049" y="1410920"/>
            <a:ext cx="3824262" cy="3416320"/>
          </a:xfrm>
          <a:prstGeom prst="rect">
            <a:avLst/>
          </a:prstGeom>
          <a:noFill/>
        </p:spPr>
        <p:txBody>
          <a:bodyPr wrap="square">
            <a:spAutoFit/>
          </a:bodyPr>
          <a:lstStyle/>
          <a:p>
            <a:r>
              <a:rPr lang="en-IN" b="1" i="0">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lang="en-US" b="1"/>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249E322-5467-786C-586E-B1FBCEE93F0C}"/>
              </a:ext>
            </a:extLst>
          </p:cNvPr>
          <p:cNvSpPr txBox="1"/>
          <p:nvPr/>
        </p:nvSpPr>
        <p:spPr>
          <a:xfrm>
            <a:off x="1350898" y="2080219"/>
            <a:ext cx="5120069" cy="1524281"/>
          </a:xfrm>
          <a:prstGeom prst="rect">
            <a:avLst/>
          </a:prstGeom>
          <a:noFill/>
        </p:spPr>
        <p:txBody>
          <a:bodyPr wrap="square">
            <a:spAutoFit/>
          </a:bodyPr>
          <a:lstStyle/>
          <a:p>
            <a:r>
              <a:rPr lang="en-IN" b="1" i="0">
                <a:solidFill>
                  <a:srgbClr val="1F1F1F"/>
                </a:solidFill>
                <a:effectLst/>
                <a:latin typeface="Google Sans"/>
              </a:rPr>
              <a:t>To write a problem statement on employee performance, you need to </a:t>
            </a:r>
            <a:r>
              <a:rPr lang="en-IN" b="1" i="0">
                <a:solidFill>
                  <a:srgbClr val="040C28"/>
                </a:solidFill>
                <a:effectLst/>
                <a:latin typeface="Google Sans"/>
              </a:rPr>
              <a:t>identify the specific area of performance that is problematic, such as low productivity, high absenteeism, or poor quality of work</a:t>
            </a:r>
            <a:r>
              <a:rPr lang="en-IN" b="1" i="0">
                <a:solidFill>
                  <a:srgbClr val="1F1F1F"/>
                </a:solidFill>
                <a:effectLst/>
                <a:latin typeface="Google Sans"/>
              </a:rPr>
              <a:t>.</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21706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F3A0167-5C22-B62A-387F-BF214643A389}"/>
              </a:ext>
            </a:extLst>
          </p:cNvPr>
          <p:cNvSpPr txBox="1"/>
          <p:nvPr/>
        </p:nvSpPr>
        <p:spPr>
          <a:xfrm>
            <a:off x="1874821" y="1956315"/>
            <a:ext cx="4821254" cy="2031325"/>
          </a:xfrm>
          <a:prstGeom prst="rect">
            <a:avLst/>
          </a:prstGeom>
          <a:noFill/>
        </p:spPr>
        <p:txBody>
          <a:bodyPr wrap="square">
            <a:spAutoFit/>
          </a:bodyPr>
          <a:lstStyle/>
          <a:p>
            <a:r>
              <a:rPr lang="en-IN" b="1" i="0">
                <a:solidFill>
                  <a:srgbClr val="1F1F1F"/>
                </a:solidFill>
                <a:effectLst/>
                <a:latin typeface="Google Sans"/>
              </a:rPr>
              <a:t>Employee performance analysis </a:t>
            </a:r>
            <a:r>
              <a:rPr lang="en-IN" b="1" i="0">
                <a:solidFill>
                  <a:srgbClr val="040C28"/>
                </a:solidFill>
                <a:effectLst/>
                <a:latin typeface="Google Sans"/>
              </a:rPr>
              <a:t>involves evaluating various metrics such as productivity, efficiency, and output quality to assess individual and team performance</a:t>
            </a:r>
            <a:r>
              <a:rPr lang="en-IN" b="1" i="0">
                <a:solidFill>
                  <a:srgbClr val="1F1F1F"/>
                </a:solidFill>
                <a:effectLst/>
                <a:latin typeface="Google Sans"/>
              </a:rPr>
              <a:t>. By leveraging data analytics, organizations can identify top performers, areas for improvement, and potential training needs.</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761186C-42C8-AF3C-16FD-000F4B6A56F3}"/>
              </a:ext>
            </a:extLst>
          </p:cNvPr>
          <p:cNvSpPr txBox="1"/>
          <p:nvPr/>
        </p:nvSpPr>
        <p:spPr>
          <a:xfrm>
            <a:off x="989593" y="1695450"/>
            <a:ext cx="3831063" cy="2308324"/>
          </a:xfrm>
          <a:prstGeom prst="rect">
            <a:avLst/>
          </a:prstGeom>
          <a:noFill/>
        </p:spPr>
        <p:txBody>
          <a:bodyPr wrap="square">
            <a:spAutoFit/>
          </a:bodyPr>
          <a:lstStyle/>
          <a:p>
            <a:pPr marL="342900" indent="-342900">
              <a:buAutoNum type="arabicPeriod"/>
            </a:pPr>
            <a:r>
              <a:rPr lang="en-US"/>
              <a:t>Employee</a:t>
            </a:r>
            <a:endParaRPr lang="en-IN"/>
          </a:p>
          <a:p>
            <a:pPr marL="342900" indent="-342900">
              <a:buAutoNum type="arabicPeriod"/>
            </a:pPr>
            <a:r>
              <a:rPr lang="en-US"/>
              <a:t>Managers</a:t>
            </a:r>
            <a:endParaRPr lang="en-IN"/>
          </a:p>
          <a:p>
            <a:pPr marL="342900" indent="-342900">
              <a:buAutoNum type="arabicPeriod"/>
            </a:pPr>
            <a:r>
              <a:rPr lang="en-US"/>
              <a:t>Executives</a:t>
            </a:r>
            <a:endParaRPr lang="en-IN"/>
          </a:p>
          <a:p>
            <a:pPr marL="342900" indent="-342900">
              <a:buAutoNum type="arabicPeriod"/>
            </a:pPr>
            <a:r>
              <a:rPr lang="en-US"/>
              <a:t>Training</a:t>
            </a:r>
            <a:r>
              <a:rPr lang="en-IN"/>
              <a:t> </a:t>
            </a:r>
            <a:r>
              <a:rPr lang="en-US"/>
              <a:t>and</a:t>
            </a:r>
            <a:r>
              <a:rPr lang="en-IN"/>
              <a:t> </a:t>
            </a:r>
            <a:r>
              <a:rPr lang="en-US"/>
              <a:t>Development Teams</a:t>
            </a:r>
            <a:endParaRPr lang="en-IN"/>
          </a:p>
          <a:p>
            <a:pPr marL="342900" indent="-342900">
              <a:buAutoNum type="arabicPeriod"/>
            </a:pPr>
            <a:r>
              <a:rPr lang="en-US"/>
              <a:t>Compensation and Benefits Teams.</a:t>
            </a:r>
            <a:endParaRPr lang="en-IN"/>
          </a:p>
          <a:p>
            <a:pPr marL="342900" indent="-342900">
              <a:buAutoNum type="arabicPeriod"/>
            </a:pPr>
            <a:r>
              <a:rPr lang="en-US"/>
              <a:t>Performance Review Committees</a:t>
            </a:r>
            <a:endParaRPr lang="en-IN"/>
          </a:p>
          <a:p>
            <a:pPr marL="342900" indent="-342900">
              <a:buAutoNum type="arabicPeriod"/>
            </a:pPr>
            <a:r>
              <a:rPr lang="en-US"/>
              <a:t>Employer.</a:t>
            </a:r>
            <a:endParaRPr lang="en-IN"/>
          </a:p>
          <a:p>
            <a:pPr marL="342900" indent="-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93AA1A6-1B8F-57D2-99D7-08F548EE1C07}"/>
              </a:ext>
            </a:extLst>
          </p:cNvPr>
          <p:cNvSpPr txBox="1"/>
          <p:nvPr/>
        </p:nvSpPr>
        <p:spPr>
          <a:xfrm>
            <a:off x="4158401" y="2504984"/>
            <a:ext cx="3604219" cy="2031325"/>
          </a:xfrm>
          <a:prstGeom prst="rect">
            <a:avLst/>
          </a:prstGeom>
          <a:noFill/>
        </p:spPr>
        <p:txBody>
          <a:bodyPr wrap="square">
            <a:spAutoFit/>
          </a:bodyPr>
          <a:lstStyle/>
          <a:p>
            <a:r>
              <a:rPr lang="en-IN" b="1" i="0">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F304170-B66D-F4E4-30B3-36F96309291D}"/>
              </a:ext>
            </a:extLst>
          </p:cNvPr>
          <p:cNvSpPr txBox="1"/>
          <p:nvPr/>
        </p:nvSpPr>
        <p:spPr>
          <a:xfrm>
            <a:off x="2438808" y="1429258"/>
            <a:ext cx="4174700" cy="4524315"/>
          </a:xfrm>
          <a:prstGeom prst="rect">
            <a:avLst/>
          </a:prstGeom>
          <a:noFill/>
        </p:spPr>
        <p:txBody>
          <a:bodyPr wrap="square">
            <a:spAutoFit/>
          </a:bodyPr>
          <a:lstStyle/>
          <a:p>
            <a:r>
              <a:rPr lang="en-US" b="1"/>
              <a:t>EMPLOYEE ID: </a:t>
            </a:r>
            <a:r>
              <a:rPr lang="en-US"/>
              <a:t>Unique identifier for each employee in the organization</a:t>
            </a:r>
            <a:r>
              <a:rPr lang="en-IN"/>
              <a:t>.</a:t>
            </a:r>
          </a:p>
          <a:p>
            <a:endParaRPr lang="en-IN"/>
          </a:p>
          <a:p>
            <a:r>
              <a:rPr lang="en-IN" b="1"/>
              <a:t>F</a:t>
            </a:r>
            <a:r>
              <a:rPr lang="en-US" b="1"/>
              <a:t>IRST NAME</a:t>
            </a:r>
            <a:r>
              <a:rPr lang="en-US"/>
              <a:t>: The first name of the employee.</a:t>
            </a:r>
            <a:endParaRPr lang="en-IN"/>
          </a:p>
          <a:p>
            <a:endParaRPr lang="en-IN"/>
          </a:p>
          <a:p>
            <a:r>
              <a:rPr lang="en-US" b="1"/>
              <a:t>PAY ZONE</a:t>
            </a:r>
            <a:r>
              <a:rPr lang="en-US"/>
              <a:t>: The pay zone or salary band to which the employee's compensation falls</a:t>
            </a:r>
            <a:r>
              <a:rPr lang="en-IN"/>
              <a:t>.</a:t>
            </a:r>
          </a:p>
          <a:p>
            <a:endParaRPr lang="en-IN"/>
          </a:p>
          <a:p>
            <a:r>
              <a:rPr lang="en-IN" b="1"/>
              <a:t>D</a:t>
            </a:r>
            <a:r>
              <a:rPr lang="en-US" b="1"/>
              <a:t>EPARTMENT TYPE</a:t>
            </a:r>
            <a:r>
              <a:rPr lang="en-US"/>
              <a:t>: The broader category or type of department the employee's work is associated with</a:t>
            </a:r>
            <a:r>
              <a:rPr lang="en-IN"/>
              <a:t>.</a:t>
            </a:r>
          </a:p>
          <a:p>
            <a:endParaRPr lang="en-IN"/>
          </a:p>
          <a:p>
            <a:r>
              <a:rPr lang="en-US" b="1"/>
              <a:t>CURRENT EMPLOYEE RATING</a:t>
            </a:r>
            <a:r>
              <a:rPr lang="en-US"/>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971D77F-B804-9B34-E8CA-3D681E58F56D}"/>
              </a:ext>
            </a:extLst>
          </p:cNvPr>
          <p:cNvSpPr txBox="1"/>
          <p:nvPr/>
        </p:nvSpPr>
        <p:spPr>
          <a:xfrm>
            <a:off x="3050038" y="2567166"/>
            <a:ext cx="4688133" cy="923330"/>
          </a:xfrm>
          <a:prstGeom prst="rect">
            <a:avLst/>
          </a:prstGeom>
          <a:noFill/>
        </p:spPr>
        <p:txBody>
          <a:bodyPr wrap="square">
            <a:spAutoFit/>
          </a:bodyPr>
          <a:lstStyle/>
          <a:p>
            <a:r>
              <a:rPr lang="en-US" b="1"/>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MEENA S</cp:lastModifiedBy>
  <cp:revision>13</cp:revision>
  <dcterms:created xsi:type="dcterms:W3CDTF">2024-03-29T15:07:22Z</dcterms:created>
  <dcterms:modified xsi:type="dcterms:W3CDTF">2024-08-28T03:02:54Z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