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9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05BF3-D99B-4D40-AF07-95AB02FA145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7ED1B-BBBA-4A0D-8E54-62661C3E5A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97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7ED1B-BBBA-4A0D-8E54-62661C3E5A3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8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103C-ED0E-FA5C-0C06-C0585958D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0880A-CE60-0B92-5FED-D369852E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A698-6FE9-3D60-8890-B6D3198F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702B1-84D9-C51D-75CE-AEA2B2E8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E160-9965-0B8E-EAB0-304671B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36B9-E1E2-A0F2-136B-E9A699C0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C1417-C92D-9A2C-BCCA-9D849618B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0B1C-5AED-961E-D340-230CCB90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FA3B-50BE-F893-28AE-36E40244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48A7-F88C-6AFE-2124-00022A1D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928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C4E0-2BB8-75C9-5B36-A67614037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71988-254D-DFB7-75BF-F2B254202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3127-128A-AD6A-0EFF-B9AA492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31FF-60DB-B16D-0667-56B20CE1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7300-990F-EDDB-9B44-4DFB8625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24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E51-D40C-0B60-3FA5-E98302C6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26E0-0F4F-871C-6A6F-4CBF78E6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44487-7976-0047-CBBF-EDADD36C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DF45-0AF9-F4F6-DCBE-8A04CC94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90AD-798F-E402-20A4-B02312E2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62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93B0-9FEB-7560-4302-63F1E15E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7F56-33CF-BF2D-70E6-5307DD44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1AFF-1C8D-B7D7-E137-1ACE110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8BBBD-2ACF-6787-4AC4-AD3A4485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9E4F-80B9-7F1C-3EC3-6FE6C344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574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11A6-CD90-3DA9-CDD4-9CD4BB2B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98E0-311E-9E5F-DAE4-D14E02322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F7B81-8F42-D4C7-4809-354FE4CA8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5479A-C3A3-9160-B6B2-40F125AA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5BBEA-6677-4689-8834-8DAF7E4E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6B0F4-83A4-F479-B7A5-5EC7000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56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FCA7-1AD5-CC87-FD06-22C0D97D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1AE2C-360F-4679-3D63-7CA13A1B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6D2C-064D-B247-CE22-D6B95851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D1485-0510-6287-B04F-FF8843593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5A376-35CD-FFE3-16BE-8B3FEFED0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6CA35-19C0-16D0-0895-5F4E19DF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9E5F1-4B7E-8308-7AA7-760FF55F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283A9-894B-B94F-503B-E91EBBD5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564F-1B12-9195-7F29-60F4AABE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4EA63-6FA1-68B8-FA10-7EB08E24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FD4C0-EBA5-DB21-E510-31DD24AC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2C0FF-4C22-E797-C171-BDE2A3FC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19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743DA-F40B-ECA3-23DF-96271EAE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8F4E5-4C2C-5E6E-8FE3-2AE67A43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380AF-C71F-D2F0-19BD-57F7B1CF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68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D87D-20D8-8898-B82C-D4EFFFB0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E7F9-2D5D-E80C-AC80-826FC9482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59BF8-1F20-3294-1BD6-64163A49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A0B04-E7E3-45B2-8D26-FE93F738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9341C-B373-BF74-8159-BC57F404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1C5-9A26-C303-BE27-EB2A5BC8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375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5DCA-5F10-0986-6149-11E3C765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95F6B-69FF-C996-8619-4D9A518EB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C5174-09C4-F114-FCEE-FF61FD492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E2C9-8D4F-C8D7-3065-88AC6E1C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83AF6-BA8B-DF7A-5C3E-BF5204FD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BB6A-2839-25A9-3E79-FC0E1B7E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113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8D9E-A00E-BFCB-691F-C465E765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D0F3-671C-0678-5112-A8C286C8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B929-0DB3-2DB6-10FD-40179D572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58A4-BAC3-4CD8-B239-93C6B46D91FC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FFE5-6378-F5FA-954C-D9E035D65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1A52-2628-7BF0-267D-97A8F0482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DC35-F1C6-409B-91F1-148A4481B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54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32AD869-9B86-30A1-EF0A-4ED520FE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2" y="0"/>
            <a:ext cx="3785419" cy="5678129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5FC50073-74CB-D5C4-C115-6755FDB29984}"/>
              </a:ext>
            </a:extLst>
          </p:cNvPr>
          <p:cNvSpPr/>
          <p:nvPr/>
        </p:nvSpPr>
        <p:spPr>
          <a:xfrm>
            <a:off x="4708377" y="2282578"/>
            <a:ext cx="7594143" cy="3796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3600" dirty="0">
                <a:latin typeface="Algerian" panose="04020705040A02060702" pitchFamily="82" charset="0"/>
                <a:ea typeface="Barlow Bold" pitchFamily="34" charset="-122"/>
                <a:cs typeface="Barlow Bold" pitchFamily="34" charset="-120"/>
              </a:rPr>
              <a:t>Final project</a:t>
            </a:r>
            <a:r>
              <a:rPr lang="en-US" sz="3600" dirty="0"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:</a:t>
            </a:r>
            <a:r>
              <a:rPr lang="en-US" sz="3600" b="1" u="sng" dirty="0">
                <a:solidFill>
                  <a:schemeClr val="tx2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48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Developing a Responsive User Interface with React</a:t>
            </a:r>
            <a:endParaRPr lang="en-US" sz="48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7564363-F6B8-8BB8-46A3-FC27912D0F9B}"/>
              </a:ext>
            </a:extLst>
          </p:cNvPr>
          <p:cNvSpPr/>
          <p:nvPr/>
        </p:nvSpPr>
        <p:spPr>
          <a:xfrm>
            <a:off x="7689153" y="5449481"/>
            <a:ext cx="8230557" cy="1403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000" b="1" dirty="0">
                <a:solidFill>
                  <a:srgbClr val="00B0F0"/>
                </a:solidFill>
              </a:rPr>
              <a:t>Presented by,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sz="2000" b="1" dirty="0">
                <a:solidFill>
                  <a:srgbClr val="00B0F0"/>
                </a:solidFill>
              </a:rPr>
              <a:t>MEENA R (912421106009)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sz="2000" b="1" dirty="0">
                <a:solidFill>
                  <a:srgbClr val="00B0F0"/>
                </a:solidFill>
              </a:rPr>
              <a:t>MOHAMED ABDULLA I (912421106010)</a:t>
            </a: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F7B2129-C5FF-39BD-15D2-1054230B57E0}"/>
              </a:ext>
            </a:extLst>
          </p:cNvPr>
          <p:cNvSpPr/>
          <p:nvPr/>
        </p:nvSpPr>
        <p:spPr>
          <a:xfrm>
            <a:off x="6128521" y="5163651"/>
            <a:ext cx="164068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MR</a:t>
            </a:r>
            <a:endParaRPr lang="en-US" sz="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E1B1B-7B06-42D2-8A6D-E83E27DA2DAB}"/>
              </a:ext>
            </a:extLst>
          </p:cNvPr>
          <p:cNvSpPr txBox="1"/>
          <p:nvPr/>
        </p:nvSpPr>
        <p:spPr>
          <a:xfrm>
            <a:off x="2035277" y="0"/>
            <a:ext cx="1015672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600" b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800" b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SHANMUGANATHAN ENGINEERING COLLEGE          </a:t>
            </a:r>
            <a:br>
              <a:rPr lang="en-US" sz="1800" b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800" b="1" i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(Accredited by NAAC, an ISO 9001:2015 Certified Institution)</a:t>
            </a:r>
            <a:br>
              <a:rPr lang="en-US" sz="1800" b="1" i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i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sz="1800" b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ARASAMPATTI – 622 507</a:t>
            </a:r>
            <a:br>
              <a:rPr lang="en-US" sz="1800" b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b="1" dirty="0">
              <a:solidFill>
                <a:srgbClr val="DBF5F9">
                  <a:lumMod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DEPARTMENT OF ELECTRONICS AND COMMUNICATION ENGINEERING</a:t>
            </a:r>
            <a:r>
              <a:rPr lang="en-US" sz="1800" b="1" dirty="0">
                <a:solidFill>
                  <a:srgbClr val="04617B"/>
                </a:solidFill>
              </a:rPr>
              <a:t> </a:t>
            </a:r>
            <a:br>
              <a:rPr lang="en-US" sz="1800" b="1" dirty="0">
                <a:solidFill>
                  <a:srgbClr val="04617B"/>
                </a:solidFill>
              </a:rPr>
            </a:br>
            <a:endParaRPr lang="en-SG" dirty="0"/>
          </a:p>
        </p:txBody>
      </p:sp>
      <p:pic>
        <p:nvPicPr>
          <p:cNvPr id="8" name="Picture 2" descr="SEC1">
            <a:extLst>
              <a:ext uri="{FF2B5EF4-FFF2-40B4-BE49-F238E27FC236}">
                <a16:creationId xmlns:a16="http://schemas.microsoft.com/office/drawing/2014/main" id="{AE5EA03C-1901-A574-AE41-E6179BD17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333" y="389296"/>
            <a:ext cx="838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tuv">
            <a:extLst>
              <a:ext uri="{FF2B5EF4-FFF2-40B4-BE49-F238E27FC236}">
                <a16:creationId xmlns:a16="http://schemas.microsoft.com/office/drawing/2014/main" id="{87748B79-8788-8B5A-6AC3-50AC28A24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8667" y="501445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3D57-BBC5-5D95-4B1A-7551970F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10" y="2156778"/>
            <a:ext cx="10515600" cy="2852737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5CB26-6C66-BE4E-23AA-ADED8E4B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466" y="1073627"/>
            <a:ext cx="11225529" cy="15001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CODE FOR USER INTERFACE:                           OUTPUT: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6DB4C-8335-5FF9-5094-A931404A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70" y="1937702"/>
            <a:ext cx="5222240" cy="3952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665CF-DAE5-F184-4C72-3F5777762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1" y="1937702"/>
            <a:ext cx="5506720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25F2-29EE-7A3A-E90B-5E545991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87" y="598603"/>
            <a:ext cx="10515600" cy="2852737"/>
          </a:xfrm>
        </p:spPr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AC5E-FD70-C6A0-7DAE-5DB370172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thank you handwritten inscription. - thank you stock illustrations">
            <a:extLst>
              <a:ext uri="{FF2B5EF4-FFF2-40B4-BE49-F238E27FC236}">
                <a16:creationId xmlns:a16="http://schemas.microsoft.com/office/drawing/2014/main" id="{60C34D73-9003-293C-2647-AAC135C3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690"/>
            <a:ext cx="121920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8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137DED8-201B-1011-0614-0EE626FF0128}"/>
              </a:ext>
            </a:extLst>
          </p:cNvPr>
          <p:cNvSpPr txBox="1"/>
          <p:nvPr/>
        </p:nvSpPr>
        <p:spPr>
          <a:xfrm>
            <a:off x="661971" y="774060"/>
            <a:ext cx="8361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Responsive User Interface</a:t>
            </a:r>
            <a:endParaRPr lang="en-SG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CA506-5073-44B1-E57D-F26CB7AC4E9E}"/>
              </a:ext>
            </a:extLst>
          </p:cNvPr>
          <p:cNvSpPr txBox="1"/>
          <p:nvPr/>
        </p:nvSpPr>
        <p:spPr>
          <a:xfrm>
            <a:off x="812800" y="2379117"/>
            <a:ext cx="7630160" cy="2949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1D3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responsive user interface (UI) is a website or application that displays the same content across devices, but styles it differently based on the screen size and orientation. </a:t>
            </a: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001D35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1D35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goal is to provide an optimal viewing experience for users across a variety of devices, from mobile phones to desktop computers.</a:t>
            </a:r>
            <a:endParaRPr lang="en-S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E14C4B2A-9E19-03E5-2D82-56E6BC24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0"/>
            <a:ext cx="396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9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B063F79-34FE-5360-9DFE-8E4A7DD77E19}"/>
              </a:ext>
            </a:extLst>
          </p:cNvPr>
          <p:cNvSpPr/>
          <p:nvPr/>
        </p:nvSpPr>
        <p:spPr>
          <a:xfrm>
            <a:off x="849367" y="436673"/>
            <a:ext cx="7740623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Importance of Responsive Design</a:t>
            </a: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968D505-12C7-527C-E50D-202DE400AC0F}"/>
              </a:ext>
            </a:extLst>
          </p:cNvPr>
          <p:cNvSpPr/>
          <p:nvPr/>
        </p:nvSpPr>
        <p:spPr>
          <a:xfrm>
            <a:off x="849367" y="245377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Satisfaction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6D2613C-5B79-52E7-8F77-2BCE7959431E}"/>
              </a:ext>
            </a:extLst>
          </p:cNvPr>
          <p:cNvSpPr/>
          <p:nvPr/>
        </p:nvSpPr>
        <p:spPr>
          <a:xfrm>
            <a:off x="849367" y="3110348"/>
            <a:ext cx="327231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Responsive design ensures users can easily navigate and interact with your website on any device, leading to greater satisfaction.</a:t>
            </a:r>
            <a:endParaRPr lang="en-US" sz="17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B88B4406-1521-0EBE-D8B3-EC2A55E79E70}"/>
              </a:ext>
            </a:extLst>
          </p:cNvPr>
          <p:cNvSpPr/>
          <p:nvPr/>
        </p:nvSpPr>
        <p:spPr>
          <a:xfrm>
            <a:off x="8717311" y="240741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SEO Benefits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00128F87-4542-EB7F-1841-202539E9D38C}"/>
              </a:ext>
            </a:extLst>
          </p:cNvPr>
          <p:cNvSpPr/>
          <p:nvPr/>
        </p:nvSpPr>
        <p:spPr>
          <a:xfrm>
            <a:off x="8717311" y="3082290"/>
            <a:ext cx="327231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Search engines favor responsive websites, improving your ranking and making your content more discoverable.</a:t>
            </a:r>
            <a:endParaRPr lang="en-US" sz="17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DF12B1E-C539-1DEB-EEBB-94F800D243FD}"/>
              </a:ext>
            </a:extLst>
          </p:cNvPr>
          <p:cNvSpPr/>
          <p:nvPr/>
        </p:nvSpPr>
        <p:spPr>
          <a:xfrm>
            <a:off x="4639568" y="2453771"/>
            <a:ext cx="291286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Increased Engagement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C25FE46-1ED7-340B-47C9-F6EFFCA536FF}"/>
              </a:ext>
            </a:extLst>
          </p:cNvPr>
          <p:cNvSpPr/>
          <p:nvPr/>
        </p:nvSpPr>
        <p:spPr>
          <a:xfrm>
            <a:off x="4639568" y="3082290"/>
            <a:ext cx="343075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are more likely to spend time on a website that provides a smooth experience on their preferred devices.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6278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D3AB70E-9298-A3EA-A6BD-8BC14554B6FE}"/>
              </a:ext>
            </a:extLst>
          </p:cNvPr>
          <p:cNvSpPr/>
          <p:nvPr/>
        </p:nvSpPr>
        <p:spPr>
          <a:xfrm>
            <a:off x="462988" y="794562"/>
            <a:ext cx="1756748" cy="902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Fundamentals of Responsive Design </a:t>
            </a:r>
          </a:p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with React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A30DBC9-93F8-CA88-5CEC-065BF1CE9A6C}"/>
              </a:ext>
            </a:extLst>
          </p:cNvPr>
          <p:cNvSpPr/>
          <p:nvPr/>
        </p:nvSpPr>
        <p:spPr>
          <a:xfrm>
            <a:off x="462988" y="2952410"/>
            <a:ext cx="1756748" cy="104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4E93440-E136-DC4C-DD31-1D677A89ACDE}"/>
              </a:ext>
            </a:extLst>
          </p:cNvPr>
          <p:cNvSpPr/>
          <p:nvPr/>
        </p:nvSpPr>
        <p:spPr>
          <a:xfrm>
            <a:off x="625548" y="2553803"/>
            <a:ext cx="8741972" cy="614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 uses CSS media queries to define different styles for different screen sizes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C3070689-DB70-323C-7757-1C489477223A}"/>
              </a:ext>
            </a:extLst>
          </p:cNvPr>
          <p:cNvSpPr/>
          <p:nvPr/>
        </p:nvSpPr>
        <p:spPr>
          <a:xfrm>
            <a:off x="4328853" y="2977153"/>
            <a:ext cx="2256266" cy="104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08A53C9-A82A-6A52-75E8-77750E86D465}"/>
              </a:ext>
            </a:extLst>
          </p:cNvPr>
          <p:cNvSpPr/>
          <p:nvPr/>
        </p:nvSpPr>
        <p:spPr>
          <a:xfrm>
            <a:off x="625548" y="3363144"/>
            <a:ext cx="9625892" cy="4083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React's components enable you to build modular and reusable elements that can adapt to different screen sizes.</a:t>
            </a:r>
            <a:endParaRPr lang="en-US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04386688-72B6-5349-B1B5-6E0FC8267B3D}"/>
              </a:ext>
            </a:extLst>
          </p:cNvPr>
          <p:cNvSpPr/>
          <p:nvPr/>
        </p:nvSpPr>
        <p:spPr>
          <a:xfrm>
            <a:off x="8879430" y="2952410"/>
            <a:ext cx="1756748" cy="104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5338453E-90F8-0340-A39A-748B7B593BC8}"/>
              </a:ext>
            </a:extLst>
          </p:cNvPr>
          <p:cNvSpPr/>
          <p:nvPr/>
        </p:nvSpPr>
        <p:spPr>
          <a:xfrm>
            <a:off x="625548" y="4219821"/>
            <a:ext cx="10408212" cy="4083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React's state management allows you to control the behavior and appearance of your UI elements in response to changes in screen size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8023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A1EC2E2-D2E0-510C-6322-7FEC9144C2A6}"/>
              </a:ext>
            </a:extLst>
          </p:cNvPr>
          <p:cNvSpPr/>
          <p:nvPr/>
        </p:nvSpPr>
        <p:spPr>
          <a:xfrm>
            <a:off x="305822" y="-4831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endParaRPr lang="en-US" sz="44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5D3E16D-99BB-CFD6-B33C-8A0B7819CBEA}"/>
              </a:ext>
            </a:extLst>
          </p:cNvPr>
          <p:cNvSpPr/>
          <p:nvPr/>
        </p:nvSpPr>
        <p:spPr>
          <a:xfrm>
            <a:off x="417609" y="167297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5FA0F50-08AF-2AC0-8A15-9CD116D24E9D}"/>
              </a:ext>
            </a:extLst>
          </p:cNvPr>
          <p:cNvSpPr/>
          <p:nvPr/>
        </p:nvSpPr>
        <p:spPr>
          <a:xfrm>
            <a:off x="-1650103" y="2364761"/>
            <a:ext cx="6973791" cy="69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9633CC39-86CC-8978-C60C-AFABBE9F1A81}"/>
              </a:ext>
            </a:extLst>
          </p:cNvPr>
          <p:cNvSpPr/>
          <p:nvPr/>
        </p:nvSpPr>
        <p:spPr>
          <a:xfrm>
            <a:off x="-164680" y="285165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818C7EDE-EECE-DBDF-A6A4-A945A3143153}"/>
              </a:ext>
            </a:extLst>
          </p:cNvPr>
          <p:cNvSpPr/>
          <p:nvPr/>
        </p:nvSpPr>
        <p:spPr>
          <a:xfrm>
            <a:off x="514050" y="4037665"/>
            <a:ext cx="6694470" cy="69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6DAA6294-94F9-B678-9E41-57C18492BB4A}"/>
              </a:ext>
            </a:extLst>
          </p:cNvPr>
          <p:cNvSpPr/>
          <p:nvPr/>
        </p:nvSpPr>
        <p:spPr>
          <a:xfrm>
            <a:off x="514049" y="518502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87198-203A-F309-9BBC-55DF649B45D5}"/>
              </a:ext>
            </a:extLst>
          </p:cNvPr>
          <p:cNvSpPr txBox="1"/>
          <p:nvPr/>
        </p:nvSpPr>
        <p:spPr>
          <a:xfrm>
            <a:off x="305822" y="399877"/>
            <a:ext cx="93868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dirty="0">
                <a:solidFill>
                  <a:srgbClr val="3366CC"/>
                </a:solidFill>
                <a:effectLst/>
                <a:latin typeface="Urbanist"/>
              </a:rPr>
              <a:t>benefits of using the React-Responsive</a:t>
            </a:r>
            <a:endParaRPr lang="en-SG" sz="4400" b="1" dirty="0">
              <a:solidFill>
                <a:srgbClr val="3366C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48008-C142-F350-EDCD-E06C546D5EC7}"/>
              </a:ext>
            </a:extLst>
          </p:cNvPr>
          <p:cNvSpPr txBox="1"/>
          <p:nvPr/>
        </p:nvSpPr>
        <p:spPr>
          <a:xfrm>
            <a:off x="305822" y="1419956"/>
            <a:ext cx="102983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Easy to work with</a:t>
            </a:r>
            <a:r>
              <a:rPr lang="en-US" b="0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n-US" dirty="0">
                <a:solidFill>
                  <a:srgbClr val="4E4E4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</a:p>
          <a:p>
            <a:pPr algn="l"/>
            <a:r>
              <a:rPr lang="en-US" b="0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</a:t>
            </a:r>
          </a:p>
          <a:p>
            <a:pPr algn="l"/>
            <a:r>
              <a:rPr lang="en-US" dirty="0">
                <a:solidFill>
                  <a:srgbClr val="4E4E4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</a:t>
            </a:r>
            <a:r>
              <a:rPr lang="en-US" b="0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React Responsive library also helps you avoid writing @media rules in your CSS manually and saves you a lot of extra effort. The coding part gets easier to read and understand.</a:t>
            </a: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en-US" b="1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Consistency</a:t>
            </a:r>
            <a:r>
              <a:rPr lang="en-US" b="0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dirty="0">
                <a:solidFill>
                  <a:srgbClr val="4E4E4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</a:t>
            </a:r>
          </a:p>
          <a:p>
            <a:pPr algn="l"/>
            <a:endParaRPr lang="en-US" dirty="0">
              <a:solidFill>
                <a:srgbClr val="4E4E4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en-US" dirty="0">
                <a:solidFill>
                  <a:srgbClr val="4E4E4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 </a:t>
            </a:r>
            <a:r>
              <a:rPr lang="en-US" b="0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 the React responsive library, you can ensure that designs are consistent for all device screen sizes.</a:t>
            </a: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en-US" b="1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Reusability</a:t>
            </a:r>
            <a:r>
              <a:rPr lang="en-US" b="0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en-US" b="0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</a:t>
            </a:r>
            <a:r>
              <a:rPr lang="en-US" dirty="0">
                <a:solidFill>
                  <a:srgbClr val="4E4E4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</a:t>
            </a:r>
            <a:r>
              <a:rPr lang="en-US" b="0" i="0" dirty="0">
                <a:solidFill>
                  <a:srgbClr val="4E4E4E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components of the React-Responsive library can be easily reused in different parts of your website. You don't need to duplicate the code. It allows your designs to be more modular.</a:t>
            </a:r>
          </a:p>
        </p:txBody>
      </p:sp>
    </p:spTree>
    <p:extLst>
      <p:ext uri="{BB962C8B-B14F-4D97-AF65-F5344CB8AC3E}">
        <p14:creationId xmlns:p14="http://schemas.microsoft.com/office/powerpoint/2010/main" val="87540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B9070-E4F9-B449-7662-B34105A7B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05D2EA4-270A-96E5-67DC-9233B48606B1}"/>
              </a:ext>
            </a:extLst>
          </p:cNvPr>
          <p:cNvSpPr/>
          <p:nvPr/>
        </p:nvSpPr>
        <p:spPr>
          <a:xfrm>
            <a:off x="722552" y="578670"/>
            <a:ext cx="8644967" cy="490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Responsive Typography and Scaling of UI Elements</a:t>
            </a:r>
            <a:endParaRPr lang="en-US" sz="38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19304E6-23B3-4786-4D05-78CCA845E40C}"/>
              </a:ext>
            </a:extLst>
          </p:cNvPr>
          <p:cNvSpPr/>
          <p:nvPr/>
        </p:nvSpPr>
        <p:spPr>
          <a:xfrm>
            <a:off x="722552" y="2089159"/>
            <a:ext cx="1925300" cy="122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Font Scaling</a:t>
            </a:r>
            <a:endParaRPr lang="en-US" sz="19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28279EB8-D8F6-13BC-7F23-39B3F02FC798}"/>
              </a:ext>
            </a:extLst>
          </p:cNvPr>
          <p:cNvSpPr/>
          <p:nvPr/>
        </p:nvSpPr>
        <p:spPr>
          <a:xfrm>
            <a:off x="722552" y="2632649"/>
            <a:ext cx="2771284" cy="422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Adjust font sizes dynamically to maintain readability on different screen sizes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A330C600-AA3E-3B44-1305-E57BD6F24EFF}"/>
              </a:ext>
            </a:extLst>
          </p:cNvPr>
          <p:cNvSpPr/>
          <p:nvPr/>
        </p:nvSpPr>
        <p:spPr>
          <a:xfrm>
            <a:off x="722552" y="3293809"/>
            <a:ext cx="1925300" cy="122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Element Scaling</a:t>
            </a:r>
            <a:endParaRPr lang="en-US" sz="19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0CEBC84-D8A3-4990-B1BF-232FCB7E0CC8}"/>
              </a:ext>
            </a:extLst>
          </p:cNvPr>
          <p:cNvSpPr/>
          <p:nvPr/>
        </p:nvSpPr>
        <p:spPr>
          <a:xfrm>
            <a:off x="722552" y="3849536"/>
            <a:ext cx="9295208" cy="238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Scale images, buttons, and other UI elements proportionally to maintain visual balance</a:t>
            </a: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40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5E529567-E780-5ECC-F152-C489E02C9300}"/>
              </a:ext>
            </a:extLst>
          </p:cNvPr>
          <p:cNvSpPr/>
          <p:nvPr/>
        </p:nvSpPr>
        <p:spPr>
          <a:xfrm>
            <a:off x="722552" y="4806528"/>
            <a:ext cx="1925300" cy="122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Responsive Units</a:t>
            </a:r>
            <a:endParaRPr lang="en-US" sz="19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29F7BB85-0119-1E47-6D5B-0CE1610A8EDB}"/>
              </a:ext>
            </a:extLst>
          </p:cNvPr>
          <p:cNvSpPr/>
          <p:nvPr/>
        </p:nvSpPr>
        <p:spPr>
          <a:xfrm>
            <a:off x="722552" y="5528342"/>
            <a:ext cx="9569528" cy="238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relative units like percentages and ems to ensure elements adapt to different screen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F79B04F-5E73-3ED4-FCCF-6469C26B2C2D}"/>
              </a:ext>
            </a:extLst>
          </p:cNvPr>
          <p:cNvSpPr/>
          <p:nvPr/>
        </p:nvSpPr>
        <p:spPr>
          <a:xfrm>
            <a:off x="1012308" y="299204"/>
            <a:ext cx="10062091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Optimizing Images and Media for Responsive Experiences</a:t>
            </a:r>
            <a:endParaRPr lang="en-US" sz="445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844BC7BA-67C7-8A9C-0B59-1FF1C05C677D}"/>
              </a:ext>
            </a:extLst>
          </p:cNvPr>
          <p:cNvSpPr/>
          <p:nvPr/>
        </p:nvSpPr>
        <p:spPr>
          <a:xfrm>
            <a:off x="1093509" y="2293263"/>
            <a:ext cx="643037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55267ED-8597-6B46-68E0-499A13CD9061}"/>
              </a:ext>
            </a:extLst>
          </p:cNvPr>
          <p:cNvSpPr/>
          <p:nvPr/>
        </p:nvSpPr>
        <p:spPr>
          <a:xfrm>
            <a:off x="1276628" y="2365891"/>
            <a:ext cx="15973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F4A9C7CF-0E2C-A3AA-F877-29C2EE276C12}"/>
              </a:ext>
            </a:extLst>
          </p:cNvPr>
          <p:cNvSpPr/>
          <p:nvPr/>
        </p:nvSpPr>
        <p:spPr>
          <a:xfrm>
            <a:off x="2003144" y="2336811"/>
            <a:ext cx="376067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Image Optimization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14B9A44-D0EB-D353-68D4-A1857717ADA8}"/>
              </a:ext>
            </a:extLst>
          </p:cNvPr>
          <p:cNvSpPr/>
          <p:nvPr/>
        </p:nvSpPr>
        <p:spPr>
          <a:xfrm>
            <a:off x="1988633" y="2798295"/>
            <a:ext cx="916872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</a:t>
            </a:r>
            <a:r>
              <a:rPr lang="en-US" sz="17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responsive image formats like WebP for smaller file sizes without compromising quality.</a:t>
            </a:r>
            <a:endParaRPr lang="en-US" sz="17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576D57D-DE77-80BA-FBCC-DBBC4829AF4C}"/>
              </a:ext>
            </a:extLst>
          </p:cNvPr>
          <p:cNvSpPr/>
          <p:nvPr/>
        </p:nvSpPr>
        <p:spPr>
          <a:xfrm>
            <a:off x="1023330" y="3719630"/>
            <a:ext cx="643037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4D9FD218-4A63-677E-5247-3BCC382FF088}"/>
              </a:ext>
            </a:extLst>
          </p:cNvPr>
          <p:cNvSpPr/>
          <p:nvPr/>
        </p:nvSpPr>
        <p:spPr>
          <a:xfrm>
            <a:off x="1215731" y="3865639"/>
            <a:ext cx="252723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7BAF95DD-DECA-EC15-70D1-AC99EE031D20}"/>
              </a:ext>
            </a:extLst>
          </p:cNvPr>
          <p:cNvSpPr/>
          <p:nvPr/>
        </p:nvSpPr>
        <p:spPr>
          <a:xfrm>
            <a:off x="1988633" y="3806531"/>
            <a:ext cx="453942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Srcset and Sizes Attributes</a:t>
            </a:r>
            <a:endParaRPr lang="en-US" sz="220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F00A775C-CFAA-AE29-2691-631C6D6DE7B6}"/>
              </a:ext>
            </a:extLst>
          </p:cNvPr>
          <p:cNvSpPr/>
          <p:nvPr/>
        </p:nvSpPr>
        <p:spPr>
          <a:xfrm>
            <a:off x="2003144" y="4256826"/>
            <a:ext cx="884023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 different image sizes for different screen sizes using srcset and sizes attributes.</a:t>
            </a:r>
            <a:endParaRPr lang="en-US" sz="1700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64DF7198-E7EF-AEED-C764-A6AF3BD98374}"/>
              </a:ext>
            </a:extLst>
          </p:cNvPr>
          <p:cNvSpPr/>
          <p:nvPr/>
        </p:nvSpPr>
        <p:spPr>
          <a:xfrm>
            <a:off x="1055088" y="5440440"/>
            <a:ext cx="643037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3175B0A5-AE21-23A3-C0AD-CD8CA4FA5EEA}"/>
              </a:ext>
            </a:extLst>
          </p:cNvPr>
          <p:cNvSpPr/>
          <p:nvPr/>
        </p:nvSpPr>
        <p:spPr>
          <a:xfrm>
            <a:off x="1234690" y="5585815"/>
            <a:ext cx="243613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F496F9FD-6559-2EF0-5C30-6A00531FCC34}"/>
              </a:ext>
            </a:extLst>
          </p:cNvPr>
          <p:cNvSpPr/>
          <p:nvPr/>
        </p:nvSpPr>
        <p:spPr>
          <a:xfrm>
            <a:off x="1988633" y="5506043"/>
            <a:ext cx="376067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Lazy Loading</a:t>
            </a:r>
            <a:endParaRPr lang="en-US" sz="220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867BFC5A-AEE9-9F86-97C7-E013D867D900}"/>
              </a:ext>
            </a:extLst>
          </p:cNvPr>
          <p:cNvSpPr/>
          <p:nvPr/>
        </p:nvSpPr>
        <p:spPr>
          <a:xfrm>
            <a:off x="1988633" y="5946813"/>
            <a:ext cx="806151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Delay loading images until they are visible in the viewport, improving initial page load time.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5077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5176-6952-FCC1-7ED8-FB9C6DE5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88" y="240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366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 REACT TO RESPONSIVE</a:t>
            </a:r>
            <a:endParaRPr lang="en-SG" sz="4000" b="1" dirty="0">
              <a:solidFill>
                <a:srgbClr val="3366C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 descr="How to Make Your React App Responsive for All Devices">
            <a:extLst>
              <a:ext uri="{FF2B5EF4-FFF2-40B4-BE49-F238E27FC236}">
                <a16:creationId xmlns:a16="http://schemas.microsoft.com/office/drawing/2014/main" id="{B57B4BEA-34A0-EF2C-0C31-229A99D705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0"/>
          <a:stretch/>
        </p:blipFill>
        <p:spPr bwMode="auto">
          <a:xfrm>
            <a:off x="0" y="1690688"/>
            <a:ext cx="12191999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6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AB2A47E-C17F-F850-1B7F-501FDE20AFD8}"/>
              </a:ext>
            </a:extLst>
          </p:cNvPr>
          <p:cNvSpPr/>
          <p:nvPr/>
        </p:nvSpPr>
        <p:spPr>
          <a:xfrm>
            <a:off x="908286" y="475552"/>
            <a:ext cx="9769874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3366CC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Testing and Debugging Responsive UI in React</a:t>
            </a:r>
            <a:endParaRPr lang="en-US" sz="4450" dirty="0">
              <a:solidFill>
                <a:srgbClr val="3366CC"/>
              </a:solidFill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01192CC-EC79-E68A-98CA-72DAAB6971CD}"/>
              </a:ext>
            </a:extLst>
          </p:cNvPr>
          <p:cNvSpPr/>
          <p:nvPr/>
        </p:nvSpPr>
        <p:spPr>
          <a:xfrm>
            <a:off x="908286" y="2322389"/>
            <a:ext cx="311324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Browser Developer Tools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A188646-B218-D1F6-E2D4-1EF8BBA09029}"/>
              </a:ext>
            </a:extLst>
          </p:cNvPr>
          <p:cNvSpPr/>
          <p:nvPr/>
        </p:nvSpPr>
        <p:spPr>
          <a:xfrm>
            <a:off x="908286" y="2851979"/>
            <a:ext cx="3511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browser developer tools to inspect and debug responsive elements on various screen sizes.</a:t>
            </a:r>
            <a:endParaRPr lang="en-US" sz="17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CA908491-9322-FCEB-12BA-BF230417FCE0}"/>
              </a:ext>
            </a:extLst>
          </p:cNvPr>
          <p:cNvSpPr/>
          <p:nvPr/>
        </p:nvSpPr>
        <p:spPr>
          <a:xfrm>
            <a:off x="6550327" y="2352081"/>
            <a:ext cx="324028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Emulators and Simulators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10F649C7-6BA3-F7AD-17D5-CDF03D3DD9F3}"/>
              </a:ext>
            </a:extLst>
          </p:cNvPr>
          <p:cNvSpPr/>
          <p:nvPr/>
        </p:nvSpPr>
        <p:spPr>
          <a:xfrm>
            <a:off x="6550327" y="2851979"/>
            <a:ext cx="3800773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 your UI on different device emulators and simulators to ensure functionality and visual appeal.</a:t>
            </a:r>
            <a:endParaRPr lang="en-US" sz="17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5EB2CC93-52D8-8430-60D3-CEBDF7B52871}"/>
              </a:ext>
            </a:extLst>
          </p:cNvPr>
          <p:cNvSpPr/>
          <p:nvPr/>
        </p:nvSpPr>
        <p:spPr>
          <a:xfrm>
            <a:off x="908286" y="4766758"/>
            <a:ext cx="441555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Responsive Testing Frameworks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24D297C6-0A2E-E123-210B-D57383C7BB02}"/>
              </a:ext>
            </a:extLst>
          </p:cNvPr>
          <p:cNvSpPr/>
          <p:nvPr/>
        </p:nvSpPr>
        <p:spPr>
          <a:xfrm>
            <a:off x="908286" y="5507379"/>
            <a:ext cx="94041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 responsive testing frameworks like Jest to automatically test your UI across different devices.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6980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544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Microsoft JhengHei</vt:lpstr>
      <vt:lpstr>Algerian</vt:lpstr>
      <vt:lpstr>Arial</vt:lpstr>
      <vt:lpstr>Barlow Bold</vt:lpstr>
      <vt:lpstr>Calibri</vt:lpstr>
      <vt:lpstr>Calibri Light</vt:lpstr>
      <vt:lpstr>Montserrat</vt:lpstr>
      <vt:lpstr>Montserrat Medium</vt:lpstr>
      <vt:lpstr>Times New Roman</vt:lpstr>
      <vt:lpstr>Urbanist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 REACT TO RESPONSIVE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radhikasubash31@gmail.com</dc:creator>
  <cp:lastModifiedBy>radhikasubash31@gmail.com</cp:lastModifiedBy>
  <cp:revision>29</cp:revision>
  <dcterms:created xsi:type="dcterms:W3CDTF">2024-11-11T08:59:09Z</dcterms:created>
  <dcterms:modified xsi:type="dcterms:W3CDTF">2024-11-14T04:43:53Z</dcterms:modified>
</cp:coreProperties>
</file>