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8"/>
    <a:srgbClr val="F7B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AE4-D093-49AF-872C-48101A680D22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317A-ADCF-4325-BEEA-15C017DFB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dirty="0" smtClean="0"/>
              <a:t>Register File and Derived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2. Import the Sample RR pair ( XML,JSON)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Import the</a:t>
            </a:r>
            <a:r>
              <a:rPr lang="en-US" sz="1200" baseline="0" dirty="0" smtClean="0"/>
              <a:t> RR pairs </a:t>
            </a:r>
            <a:r>
              <a:rPr lang="en-US" sz="1200" dirty="0" smtClean="0"/>
              <a:t>data  using generation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4. Export the RR pairs data generated into Portal.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5. Export the RR pairs generated into DevTest Workstation.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317A-ADCF-4325-BEEA-15C017DFB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B1F8-CE8F-49D6-AB95-FF32C3D2B53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E30B-6832-4E3A-AF09-EC3DAB7F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57055" y="2673927"/>
            <a:ext cx="6830290" cy="12607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rgbClr val="002060"/>
                </a:solidFill>
              </a:rPr>
              <a:t>Test Data Manager </a:t>
            </a:r>
          </a:p>
          <a:p>
            <a:pPr algn="ctr"/>
            <a:r>
              <a:rPr lang="en-US" sz="4000" dirty="0" smtClean="0">
                <a:ln w="0"/>
                <a:solidFill>
                  <a:srgbClr val="002060"/>
                </a:solidFill>
              </a:rPr>
              <a:t>&amp;</a:t>
            </a:r>
          </a:p>
          <a:p>
            <a:pPr algn="ctr"/>
            <a:r>
              <a:rPr lang="en-US" sz="4000" dirty="0" smtClean="0">
                <a:ln w="0"/>
                <a:solidFill>
                  <a:srgbClr val="002060"/>
                </a:solidFill>
              </a:rPr>
              <a:t>Service Virtualization </a:t>
            </a:r>
            <a:endParaRPr lang="en-US" sz="4000" dirty="0">
              <a:ln w="0"/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48" y="335186"/>
            <a:ext cx="1123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24753" y="140677"/>
            <a:ext cx="9705060" cy="67173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562694" y="2179783"/>
            <a:ext cx="6906463" cy="1952829"/>
            <a:chOff x="682347" y="2142737"/>
            <a:chExt cx="5594282" cy="1930172"/>
          </a:xfrm>
        </p:grpSpPr>
        <p:sp>
          <p:nvSpPr>
            <p:cNvPr id="10" name="Rectangle 9"/>
            <p:cNvSpPr/>
            <p:nvPr/>
          </p:nvSpPr>
          <p:spPr>
            <a:xfrm>
              <a:off x="682347" y="2524465"/>
              <a:ext cx="966649" cy="101047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Sample Data RR pair</a:t>
              </a:r>
              <a:r>
                <a:rPr lang="en-US" sz="900" dirty="0" smtClean="0"/>
                <a:t> </a:t>
              </a:r>
              <a:endParaRPr lang="en-US" sz="9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5093470" y="3318758"/>
              <a:ext cx="1183159" cy="1298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491650" y="2142737"/>
              <a:ext cx="2619757" cy="1930172"/>
              <a:chOff x="3136727" y="2023740"/>
              <a:chExt cx="3468725" cy="231255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136727" y="2023740"/>
                <a:ext cx="3468725" cy="2312553"/>
                <a:chOff x="6220185" y="4103836"/>
                <a:chExt cx="4913244" cy="2277503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6220185" y="4103836"/>
                  <a:ext cx="4913244" cy="2277503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9403527" y="4809551"/>
                  <a:ext cx="1453221" cy="769705"/>
                </a:xfrm>
                <a:prstGeom prst="roundRect">
                  <a:avLst/>
                </a:prstGeom>
                <a:ln>
                  <a:solidFill>
                    <a:srgbClr val="00B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Generate /  publish more RR pairs </a:t>
                  </a:r>
                  <a:endParaRPr lang="en-US" sz="900" dirty="0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510945" y="4809551"/>
                  <a:ext cx="1638163" cy="769705"/>
                </a:xfrm>
                <a:prstGeom prst="roundRect">
                  <a:avLst/>
                </a:prstGeom>
                <a:ln>
                  <a:solidFill>
                    <a:srgbClr val="00B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Create Data </a:t>
                  </a:r>
                </a:p>
                <a:p>
                  <a:pPr algn="ctr"/>
                  <a:r>
                    <a:rPr lang="en-US" sz="900" dirty="0"/>
                    <a:t>Generation Rules</a:t>
                  </a:r>
                </a:p>
              </p:txBody>
            </p:sp>
            <p:cxnSp>
              <p:nvCxnSpPr>
                <p:cNvPr id="56" name="Straight Arrow Connector 55"/>
                <p:cNvCxnSpPr>
                  <a:stCxn id="51" idx="3"/>
                  <a:endCxn id="50" idx="1"/>
                </p:cNvCxnSpPr>
                <p:nvPr/>
              </p:nvCxnSpPr>
              <p:spPr>
                <a:xfrm>
                  <a:off x="8149108" y="5194404"/>
                  <a:ext cx="1254419" cy="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3750019" y="2162740"/>
                <a:ext cx="1924095" cy="481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TDM Portal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5104840" y="2740827"/>
              <a:ext cx="1171789" cy="1"/>
            </a:xfrm>
            <a:prstGeom prst="straightConnector1">
              <a:avLst/>
            </a:prstGeom>
            <a:ln w="635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lowchart: Connector 31"/>
          <p:cNvSpPr/>
          <p:nvPr/>
        </p:nvSpPr>
        <p:spPr>
          <a:xfrm>
            <a:off x="2056521" y="2532702"/>
            <a:ext cx="284210" cy="3314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6729295" y="2310712"/>
            <a:ext cx="284210" cy="3432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6729295" y="3459217"/>
            <a:ext cx="284210" cy="3314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4441847" y="4401830"/>
            <a:ext cx="284210" cy="3314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54820" y="4132611"/>
            <a:ext cx="1" cy="79674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Blue &lt;strong&gt;Database&lt;/strong&gt; - vector Clip 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57" y="2050473"/>
            <a:ext cx="1811671" cy="2249456"/>
          </a:xfrm>
          <a:prstGeom prst="rect">
            <a:avLst/>
          </a:prstGeom>
          <a:ln>
            <a:noFill/>
          </a:ln>
        </p:spPr>
      </p:pic>
      <p:sp>
        <p:nvSpPr>
          <p:cNvPr id="55" name="Rounded Rectangle 54"/>
          <p:cNvSpPr/>
          <p:nvPr/>
        </p:nvSpPr>
        <p:spPr>
          <a:xfrm>
            <a:off x="7887371" y="2158909"/>
            <a:ext cx="975242" cy="4070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079" y="2880839"/>
            <a:ext cx="1131103" cy="377985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701509" y="3269596"/>
            <a:ext cx="1045308" cy="633068"/>
          </a:xfrm>
          <a:prstGeom prst="roundRect">
            <a:avLst>
              <a:gd name="adj" fmla="val 23437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 </a:t>
            </a:r>
            <a:r>
              <a:rPr lang="en-US" sz="1200" dirty="0"/>
              <a:t>File and Derived Objects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116389" y="1821563"/>
            <a:ext cx="1510022" cy="565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Import the RR pairs data 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079507" y="3824298"/>
            <a:ext cx="1363579" cy="637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Export the RR pairs data generated into Portal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535167" y="4271310"/>
            <a:ext cx="1517155" cy="6580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Export the RR pairs generated into DevTest Workstation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46524" y="4989803"/>
            <a:ext cx="2616591" cy="161172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DevTest Workstation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63" y="5795663"/>
            <a:ext cx="656733" cy="545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48" y="335186"/>
            <a:ext cx="1123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106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Tech Mahindra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N</dc:creator>
  <cp:lastModifiedBy>Meenakshi N</cp:lastModifiedBy>
  <cp:revision>45</cp:revision>
  <dcterms:created xsi:type="dcterms:W3CDTF">2017-11-07T09:10:47Z</dcterms:created>
  <dcterms:modified xsi:type="dcterms:W3CDTF">2017-11-09T11:40:20Z</dcterms:modified>
</cp:coreProperties>
</file>