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9037" y="2125244"/>
            <a:ext cx="3978688" cy="12125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Statistics for Data Science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5845" y="3069313"/>
            <a:ext cx="3485072" cy="1730613"/>
          </a:xfrm>
        </p:spPr>
        <p:txBody>
          <a:bodyPr>
            <a:noAutofit/>
          </a:bodyPr>
          <a:lstStyle/>
          <a:p>
            <a:endParaRPr lang="en-US" sz="2800" dirty="0">
              <a:latin typeface="Bahnschrift Condensed" panose="020B0502040204020203" pitchFamily="34" charset="0"/>
            </a:endParaRPr>
          </a:p>
          <a:p>
            <a:r>
              <a:rPr lang="en-US" sz="2800" dirty="0">
                <a:latin typeface="Bahnschrift Condensed" panose="020B0502040204020203" pitchFamily="34" charset="0"/>
              </a:rPr>
              <a:t> Effect of lockdown on air quality in India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PART 1: DATASET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34C1D-374A-490D-8C6A-A42F44E7C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636"/>
            <a:ext cx="10353762" cy="4095564"/>
          </a:xfrm>
        </p:spPr>
        <p:txBody>
          <a:bodyPr/>
          <a:lstStyle/>
          <a:p>
            <a:pPr marL="36900" indent="0">
              <a:buNone/>
            </a:pPr>
            <a:r>
              <a:rPr lang="en-IN" dirty="0"/>
              <a:t>Air Quality Data in India (2015 - 2020)</a:t>
            </a:r>
          </a:p>
          <a:p>
            <a:pPr marL="36900" indent="0">
              <a:buNone/>
            </a:pPr>
            <a:r>
              <a:rPr lang="en-IN" dirty="0"/>
              <a:t>29531 Observations and 15 variables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96E6-4F54-44E0-9E46-5FEF97CD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PART 2: Exploratory Data Analysis</a:t>
            </a:r>
            <a:endParaRPr lang="en-IN" dirty="0">
              <a:solidFill>
                <a:schemeClr val="accent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38F76-7F55-45D4-8D40-728EED110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348"/>
            <a:ext cx="10353762" cy="498037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1)Description</a:t>
            </a:r>
          </a:p>
          <a:p>
            <a:pPr marL="36900" indent="0">
              <a:buNone/>
            </a:pPr>
            <a:r>
              <a:rPr lang="en-IN" sz="1800" dirty="0"/>
              <a:t>Column 1- City: The Indian city in which the observation was made.</a:t>
            </a:r>
          </a:p>
          <a:p>
            <a:pPr marL="36900" indent="0">
              <a:buNone/>
            </a:pPr>
            <a:r>
              <a:rPr lang="en-IN" sz="1800" dirty="0"/>
              <a:t>Column 2- Date: The date on which the observation was made.</a:t>
            </a:r>
          </a:p>
          <a:p>
            <a:pPr marL="36900" indent="0">
              <a:buNone/>
            </a:pPr>
            <a:r>
              <a:rPr lang="en-IN" sz="1800" dirty="0"/>
              <a:t>Column 3- PM2.5: Particulate Matter 2.5-micrometer in ug / m3.</a:t>
            </a:r>
          </a:p>
          <a:p>
            <a:pPr marL="36900" indent="0">
              <a:buNone/>
            </a:pPr>
            <a:r>
              <a:rPr lang="en-IN" sz="1800" dirty="0"/>
              <a:t>Column 4- NO: Nitric Oxide in ug / m3.</a:t>
            </a:r>
          </a:p>
          <a:p>
            <a:pPr marL="36900" indent="0">
              <a:buNone/>
            </a:pPr>
            <a:r>
              <a:rPr lang="en-IN" sz="1800" dirty="0"/>
              <a:t>Column 5- NO2: Nitric Dioxide in ug / m3.</a:t>
            </a:r>
          </a:p>
          <a:p>
            <a:pPr marL="36900" indent="0">
              <a:buNone/>
            </a:pPr>
            <a:r>
              <a:rPr lang="en-IN" sz="1800" dirty="0"/>
              <a:t>Column 6- </a:t>
            </a:r>
            <a:r>
              <a:rPr lang="en-US" sz="1800" dirty="0"/>
              <a:t>NOx: Any Nitric x-oxide in ppb.</a:t>
            </a:r>
          </a:p>
          <a:p>
            <a:pPr marL="36900" indent="0">
              <a:buNone/>
            </a:pPr>
            <a:r>
              <a:rPr lang="en-US" sz="1800" dirty="0"/>
              <a:t>Column 7- </a:t>
            </a:r>
            <a:r>
              <a:rPr lang="it-IT" sz="1800" dirty="0"/>
              <a:t>NH3: Ammonia in ug / m3.</a:t>
            </a:r>
          </a:p>
          <a:p>
            <a:pPr marL="36900" indent="0">
              <a:buNone/>
            </a:pPr>
            <a:r>
              <a:rPr lang="it-IT" sz="1800" dirty="0"/>
              <a:t>Column 8- CO: Carbon Monoxide in mg / m3.</a:t>
            </a:r>
          </a:p>
          <a:p>
            <a:pPr marL="36900" indent="0">
              <a:buNone/>
            </a:pPr>
            <a:r>
              <a:rPr lang="it-IT" sz="1800" dirty="0"/>
              <a:t>Column 9- SO2: Sulphur Dioxide in ug / m3.</a:t>
            </a:r>
          </a:p>
          <a:p>
            <a:pPr marL="36900" indent="0">
              <a:buNone/>
            </a:pPr>
            <a:endParaRPr lang="it-IT" sz="1800" dirty="0"/>
          </a:p>
          <a:p>
            <a:pPr marL="36900" indent="0">
              <a:buNone/>
            </a:pPr>
            <a:endParaRPr lang="en-IN" sz="1800" dirty="0"/>
          </a:p>
          <a:p>
            <a:pPr marL="3690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690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62948-5E8F-4164-B9B1-FB3F2DB0C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79394"/>
            <a:ext cx="10353762" cy="5311805"/>
          </a:xfrm>
        </p:spPr>
        <p:txBody>
          <a:bodyPr/>
          <a:lstStyle/>
          <a:p>
            <a:pPr marL="36900" indent="0">
              <a:buNone/>
            </a:pPr>
            <a:r>
              <a:rPr lang="en-US" sz="1800" dirty="0"/>
              <a:t>Column 10- </a:t>
            </a:r>
            <a:r>
              <a:rPr lang="it-IT" sz="1800" dirty="0"/>
              <a:t>O3: Ozone in ug / m3.</a:t>
            </a:r>
          </a:p>
          <a:p>
            <a:pPr marL="36900" indent="0">
              <a:buNone/>
            </a:pPr>
            <a:r>
              <a:rPr lang="it-IT" sz="1800" dirty="0"/>
              <a:t>Column 11- </a:t>
            </a:r>
            <a:r>
              <a:rPr lang="de-DE" sz="1800" dirty="0"/>
              <a:t>Benzene: Benzene in ug / m3.</a:t>
            </a:r>
          </a:p>
          <a:p>
            <a:pPr marL="36900" indent="0">
              <a:buNone/>
            </a:pPr>
            <a:r>
              <a:rPr lang="de-DE" sz="1800" dirty="0"/>
              <a:t>Column 12- Toluene: Toluene in ug / m3.</a:t>
            </a:r>
          </a:p>
          <a:p>
            <a:pPr marL="36900" indent="0">
              <a:buNone/>
            </a:pPr>
            <a:r>
              <a:rPr lang="de-DE" sz="1800" dirty="0"/>
              <a:t>Column 13- Xylene: Xylene in ug / m3.</a:t>
            </a:r>
          </a:p>
          <a:p>
            <a:pPr marL="36900" indent="0">
              <a:buNone/>
            </a:pPr>
            <a:r>
              <a:rPr lang="de-DE" sz="1800" dirty="0"/>
              <a:t>Column 14- AQI: Air Quality Index.</a:t>
            </a:r>
          </a:p>
          <a:p>
            <a:pPr marL="36900" indent="0">
              <a:buNone/>
            </a:pPr>
            <a:r>
              <a:rPr lang="de-DE" sz="1800" dirty="0"/>
              <a:t>Column 15- </a:t>
            </a:r>
            <a:r>
              <a:rPr lang="en-US" sz="1800" dirty="0"/>
              <a:t>AQI Bucket: Air Quality Index bucket.</a:t>
            </a:r>
            <a:endParaRPr lang="de-DE" sz="1800" dirty="0"/>
          </a:p>
          <a:p>
            <a:pPr marL="36900" indent="0">
              <a:buNone/>
            </a:pPr>
            <a:endParaRPr lang="de-DE" dirty="0"/>
          </a:p>
          <a:p>
            <a:pPr marL="36900" indent="0">
              <a:buNone/>
            </a:pPr>
            <a:endParaRPr lang="de-DE" dirty="0"/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021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{38A3B06B-A588-4B33-9527-17FD2B950276}tf11665031_win32</Template>
  <TotalTime>219</TotalTime>
  <Words>204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Nova</vt:lpstr>
      <vt:lpstr>Arial Nova Light</vt:lpstr>
      <vt:lpstr>Bahnschrift Condensed</vt:lpstr>
      <vt:lpstr>Wingdings 2</vt:lpstr>
      <vt:lpstr>SlateVTI</vt:lpstr>
      <vt:lpstr>Statistics for Data Science Project</vt:lpstr>
      <vt:lpstr>PART 1: DATASET SELECTION</vt:lpstr>
      <vt:lpstr>PART 2: Exploratory Data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Meenakshi Suresh</dc:creator>
  <cp:lastModifiedBy>Meenakshi Suresh</cp:lastModifiedBy>
  <cp:revision>8</cp:revision>
  <dcterms:created xsi:type="dcterms:W3CDTF">2020-10-23T14:59:42Z</dcterms:created>
  <dcterms:modified xsi:type="dcterms:W3CDTF">2020-10-23T18:39:29Z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