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Sniglet" charset="1" panose="04070505030100020000"/>
      <p:regular r:id="rId12"/>
    </p:embeddedFont>
    <p:embeddedFont>
      <p:font typeface="ไอติม" charset="1" panose="00000500000000000000"/>
      <p:regular r:id="rId13"/>
    </p:embeddedFont>
    <p:embeddedFont>
      <p:font typeface="Roboto" charset="1" panose="02000000000000000000"/>
      <p:regular r:id="rId14"/>
    </p:embeddedFont>
    <p:embeddedFont>
      <p:font typeface="Roboto Bold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620560" y="290578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19394" y="4008014"/>
            <a:ext cx="18288000" cy="156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34"/>
              </a:lnSpc>
            </a:pPr>
            <a:r>
              <a:rPr lang="en-US" sz="1199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 PLATFORM INDEPENDENCE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19016" y="5767272"/>
            <a:ext cx="10211181" cy="86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5"/>
              </a:lnSpc>
            </a:pPr>
            <a:r>
              <a:rPr lang="en-US" sz="5831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DAY - 3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54904" y="329582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3459" y="634702"/>
            <a:ext cx="17221081" cy="150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3"/>
              </a:lnSpc>
              <a:spcBef>
                <a:spcPct val="0"/>
              </a:spcBef>
            </a:pPr>
            <a:r>
              <a:rPr lang="en-US" sz="87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WHAT IS PLATFORM INDEPENDENCE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4112" y="3219621"/>
            <a:ext cx="17026691" cy="3384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Platform independence is the capability of a technology or programming language to run on different systems without modification.</a:t>
            </a:r>
          </a:p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simple terms, if a program written on one OS (e.g., Windows) can run on another OS (e.g., Linux) without change , it is platform-independent.</a:t>
            </a: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54904" y="329582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0" y="585948"/>
            <a:ext cx="18110240" cy="1500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3"/>
              </a:lnSpc>
              <a:spcBef>
                <a:spcPct val="0"/>
              </a:spcBef>
            </a:pPr>
            <a:r>
              <a:rPr lang="en-US" sz="879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 TYPES OF PLATFORM INDEPENDENCE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9735" y="2683325"/>
            <a:ext cx="17026691" cy="683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6"/>
              </a:lnSpc>
            </a:pP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1.Binary Platform Independence -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Code is compiled into a binary format (like bytecode) that can be run on any platform with a suitable virtual machine.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need to recompile for different platforms.</a:t>
            </a:r>
          </a:p>
          <a:p>
            <a:pPr algn="just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Python and Java support this.</a:t>
            </a:r>
          </a:p>
          <a:p>
            <a:pPr algn="l">
              <a:lnSpc>
                <a:spcPts val="5436"/>
              </a:lnSpc>
            </a:pP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</a:t>
            </a: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Source Platform Independence -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Source code requires minimal or no changes to run on another platform.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But it must be recompiled on each system.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Requires following ANSI standards to ensure compatibility.</a:t>
            </a: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54904" y="329582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9062" y="45792"/>
            <a:ext cx="17260505" cy="271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35"/>
              </a:lnSpc>
              <a:spcBef>
                <a:spcPct val="0"/>
              </a:spcBef>
            </a:pPr>
            <a:r>
              <a:rPr lang="en-US" sz="7811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PYTHON AND BINARY PLATFORM INDEPENDENCE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0654" y="2829588"/>
            <a:ext cx="17026691" cy="6835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compiles .py files into bytecode (.pyc), stored in the __pycache__ folder.</a:t>
            </a:r>
          </a:p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bytecode is: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Platform-independent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Interpreted by the Python Virtual Machine (PVM)</a:t>
            </a: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</a:pP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example.py → pycache/example.cpython-39.pyc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This allows Python programs to be written once and executed anywhere Python is installed.</a:t>
            </a: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54904" y="329582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30654" y="684404"/>
            <a:ext cx="17026691" cy="13693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6"/>
              </a:lnSpc>
            </a:pP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1. Are Python Modules Platform Independent ?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Most standard Python modules are cross-platform.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third-party modules may work only on specific OSes.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Always check the module documentation.</a:t>
            </a: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</a:pPr>
            <a:r>
              <a:rPr lang="en-US" sz="388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Can Python Run on Any Platform?</a:t>
            </a:r>
          </a:p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Yes! Python is available and runs on:</a:t>
            </a:r>
          </a:p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Windows, macOS, Linux, Cloud platforms (AWS, Azure, etc.), Even some mobile and embedded systems</a:t>
            </a:r>
          </a:p>
          <a:p>
            <a:pPr algn="l">
              <a:lnSpc>
                <a:spcPts val="5436"/>
              </a:lnSpc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According to Stack Overflow 2020: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45.8% developers use Python on Windows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27.5% on macOS</a:t>
            </a:r>
          </a:p>
          <a:p>
            <a:pPr algn="l" marL="838393" indent="-419196" lvl="1">
              <a:lnSpc>
                <a:spcPts val="5436"/>
              </a:lnSpc>
              <a:buFont typeface="Arial"/>
              <a:buChar char="•"/>
            </a:pPr>
            <a:r>
              <a:rPr lang="en-US" sz="38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26.6% on Linux</a:t>
            </a: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</a:pP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  <a:p>
            <a:pPr algn="l">
              <a:lnSpc>
                <a:spcPts val="543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254904" y="3295821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0272" y="-12670866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3359" y="804087"/>
            <a:ext cx="16545941" cy="8593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0"/>
              </a:lnSpc>
            </a:pPr>
            <a:r>
              <a:rPr lang="en-US" sz="352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Why is Python Cross-Platform?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interpreted, object-oriented, and supports rapid application development.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code → Bytecode → Executed by Python Virtual Machine (PVM)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dependency on machine hardware or OS directly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Python is a binary platform-independent and cross-platform language.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Bytecode (.pyc) can run across systems using Python interpreter.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Some OS-specific differences must be handled with care.</a:t>
            </a:r>
          </a:p>
          <a:p>
            <a:pPr algn="l" marL="814720" indent="-407360" lvl="1">
              <a:lnSpc>
                <a:spcPts val="5283"/>
              </a:lnSpc>
              <a:buFont typeface="Arial"/>
              <a:buChar char="•"/>
            </a:pPr>
            <a:r>
              <a:rPr lang="en-US" sz="37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Overall, Python supports Write Once, Run Anywhere — making it ideal for cross-platform development.</a:t>
            </a:r>
          </a:p>
          <a:p>
            <a:pPr algn="l">
              <a:lnSpc>
                <a:spcPts val="5283"/>
              </a:lnSpc>
            </a:pPr>
          </a:p>
          <a:p>
            <a:pPr algn="l">
              <a:lnSpc>
                <a:spcPts val="5283"/>
              </a:lnSpc>
              <a:spcBef>
                <a:spcPct val="0"/>
              </a:spcBef>
            </a:pPr>
          </a:p>
          <a:p>
            <a:pPr algn="l">
              <a:lnSpc>
                <a:spcPts val="52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DAGu7xyft6Y</dc:identifier>
  <dcterms:modified xsi:type="dcterms:W3CDTF">2011-08-01T06:04:30Z</dcterms:modified>
  <cp:revision>1</cp:revision>
  <dc:title>Platform Independence</dc:title>
</cp:coreProperties>
</file>