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58" r:id="rId4"/>
    <p:sldId id="262" r:id="rId5"/>
    <p:sldId id="272" r:id="rId6"/>
    <p:sldId id="260" r:id="rId7"/>
    <p:sldId id="264" r:id="rId8"/>
    <p:sldId id="265" r:id="rId9"/>
    <p:sldId id="266" r:id="rId10"/>
    <p:sldId id="267" r:id="rId11"/>
    <p:sldId id="268" r:id="rId12"/>
    <p:sldId id="269" r:id="rId13"/>
    <p:sldId id="270" r:id="rId14"/>
    <p:sldId id="27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305D"/>
    <a:srgbClr val="0FE9FF"/>
    <a:srgbClr val="E1A5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0"/>
    <p:restoredTop sz="96296"/>
  </p:normalViewPr>
  <p:slideViewPr>
    <p:cSldViewPr snapToGrid="0" snapToObjects="1">
      <p:cViewPr varScale="1">
        <p:scale>
          <a:sx n="127" d="100"/>
          <a:sy n="127" d="100"/>
        </p:scale>
        <p:origin x="280" y="17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19" d="100"/>
          <a:sy n="119" d="100"/>
        </p:scale>
        <p:origin x="505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7571B1-3AF1-F345-A169-5348F4096EE0}"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E28D4DE3-3559-784C-AD12-296DA4E1F775}">
      <dgm:prSet phldrT="[Text]"/>
      <dgm:spPr/>
      <dgm:t>
        <a:bodyPr/>
        <a:lstStyle/>
        <a:p>
          <a:r>
            <a:rPr lang="en-US" dirty="0"/>
            <a:t>1</a:t>
          </a:r>
        </a:p>
      </dgm:t>
    </dgm:pt>
    <dgm:pt modelId="{65515239-B8B7-0E42-B0BB-F9B7D1EBA1C5}" type="parTrans" cxnId="{5A903489-0493-4049-8F19-E146CD817235}">
      <dgm:prSet/>
      <dgm:spPr/>
      <dgm:t>
        <a:bodyPr/>
        <a:lstStyle/>
        <a:p>
          <a:endParaRPr lang="en-US"/>
        </a:p>
      </dgm:t>
    </dgm:pt>
    <dgm:pt modelId="{627155D3-3C6B-0647-89F6-5A226268CDB2}" type="sibTrans" cxnId="{5A903489-0493-4049-8F19-E146CD817235}">
      <dgm:prSet/>
      <dgm:spPr/>
      <dgm:t>
        <a:bodyPr/>
        <a:lstStyle/>
        <a:p>
          <a:endParaRPr lang="en-US"/>
        </a:p>
      </dgm:t>
    </dgm:pt>
    <dgm:pt modelId="{220D5D78-D0D0-B74D-9A5B-850DCE3553E4}">
      <dgm:prSet phldrT="[Text]"/>
      <dgm:spPr/>
      <dgm:t>
        <a:bodyPr/>
        <a:lstStyle/>
        <a:p>
          <a:r>
            <a:rPr lang="en-US" dirty="0"/>
            <a:t>2</a:t>
          </a:r>
        </a:p>
      </dgm:t>
    </dgm:pt>
    <dgm:pt modelId="{BB15CA7E-06D7-1E40-AEA3-0C4C49CCF5BD}" type="parTrans" cxnId="{522606CE-CCB7-0544-97CB-F73BDC943C11}">
      <dgm:prSet/>
      <dgm:spPr/>
      <dgm:t>
        <a:bodyPr/>
        <a:lstStyle/>
        <a:p>
          <a:endParaRPr lang="en-US"/>
        </a:p>
      </dgm:t>
    </dgm:pt>
    <dgm:pt modelId="{7764C29B-E24D-B34F-9933-E7B58DA88CF0}" type="sibTrans" cxnId="{522606CE-CCB7-0544-97CB-F73BDC943C11}">
      <dgm:prSet/>
      <dgm:spPr/>
      <dgm:t>
        <a:bodyPr/>
        <a:lstStyle/>
        <a:p>
          <a:endParaRPr lang="en-US"/>
        </a:p>
      </dgm:t>
    </dgm:pt>
    <dgm:pt modelId="{3B94B7B3-0217-814E-923E-27D58758D23F}">
      <dgm:prSet phldrT="[Text]"/>
      <dgm:spPr/>
      <dgm:t>
        <a:bodyPr/>
        <a:lstStyle/>
        <a:p>
          <a:r>
            <a:rPr lang="en-US" dirty="0"/>
            <a:t>Descriptive statistics </a:t>
          </a:r>
        </a:p>
      </dgm:t>
    </dgm:pt>
    <dgm:pt modelId="{E9664D2F-E1AF-C343-8BF4-9CFDD44D110D}" type="parTrans" cxnId="{C71C5350-D523-8542-9FDC-ABAC427915B8}">
      <dgm:prSet/>
      <dgm:spPr/>
      <dgm:t>
        <a:bodyPr/>
        <a:lstStyle/>
        <a:p>
          <a:endParaRPr lang="en-US"/>
        </a:p>
      </dgm:t>
    </dgm:pt>
    <dgm:pt modelId="{028D26E1-738F-6048-8C95-ED43BC0C5FFD}" type="sibTrans" cxnId="{C71C5350-D523-8542-9FDC-ABAC427915B8}">
      <dgm:prSet/>
      <dgm:spPr/>
      <dgm:t>
        <a:bodyPr/>
        <a:lstStyle/>
        <a:p>
          <a:endParaRPr lang="en-US"/>
        </a:p>
      </dgm:t>
    </dgm:pt>
    <dgm:pt modelId="{8B5C29F3-20F4-F849-BFC2-4E68EB80CF39}">
      <dgm:prSet phldrT="[Text]"/>
      <dgm:spPr/>
      <dgm:t>
        <a:bodyPr/>
        <a:lstStyle/>
        <a:p>
          <a:r>
            <a:rPr lang="en-US" dirty="0"/>
            <a:t>3</a:t>
          </a:r>
        </a:p>
      </dgm:t>
    </dgm:pt>
    <dgm:pt modelId="{678F3009-4D66-8349-A306-0119EAB0E332}" type="parTrans" cxnId="{B0D92573-ACE2-B444-9CBC-A48541D33379}">
      <dgm:prSet/>
      <dgm:spPr/>
      <dgm:t>
        <a:bodyPr/>
        <a:lstStyle/>
        <a:p>
          <a:endParaRPr lang="en-US"/>
        </a:p>
      </dgm:t>
    </dgm:pt>
    <dgm:pt modelId="{6BF06FAB-1B55-EA4A-ACA9-8BC5A06763CC}" type="sibTrans" cxnId="{B0D92573-ACE2-B444-9CBC-A48541D33379}">
      <dgm:prSet/>
      <dgm:spPr/>
      <dgm:t>
        <a:bodyPr/>
        <a:lstStyle/>
        <a:p>
          <a:endParaRPr lang="en-US"/>
        </a:p>
      </dgm:t>
    </dgm:pt>
    <dgm:pt modelId="{ED3F469A-6380-F942-8AB7-552A085F571D}">
      <dgm:prSet phldrT="[Text]"/>
      <dgm:spPr/>
      <dgm:t>
        <a:bodyPr/>
        <a:lstStyle/>
        <a:p>
          <a:r>
            <a:rPr lang="en-US" dirty="0"/>
            <a:t>Feature selection</a:t>
          </a:r>
        </a:p>
      </dgm:t>
    </dgm:pt>
    <dgm:pt modelId="{4826C419-7046-3F47-86C6-141786D7AC69}" type="parTrans" cxnId="{23C75848-9ED6-804B-ABBA-6AD850CDDB49}">
      <dgm:prSet/>
      <dgm:spPr/>
      <dgm:t>
        <a:bodyPr/>
        <a:lstStyle/>
        <a:p>
          <a:endParaRPr lang="en-US"/>
        </a:p>
      </dgm:t>
    </dgm:pt>
    <dgm:pt modelId="{02397A41-8009-944D-9D57-EBC5F409B084}" type="sibTrans" cxnId="{23C75848-9ED6-804B-ABBA-6AD850CDDB49}">
      <dgm:prSet/>
      <dgm:spPr/>
      <dgm:t>
        <a:bodyPr/>
        <a:lstStyle/>
        <a:p>
          <a:endParaRPr lang="en-US"/>
        </a:p>
      </dgm:t>
    </dgm:pt>
    <dgm:pt modelId="{CB750BB0-26F7-DA43-B438-E7EF9E78CDAE}">
      <dgm:prSet phldrT="[Text]"/>
      <dgm:spPr/>
      <dgm:t>
        <a:bodyPr/>
        <a:lstStyle/>
        <a:p>
          <a:r>
            <a:rPr lang="en-US" dirty="0"/>
            <a:t>Project goal</a:t>
          </a:r>
        </a:p>
      </dgm:t>
    </dgm:pt>
    <dgm:pt modelId="{B259EB30-D5C0-6D4E-A268-01093D2A261C}" type="sibTrans" cxnId="{D8ACFFF6-A4F9-9145-9BC9-52D44B843FE9}">
      <dgm:prSet/>
      <dgm:spPr/>
      <dgm:t>
        <a:bodyPr/>
        <a:lstStyle/>
        <a:p>
          <a:endParaRPr lang="en-US"/>
        </a:p>
      </dgm:t>
    </dgm:pt>
    <dgm:pt modelId="{27B43012-4E3F-A64A-BFC3-7C7CEA5DE768}" type="parTrans" cxnId="{D8ACFFF6-A4F9-9145-9BC9-52D44B843FE9}">
      <dgm:prSet/>
      <dgm:spPr/>
      <dgm:t>
        <a:bodyPr/>
        <a:lstStyle/>
        <a:p>
          <a:endParaRPr lang="en-US"/>
        </a:p>
      </dgm:t>
    </dgm:pt>
    <dgm:pt modelId="{DA149C6F-19EF-A94D-A56E-F0543479DD9A}">
      <dgm:prSet phldrT="[Text]"/>
      <dgm:spPr/>
      <dgm:t>
        <a:bodyPr/>
        <a:lstStyle/>
        <a:p>
          <a:r>
            <a:rPr lang="en-US" dirty="0"/>
            <a:t>4 </a:t>
          </a:r>
        </a:p>
      </dgm:t>
    </dgm:pt>
    <dgm:pt modelId="{7D83C800-1EB3-BB4E-B330-7750850D03DB}" type="parTrans" cxnId="{358E7C92-0B19-254A-9201-108C4A877A58}">
      <dgm:prSet/>
      <dgm:spPr/>
      <dgm:t>
        <a:bodyPr/>
        <a:lstStyle/>
        <a:p>
          <a:endParaRPr lang="en-US"/>
        </a:p>
      </dgm:t>
    </dgm:pt>
    <dgm:pt modelId="{D0518E94-DBA2-B442-BAB0-D761F54C81D0}" type="sibTrans" cxnId="{358E7C92-0B19-254A-9201-108C4A877A58}">
      <dgm:prSet/>
      <dgm:spPr/>
      <dgm:t>
        <a:bodyPr/>
        <a:lstStyle/>
        <a:p>
          <a:endParaRPr lang="en-US"/>
        </a:p>
      </dgm:t>
    </dgm:pt>
    <dgm:pt modelId="{C3EB1290-8211-EA42-9448-3828896670B8}">
      <dgm:prSet phldrT="[Text]"/>
      <dgm:spPr/>
      <dgm:t>
        <a:bodyPr/>
        <a:lstStyle/>
        <a:p>
          <a:r>
            <a:rPr lang="en-US" dirty="0"/>
            <a:t>Data Partition into training and testing data</a:t>
          </a:r>
        </a:p>
      </dgm:t>
    </dgm:pt>
    <dgm:pt modelId="{682BF59E-323D-CB46-B148-5ED4E2CAFCE2}" type="parTrans" cxnId="{144BB237-99D7-3943-9E01-2CDB62141C18}">
      <dgm:prSet/>
      <dgm:spPr/>
      <dgm:t>
        <a:bodyPr/>
        <a:lstStyle/>
        <a:p>
          <a:endParaRPr lang="en-US"/>
        </a:p>
      </dgm:t>
    </dgm:pt>
    <dgm:pt modelId="{51725504-223D-1D4E-A82C-0C8C427033EC}" type="sibTrans" cxnId="{144BB237-99D7-3943-9E01-2CDB62141C18}">
      <dgm:prSet/>
      <dgm:spPr/>
      <dgm:t>
        <a:bodyPr/>
        <a:lstStyle/>
        <a:p>
          <a:endParaRPr lang="en-US"/>
        </a:p>
      </dgm:t>
    </dgm:pt>
    <dgm:pt modelId="{036D3804-416F-2741-BAF6-21B1CE11AEC2}">
      <dgm:prSet phldrT="[Text]"/>
      <dgm:spPr/>
      <dgm:t>
        <a:bodyPr/>
        <a:lstStyle/>
        <a:p>
          <a:r>
            <a:rPr lang="en-US" dirty="0"/>
            <a:t>5</a:t>
          </a:r>
        </a:p>
      </dgm:t>
    </dgm:pt>
    <dgm:pt modelId="{C2E14607-AE13-B44A-93B2-5F0AC15CBD4F}" type="parTrans" cxnId="{98F304CC-5BF1-A243-AAFF-52AA0FF952BA}">
      <dgm:prSet/>
      <dgm:spPr/>
      <dgm:t>
        <a:bodyPr/>
        <a:lstStyle/>
        <a:p>
          <a:endParaRPr lang="en-US"/>
        </a:p>
      </dgm:t>
    </dgm:pt>
    <dgm:pt modelId="{9A6451BD-13B3-8E42-88A0-96AA9EB03142}" type="sibTrans" cxnId="{98F304CC-5BF1-A243-AAFF-52AA0FF952BA}">
      <dgm:prSet/>
      <dgm:spPr/>
      <dgm:t>
        <a:bodyPr/>
        <a:lstStyle/>
        <a:p>
          <a:endParaRPr lang="en-US"/>
        </a:p>
      </dgm:t>
    </dgm:pt>
    <dgm:pt modelId="{48CAF925-43DD-5249-BBD8-E524761BE57D}">
      <dgm:prSet phldrT="[Text]"/>
      <dgm:spPr/>
      <dgm:t>
        <a:bodyPr/>
        <a:lstStyle/>
        <a:p>
          <a:r>
            <a:rPr lang="en-US" dirty="0"/>
            <a:t>Machine Learning models</a:t>
          </a:r>
        </a:p>
      </dgm:t>
    </dgm:pt>
    <dgm:pt modelId="{365B9E67-6FF7-3343-ABB8-363A741019E6}" type="parTrans" cxnId="{68FDDF7C-6007-8F42-AC50-DFA9E97B807C}">
      <dgm:prSet/>
      <dgm:spPr/>
      <dgm:t>
        <a:bodyPr/>
        <a:lstStyle/>
        <a:p>
          <a:endParaRPr lang="en-US"/>
        </a:p>
      </dgm:t>
    </dgm:pt>
    <dgm:pt modelId="{4FB04BEA-47E4-6244-A90B-B697A4D8D4EF}" type="sibTrans" cxnId="{68FDDF7C-6007-8F42-AC50-DFA9E97B807C}">
      <dgm:prSet/>
      <dgm:spPr/>
      <dgm:t>
        <a:bodyPr/>
        <a:lstStyle/>
        <a:p>
          <a:endParaRPr lang="en-US"/>
        </a:p>
      </dgm:t>
    </dgm:pt>
    <dgm:pt modelId="{8B71EFB3-194D-374B-9366-7592945A4EE3}">
      <dgm:prSet phldrT="[Text]"/>
      <dgm:spPr/>
      <dgm:t>
        <a:bodyPr/>
        <a:lstStyle/>
        <a:p>
          <a:r>
            <a:rPr lang="en-US" dirty="0"/>
            <a:t>6</a:t>
          </a:r>
        </a:p>
      </dgm:t>
    </dgm:pt>
    <dgm:pt modelId="{D9751BD9-A0A2-C949-B893-302D61EEB9FD}" type="parTrans" cxnId="{D8AE21D9-E9F1-A04B-BCF8-357859F5585F}">
      <dgm:prSet/>
      <dgm:spPr/>
      <dgm:t>
        <a:bodyPr/>
        <a:lstStyle/>
        <a:p>
          <a:endParaRPr lang="en-US"/>
        </a:p>
      </dgm:t>
    </dgm:pt>
    <dgm:pt modelId="{6D84F227-D23F-994C-B17D-83FC2AAC96F8}" type="sibTrans" cxnId="{D8AE21D9-E9F1-A04B-BCF8-357859F5585F}">
      <dgm:prSet/>
      <dgm:spPr/>
      <dgm:t>
        <a:bodyPr/>
        <a:lstStyle/>
        <a:p>
          <a:endParaRPr lang="en-US"/>
        </a:p>
      </dgm:t>
    </dgm:pt>
    <dgm:pt modelId="{EF3CE94B-63AC-0C41-8575-0D872E33A1BE}">
      <dgm:prSet phldrT="[Text]"/>
      <dgm:spPr/>
      <dgm:t>
        <a:bodyPr/>
        <a:lstStyle/>
        <a:p>
          <a:r>
            <a:rPr lang="en-US" dirty="0"/>
            <a:t>Conclusion </a:t>
          </a:r>
        </a:p>
      </dgm:t>
    </dgm:pt>
    <dgm:pt modelId="{388628B0-2C3C-0E48-A4A1-16185ACB7F55}" type="parTrans" cxnId="{5A78D309-CB0E-7B4F-9039-EDF4C4FA100B}">
      <dgm:prSet/>
      <dgm:spPr/>
      <dgm:t>
        <a:bodyPr/>
        <a:lstStyle/>
        <a:p>
          <a:endParaRPr lang="en-US"/>
        </a:p>
      </dgm:t>
    </dgm:pt>
    <dgm:pt modelId="{132546A2-ABD6-B449-8A75-F2F6203B7DB8}" type="sibTrans" cxnId="{5A78D309-CB0E-7B4F-9039-EDF4C4FA100B}">
      <dgm:prSet/>
      <dgm:spPr/>
      <dgm:t>
        <a:bodyPr/>
        <a:lstStyle/>
        <a:p>
          <a:endParaRPr lang="en-US"/>
        </a:p>
      </dgm:t>
    </dgm:pt>
    <dgm:pt modelId="{35F2440C-8596-7745-9017-8D488BA46964}" type="pres">
      <dgm:prSet presAssocID="{347571B1-3AF1-F345-A169-5348F4096EE0}" presName="linearFlow" presStyleCnt="0">
        <dgm:presLayoutVars>
          <dgm:dir/>
          <dgm:animLvl val="lvl"/>
          <dgm:resizeHandles val="exact"/>
        </dgm:presLayoutVars>
      </dgm:prSet>
      <dgm:spPr/>
    </dgm:pt>
    <dgm:pt modelId="{4948F71E-5F47-8848-A913-00F6347A5E26}" type="pres">
      <dgm:prSet presAssocID="{E28D4DE3-3559-784C-AD12-296DA4E1F775}" presName="composite" presStyleCnt="0"/>
      <dgm:spPr/>
    </dgm:pt>
    <dgm:pt modelId="{6DB8D29D-6185-A74E-A48A-67AF488C6125}" type="pres">
      <dgm:prSet presAssocID="{E28D4DE3-3559-784C-AD12-296DA4E1F775}" presName="parentText" presStyleLbl="alignNode1" presStyleIdx="0" presStyleCnt="6">
        <dgm:presLayoutVars>
          <dgm:chMax val="1"/>
          <dgm:bulletEnabled val="1"/>
        </dgm:presLayoutVars>
      </dgm:prSet>
      <dgm:spPr/>
    </dgm:pt>
    <dgm:pt modelId="{7580EDFA-5F6A-6048-AB26-BE704FE1A87E}" type="pres">
      <dgm:prSet presAssocID="{E28D4DE3-3559-784C-AD12-296DA4E1F775}" presName="descendantText" presStyleLbl="alignAcc1" presStyleIdx="0" presStyleCnt="6">
        <dgm:presLayoutVars>
          <dgm:bulletEnabled val="1"/>
        </dgm:presLayoutVars>
      </dgm:prSet>
      <dgm:spPr/>
    </dgm:pt>
    <dgm:pt modelId="{62F8DC56-7A78-3F4F-8033-84B373D7835B}" type="pres">
      <dgm:prSet presAssocID="{627155D3-3C6B-0647-89F6-5A226268CDB2}" presName="sp" presStyleCnt="0"/>
      <dgm:spPr/>
    </dgm:pt>
    <dgm:pt modelId="{7D09A8E5-5CC4-F44A-92E4-40BE09E62D36}" type="pres">
      <dgm:prSet presAssocID="{220D5D78-D0D0-B74D-9A5B-850DCE3553E4}" presName="composite" presStyleCnt="0"/>
      <dgm:spPr/>
    </dgm:pt>
    <dgm:pt modelId="{9387A6C2-1FE7-D241-BA76-388576F0B79E}" type="pres">
      <dgm:prSet presAssocID="{220D5D78-D0D0-B74D-9A5B-850DCE3553E4}" presName="parentText" presStyleLbl="alignNode1" presStyleIdx="1" presStyleCnt="6">
        <dgm:presLayoutVars>
          <dgm:chMax val="1"/>
          <dgm:bulletEnabled val="1"/>
        </dgm:presLayoutVars>
      </dgm:prSet>
      <dgm:spPr/>
    </dgm:pt>
    <dgm:pt modelId="{820DC40B-081D-B94B-8841-63619EEB056F}" type="pres">
      <dgm:prSet presAssocID="{220D5D78-D0D0-B74D-9A5B-850DCE3553E4}" presName="descendantText" presStyleLbl="alignAcc1" presStyleIdx="1" presStyleCnt="6">
        <dgm:presLayoutVars>
          <dgm:bulletEnabled val="1"/>
        </dgm:presLayoutVars>
      </dgm:prSet>
      <dgm:spPr/>
    </dgm:pt>
    <dgm:pt modelId="{7D1DD9B7-EA1E-4E4B-A6AA-21FDC9778304}" type="pres">
      <dgm:prSet presAssocID="{7764C29B-E24D-B34F-9933-E7B58DA88CF0}" presName="sp" presStyleCnt="0"/>
      <dgm:spPr/>
    </dgm:pt>
    <dgm:pt modelId="{F2D53966-4FE7-BE40-9CC8-34057E3A249E}" type="pres">
      <dgm:prSet presAssocID="{8B5C29F3-20F4-F849-BFC2-4E68EB80CF39}" presName="composite" presStyleCnt="0"/>
      <dgm:spPr/>
    </dgm:pt>
    <dgm:pt modelId="{1F5DD9B9-99BC-124F-8BE3-A539F3A9E790}" type="pres">
      <dgm:prSet presAssocID="{8B5C29F3-20F4-F849-BFC2-4E68EB80CF39}" presName="parentText" presStyleLbl="alignNode1" presStyleIdx="2" presStyleCnt="6">
        <dgm:presLayoutVars>
          <dgm:chMax val="1"/>
          <dgm:bulletEnabled val="1"/>
        </dgm:presLayoutVars>
      </dgm:prSet>
      <dgm:spPr/>
    </dgm:pt>
    <dgm:pt modelId="{FD2D0306-7CD6-394B-BDF9-FE86E1729DB8}" type="pres">
      <dgm:prSet presAssocID="{8B5C29F3-20F4-F849-BFC2-4E68EB80CF39}" presName="descendantText" presStyleLbl="alignAcc1" presStyleIdx="2" presStyleCnt="6">
        <dgm:presLayoutVars>
          <dgm:bulletEnabled val="1"/>
        </dgm:presLayoutVars>
      </dgm:prSet>
      <dgm:spPr/>
    </dgm:pt>
    <dgm:pt modelId="{C6AB5803-D159-0244-AD9A-7C3870541818}" type="pres">
      <dgm:prSet presAssocID="{6BF06FAB-1B55-EA4A-ACA9-8BC5A06763CC}" presName="sp" presStyleCnt="0"/>
      <dgm:spPr/>
    </dgm:pt>
    <dgm:pt modelId="{1F901646-010A-6042-A510-799F7F38DEBC}" type="pres">
      <dgm:prSet presAssocID="{DA149C6F-19EF-A94D-A56E-F0543479DD9A}" presName="composite" presStyleCnt="0"/>
      <dgm:spPr/>
    </dgm:pt>
    <dgm:pt modelId="{30BC192B-BADE-4B43-BBDF-A865D7CAE599}" type="pres">
      <dgm:prSet presAssocID="{DA149C6F-19EF-A94D-A56E-F0543479DD9A}" presName="parentText" presStyleLbl="alignNode1" presStyleIdx="3" presStyleCnt="6">
        <dgm:presLayoutVars>
          <dgm:chMax val="1"/>
          <dgm:bulletEnabled val="1"/>
        </dgm:presLayoutVars>
      </dgm:prSet>
      <dgm:spPr/>
    </dgm:pt>
    <dgm:pt modelId="{65D5AF74-D92C-3D4A-8FE2-B5CB39578149}" type="pres">
      <dgm:prSet presAssocID="{DA149C6F-19EF-A94D-A56E-F0543479DD9A}" presName="descendantText" presStyleLbl="alignAcc1" presStyleIdx="3" presStyleCnt="6">
        <dgm:presLayoutVars>
          <dgm:bulletEnabled val="1"/>
        </dgm:presLayoutVars>
      </dgm:prSet>
      <dgm:spPr/>
    </dgm:pt>
    <dgm:pt modelId="{13EA7456-DFCF-F141-99A7-F82773346997}" type="pres">
      <dgm:prSet presAssocID="{D0518E94-DBA2-B442-BAB0-D761F54C81D0}" presName="sp" presStyleCnt="0"/>
      <dgm:spPr/>
    </dgm:pt>
    <dgm:pt modelId="{FB2C3F31-B582-8E4A-AB1D-5BFCE2D715F0}" type="pres">
      <dgm:prSet presAssocID="{036D3804-416F-2741-BAF6-21B1CE11AEC2}" presName="composite" presStyleCnt="0"/>
      <dgm:spPr/>
    </dgm:pt>
    <dgm:pt modelId="{69ED70E6-8A9A-114F-BFD8-6A174611577C}" type="pres">
      <dgm:prSet presAssocID="{036D3804-416F-2741-BAF6-21B1CE11AEC2}" presName="parentText" presStyleLbl="alignNode1" presStyleIdx="4" presStyleCnt="6">
        <dgm:presLayoutVars>
          <dgm:chMax val="1"/>
          <dgm:bulletEnabled val="1"/>
        </dgm:presLayoutVars>
      </dgm:prSet>
      <dgm:spPr/>
    </dgm:pt>
    <dgm:pt modelId="{B22ACF0A-05C7-5F4E-9C19-DC2FE34B775A}" type="pres">
      <dgm:prSet presAssocID="{036D3804-416F-2741-BAF6-21B1CE11AEC2}" presName="descendantText" presStyleLbl="alignAcc1" presStyleIdx="4" presStyleCnt="6">
        <dgm:presLayoutVars>
          <dgm:bulletEnabled val="1"/>
        </dgm:presLayoutVars>
      </dgm:prSet>
      <dgm:spPr/>
    </dgm:pt>
    <dgm:pt modelId="{6A8068F1-3F8F-5C47-A0AD-C3A4176CD280}" type="pres">
      <dgm:prSet presAssocID="{9A6451BD-13B3-8E42-88A0-96AA9EB03142}" presName="sp" presStyleCnt="0"/>
      <dgm:spPr/>
    </dgm:pt>
    <dgm:pt modelId="{A0C29F48-CE41-A148-B9AE-E215B8815660}" type="pres">
      <dgm:prSet presAssocID="{8B71EFB3-194D-374B-9366-7592945A4EE3}" presName="composite" presStyleCnt="0"/>
      <dgm:spPr/>
    </dgm:pt>
    <dgm:pt modelId="{45A3E057-F0A4-8B48-85C9-A62F01070301}" type="pres">
      <dgm:prSet presAssocID="{8B71EFB3-194D-374B-9366-7592945A4EE3}" presName="parentText" presStyleLbl="alignNode1" presStyleIdx="5" presStyleCnt="6">
        <dgm:presLayoutVars>
          <dgm:chMax val="1"/>
          <dgm:bulletEnabled val="1"/>
        </dgm:presLayoutVars>
      </dgm:prSet>
      <dgm:spPr/>
    </dgm:pt>
    <dgm:pt modelId="{A6AD3830-CCD8-8E4C-9A05-45115D5DC527}" type="pres">
      <dgm:prSet presAssocID="{8B71EFB3-194D-374B-9366-7592945A4EE3}" presName="descendantText" presStyleLbl="alignAcc1" presStyleIdx="5" presStyleCnt="6">
        <dgm:presLayoutVars>
          <dgm:bulletEnabled val="1"/>
        </dgm:presLayoutVars>
      </dgm:prSet>
      <dgm:spPr/>
    </dgm:pt>
  </dgm:ptLst>
  <dgm:cxnLst>
    <dgm:cxn modelId="{5A78D309-CB0E-7B4F-9039-EDF4C4FA100B}" srcId="{8B71EFB3-194D-374B-9366-7592945A4EE3}" destId="{EF3CE94B-63AC-0C41-8575-0D872E33A1BE}" srcOrd="0" destOrd="0" parTransId="{388628B0-2C3C-0E48-A4A1-16185ACB7F55}" sibTransId="{132546A2-ABD6-B449-8A75-F2F6203B7DB8}"/>
    <dgm:cxn modelId="{2064E11E-1374-534C-A44B-F9EF989F8B4C}" type="presOf" srcId="{8B5C29F3-20F4-F849-BFC2-4E68EB80CF39}" destId="{1F5DD9B9-99BC-124F-8BE3-A539F3A9E790}" srcOrd="0" destOrd="0" presId="urn:microsoft.com/office/officeart/2005/8/layout/chevron2"/>
    <dgm:cxn modelId="{543C702F-A7E5-5D41-B857-68687186D046}" type="presOf" srcId="{036D3804-416F-2741-BAF6-21B1CE11AEC2}" destId="{69ED70E6-8A9A-114F-BFD8-6A174611577C}" srcOrd="0" destOrd="0" presId="urn:microsoft.com/office/officeart/2005/8/layout/chevron2"/>
    <dgm:cxn modelId="{144BB237-99D7-3943-9E01-2CDB62141C18}" srcId="{DA149C6F-19EF-A94D-A56E-F0543479DD9A}" destId="{C3EB1290-8211-EA42-9448-3828896670B8}" srcOrd="0" destOrd="0" parTransId="{682BF59E-323D-CB46-B148-5ED4E2CAFCE2}" sibTransId="{51725504-223D-1D4E-A82C-0C8C427033EC}"/>
    <dgm:cxn modelId="{54F7CA3D-3BB9-394B-A9A8-2526E7D8766B}" type="presOf" srcId="{E28D4DE3-3559-784C-AD12-296DA4E1F775}" destId="{6DB8D29D-6185-A74E-A48A-67AF488C6125}" srcOrd="0" destOrd="0" presId="urn:microsoft.com/office/officeart/2005/8/layout/chevron2"/>
    <dgm:cxn modelId="{1C1C933F-385D-494D-85BD-40012885FDB7}" type="presOf" srcId="{3B94B7B3-0217-814E-923E-27D58758D23F}" destId="{820DC40B-081D-B94B-8841-63619EEB056F}" srcOrd="0" destOrd="0" presId="urn:microsoft.com/office/officeart/2005/8/layout/chevron2"/>
    <dgm:cxn modelId="{34517640-9E65-4245-A83B-AB0B6A27DA76}" type="presOf" srcId="{CB750BB0-26F7-DA43-B438-E7EF9E78CDAE}" destId="{7580EDFA-5F6A-6048-AB26-BE704FE1A87E}" srcOrd="0" destOrd="0" presId="urn:microsoft.com/office/officeart/2005/8/layout/chevron2"/>
    <dgm:cxn modelId="{23C75848-9ED6-804B-ABBA-6AD850CDDB49}" srcId="{8B5C29F3-20F4-F849-BFC2-4E68EB80CF39}" destId="{ED3F469A-6380-F942-8AB7-552A085F571D}" srcOrd="0" destOrd="0" parTransId="{4826C419-7046-3F47-86C6-141786D7AC69}" sibTransId="{02397A41-8009-944D-9D57-EBC5F409B084}"/>
    <dgm:cxn modelId="{C71C5350-D523-8542-9FDC-ABAC427915B8}" srcId="{220D5D78-D0D0-B74D-9A5B-850DCE3553E4}" destId="{3B94B7B3-0217-814E-923E-27D58758D23F}" srcOrd="0" destOrd="0" parTransId="{E9664D2F-E1AF-C343-8BF4-9CFDD44D110D}" sibTransId="{028D26E1-738F-6048-8C95-ED43BC0C5FFD}"/>
    <dgm:cxn modelId="{E27CA262-F45C-964A-8619-4EA024A7EE42}" type="presOf" srcId="{220D5D78-D0D0-B74D-9A5B-850DCE3553E4}" destId="{9387A6C2-1FE7-D241-BA76-388576F0B79E}" srcOrd="0" destOrd="0" presId="urn:microsoft.com/office/officeart/2005/8/layout/chevron2"/>
    <dgm:cxn modelId="{A931C865-A906-A549-A698-106596A42083}" type="presOf" srcId="{8B71EFB3-194D-374B-9366-7592945A4EE3}" destId="{45A3E057-F0A4-8B48-85C9-A62F01070301}" srcOrd="0" destOrd="0" presId="urn:microsoft.com/office/officeart/2005/8/layout/chevron2"/>
    <dgm:cxn modelId="{B0D92573-ACE2-B444-9CBC-A48541D33379}" srcId="{347571B1-3AF1-F345-A169-5348F4096EE0}" destId="{8B5C29F3-20F4-F849-BFC2-4E68EB80CF39}" srcOrd="2" destOrd="0" parTransId="{678F3009-4D66-8349-A306-0119EAB0E332}" sibTransId="{6BF06FAB-1B55-EA4A-ACA9-8BC5A06763CC}"/>
    <dgm:cxn modelId="{3344517A-E674-AB44-99B0-A2EB0C264DDC}" type="presOf" srcId="{ED3F469A-6380-F942-8AB7-552A085F571D}" destId="{FD2D0306-7CD6-394B-BDF9-FE86E1729DB8}" srcOrd="0" destOrd="0" presId="urn:microsoft.com/office/officeart/2005/8/layout/chevron2"/>
    <dgm:cxn modelId="{68FDDF7C-6007-8F42-AC50-DFA9E97B807C}" srcId="{036D3804-416F-2741-BAF6-21B1CE11AEC2}" destId="{48CAF925-43DD-5249-BBD8-E524761BE57D}" srcOrd="0" destOrd="0" parTransId="{365B9E67-6FF7-3343-ABB8-363A741019E6}" sibTransId="{4FB04BEA-47E4-6244-A90B-B697A4D8D4EF}"/>
    <dgm:cxn modelId="{5A903489-0493-4049-8F19-E146CD817235}" srcId="{347571B1-3AF1-F345-A169-5348F4096EE0}" destId="{E28D4DE3-3559-784C-AD12-296DA4E1F775}" srcOrd="0" destOrd="0" parTransId="{65515239-B8B7-0E42-B0BB-F9B7D1EBA1C5}" sibTransId="{627155D3-3C6B-0647-89F6-5A226268CDB2}"/>
    <dgm:cxn modelId="{358E7C92-0B19-254A-9201-108C4A877A58}" srcId="{347571B1-3AF1-F345-A169-5348F4096EE0}" destId="{DA149C6F-19EF-A94D-A56E-F0543479DD9A}" srcOrd="3" destOrd="0" parTransId="{7D83C800-1EB3-BB4E-B330-7750850D03DB}" sibTransId="{D0518E94-DBA2-B442-BAB0-D761F54C81D0}"/>
    <dgm:cxn modelId="{342475A9-5118-B34F-9800-ABE68123CE6E}" type="presOf" srcId="{347571B1-3AF1-F345-A169-5348F4096EE0}" destId="{35F2440C-8596-7745-9017-8D488BA46964}" srcOrd="0" destOrd="0" presId="urn:microsoft.com/office/officeart/2005/8/layout/chevron2"/>
    <dgm:cxn modelId="{BE1D93AD-B8F5-5F46-879E-126CE2A2CBF7}" type="presOf" srcId="{C3EB1290-8211-EA42-9448-3828896670B8}" destId="{65D5AF74-D92C-3D4A-8FE2-B5CB39578149}" srcOrd="0" destOrd="0" presId="urn:microsoft.com/office/officeart/2005/8/layout/chevron2"/>
    <dgm:cxn modelId="{FA81F1AE-F25F-5C48-8B6A-7C5CC4D28F9D}" type="presOf" srcId="{EF3CE94B-63AC-0C41-8575-0D872E33A1BE}" destId="{A6AD3830-CCD8-8E4C-9A05-45115D5DC527}" srcOrd="0" destOrd="0" presId="urn:microsoft.com/office/officeart/2005/8/layout/chevron2"/>
    <dgm:cxn modelId="{FDA50DC8-F2E8-7845-9C7E-3C58D936FDF5}" type="presOf" srcId="{48CAF925-43DD-5249-BBD8-E524761BE57D}" destId="{B22ACF0A-05C7-5F4E-9C19-DC2FE34B775A}" srcOrd="0" destOrd="0" presId="urn:microsoft.com/office/officeart/2005/8/layout/chevron2"/>
    <dgm:cxn modelId="{98F304CC-5BF1-A243-AAFF-52AA0FF952BA}" srcId="{347571B1-3AF1-F345-A169-5348F4096EE0}" destId="{036D3804-416F-2741-BAF6-21B1CE11AEC2}" srcOrd="4" destOrd="0" parTransId="{C2E14607-AE13-B44A-93B2-5F0AC15CBD4F}" sibTransId="{9A6451BD-13B3-8E42-88A0-96AA9EB03142}"/>
    <dgm:cxn modelId="{522606CE-CCB7-0544-97CB-F73BDC943C11}" srcId="{347571B1-3AF1-F345-A169-5348F4096EE0}" destId="{220D5D78-D0D0-B74D-9A5B-850DCE3553E4}" srcOrd="1" destOrd="0" parTransId="{BB15CA7E-06D7-1E40-AEA3-0C4C49CCF5BD}" sibTransId="{7764C29B-E24D-B34F-9933-E7B58DA88CF0}"/>
    <dgm:cxn modelId="{D8AE21D9-E9F1-A04B-BCF8-357859F5585F}" srcId="{347571B1-3AF1-F345-A169-5348F4096EE0}" destId="{8B71EFB3-194D-374B-9366-7592945A4EE3}" srcOrd="5" destOrd="0" parTransId="{D9751BD9-A0A2-C949-B893-302D61EEB9FD}" sibTransId="{6D84F227-D23F-994C-B17D-83FC2AAC96F8}"/>
    <dgm:cxn modelId="{D8ACFFF6-A4F9-9145-9BC9-52D44B843FE9}" srcId="{E28D4DE3-3559-784C-AD12-296DA4E1F775}" destId="{CB750BB0-26F7-DA43-B438-E7EF9E78CDAE}" srcOrd="0" destOrd="0" parTransId="{27B43012-4E3F-A64A-BFC3-7C7CEA5DE768}" sibTransId="{B259EB30-D5C0-6D4E-A268-01093D2A261C}"/>
    <dgm:cxn modelId="{B37A01FC-1A6F-3244-9B35-85440446D0F0}" type="presOf" srcId="{DA149C6F-19EF-A94D-A56E-F0543479DD9A}" destId="{30BC192B-BADE-4B43-BBDF-A865D7CAE599}" srcOrd="0" destOrd="0" presId="urn:microsoft.com/office/officeart/2005/8/layout/chevron2"/>
    <dgm:cxn modelId="{03EDE723-24A3-DF44-8BC4-91E6C08F9719}" type="presParOf" srcId="{35F2440C-8596-7745-9017-8D488BA46964}" destId="{4948F71E-5F47-8848-A913-00F6347A5E26}" srcOrd="0" destOrd="0" presId="urn:microsoft.com/office/officeart/2005/8/layout/chevron2"/>
    <dgm:cxn modelId="{E879AA0C-6F28-E048-A839-299B5A010BED}" type="presParOf" srcId="{4948F71E-5F47-8848-A913-00F6347A5E26}" destId="{6DB8D29D-6185-A74E-A48A-67AF488C6125}" srcOrd="0" destOrd="0" presId="urn:microsoft.com/office/officeart/2005/8/layout/chevron2"/>
    <dgm:cxn modelId="{94CE7E11-8235-1347-A5DA-FE498CD9CEE1}" type="presParOf" srcId="{4948F71E-5F47-8848-A913-00F6347A5E26}" destId="{7580EDFA-5F6A-6048-AB26-BE704FE1A87E}" srcOrd="1" destOrd="0" presId="urn:microsoft.com/office/officeart/2005/8/layout/chevron2"/>
    <dgm:cxn modelId="{C641E46F-697B-FD4D-9AA3-46793B9CE217}" type="presParOf" srcId="{35F2440C-8596-7745-9017-8D488BA46964}" destId="{62F8DC56-7A78-3F4F-8033-84B373D7835B}" srcOrd="1" destOrd="0" presId="urn:microsoft.com/office/officeart/2005/8/layout/chevron2"/>
    <dgm:cxn modelId="{032B0083-48D6-AA4A-8149-232ECEB613BD}" type="presParOf" srcId="{35F2440C-8596-7745-9017-8D488BA46964}" destId="{7D09A8E5-5CC4-F44A-92E4-40BE09E62D36}" srcOrd="2" destOrd="0" presId="urn:microsoft.com/office/officeart/2005/8/layout/chevron2"/>
    <dgm:cxn modelId="{0A1A4D49-05BE-F24B-8F0F-A3314AC91704}" type="presParOf" srcId="{7D09A8E5-5CC4-F44A-92E4-40BE09E62D36}" destId="{9387A6C2-1FE7-D241-BA76-388576F0B79E}" srcOrd="0" destOrd="0" presId="urn:microsoft.com/office/officeart/2005/8/layout/chevron2"/>
    <dgm:cxn modelId="{C07F7106-4356-384F-B57B-7BDAE7B87C5D}" type="presParOf" srcId="{7D09A8E5-5CC4-F44A-92E4-40BE09E62D36}" destId="{820DC40B-081D-B94B-8841-63619EEB056F}" srcOrd="1" destOrd="0" presId="urn:microsoft.com/office/officeart/2005/8/layout/chevron2"/>
    <dgm:cxn modelId="{95DEEE5C-E8C8-F441-80C0-1220651A9D3F}" type="presParOf" srcId="{35F2440C-8596-7745-9017-8D488BA46964}" destId="{7D1DD9B7-EA1E-4E4B-A6AA-21FDC9778304}" srcOrd="3" destOrd="0" presId="urn:microsoft.com/office/officeart/2005/8/layout/chevron2"/>
    <dgm:cxn modelId="{68CBADE2-DDC9-004D-AD69-C296A3A1C4EA}" type="presParOf" srcId="{35F2440C-8596-7745-9017-8D488BA46964}" destId="{F2D53966-4FE7-BE40-9CC8-34057E3A249E}" srcOrd="4" destOrd="0" presId="urn:microsoft.com/office/officeart/2005/8/layout/chevron2"/>
    <dgm:cxn modelId="{87F58F5E-67BF-1949-B6F3-0CC12F139CE5}" type="presParOf" srcId="{F2D53966-4FE7-BE40-9CC8-34057E3A249E}" destId="{1F5DD9B9-99BC-124F-8BE3-A539F3A9E790}" srcOrd="0" destOrd="0" presId="urn:microsoft.com/office/officeart/2005/8/layout/chevron2"/>
    <dgm:cxn modelId="{7515E122-6086-9743-B8B8-0C5853209433}" type="presParOf" srcId="{F2D53966-4FE7-BE40-9CC8-34057E3A249E}" destId="{FD2D0306-7CD6-394B-BDF9-FE86E1729DB8}" srcOrd="1" destOrd="0" presId="urn:microsoft.com/office/officeart/2005/8/layout/chevron2"/>
    <dgm:cxn modelId="{20A770C3-1A4B-5749-A5E0-38187AF0526F}" type="presParOf" srcId="{35F2440C-8596-7745-9017-8D488BA46964}" destId="{C6AB5803-D159-0244-AD9A-7C3870541818}" srcOrd="5" destOrd="0" presId="urn:microsoft.com/office/officeart/2005/8/layout/chevron2"/>
    <dgm:cxn modelId="{0EFDEA2A-BB2E-A544-A6DA-9BB0B4AF0863}" type="presParOf" srcId="{35F2440C-8596-7745-9017-8D488BA46964}" destId="{1F901646-010A-6042-A510-799F7F38DEBC}" srcOrd="6" destOrd="0" presId="urn:microsoft.com/office/officeart/2005/8/layout/chevron2"/>
    <dgm:cxn modelId="{E6CD2404-210B-7046-A985-3D03DB7B7EFC}" type="presParOf" srcId="{1F901646-010A-6042-A510-799F7F38DEBC}" destId="{30BC192B-BADE-4B43-BBDF-A865D7CAE599}" srcOrd="0" destOrd="0" presId="urn:microsoft.com/office/officeart/2005/8/layout/chevron2"/>
    <dgm:cxn modelId="{14720C89-88C2-C74E-8870-39E85BA09102}" type="presParOf" srcId="{1F901646-010A-6042-A510-799F7F38DEBC}" destId="{65D5AF74-D92C-3D4A-8FE2-B5CB39578149}" srcOrd="1" destOrd="0" presId="urn:microsoft.com/office/officeart/2005/8/layout/chevron2"/>
    <dgm:cxn modelId="{4DC2B2BA-1E03-1241-9809-4BA9C1C01289}" type="presParOf" srcId="{35F2440C-8596-7745-9017-8D488BA46964}" destId="{13EA7456-DFCF-F141-99A7-F82773346997}" srcOrd="7" destOrd="0" presId="urn:microsoft.com/office/officeart/2005/8/layout/chevron2"/>
    <dgm:cxn modelId="{08EC96E0-1F39-9F40-88B7-E94540F0C84E}" type="presParOf" srcId="{35F2440C-8596-7745-9017-8D488BA46964}" destId="{FB2C3F31-B582-8E4A-AB1D-5BFCE2D715F0}" srcOrd="8" destOrd="0" presId="urn:microsoft.com/office/officeart/2005/8/layout/chevron2"/>
    <dgm:cxn modelId="{102CA306-1409-E747-9D5A-85B55EF661C8}" type="presParOf" srcId="{FB2C3F31-B582-8E4A-AB1D-5BFCE2D715F0}" destId="{69ED70E6-8A9A-114F-BFD8-6A174611577C}" srcOrd="0" destOrd="0" presId="urn:microsoft.com/office/officeart/2005/8/layout/chevron2"/>
    <dgm:cxn modelId="{141FCCA9-8C12-254F-A8F1-28BBFB70EFD7}" type="presParOf" srcId="{FB2C3F31-B582-8E4A-AB1D-5BFCE2D715F0}" destId="{B22ACF0A-05C7-5F4E-9C19-DC2FE34B775A}" srcOrd="1" destOrd="0" presId="urn:microsoft.com/office/officeart/2005/8/layout/chevron2"/>
    <dgm:cxn modelId="{7AE69AA9-CA00-C04B-BA97-05CC5A072E53}" type="presParOf" srcId="{35F2440C-8596-7745-9017-8D488BA46964}" destId="{6A8068F1-3F8F-5C47-A0AD-C3A4176CD280}" srcOrd="9" destOrd="0" presId="urn:microsoft.com/office/officeart/2005/8/layout/chevron2"/>
    <dgm:cxn modelId="{7C054B9E-0E69-C641-9A16-00055CA5D5ED}" type="presParOf" srcId="{35F2440C-8596-7745-9017-8D488BA46964}" destId="{A0C29F48-CE41-A148-B9AE-E215B8815660}" srcOrd="10" destOrd="0" presId="urn:microsoft.com/office/officeart/2005/8/layout/chevron2"/>
    <dgm:cxn modelId="{F44B0A24-0975-6046-9312-CE1560AD790C}" type="presParOf" srcId="{A0C29F48-CE41-A148-B9AE-E215B8815660}" destId="{45A3E057-F0A4-8B48-85C9-A62F01070301}" srcOrd="0" destOrd="0" presId="urn:microsoft.com/office/officeart/2005/8/layout/chevron2"/>
    <dgm:cxn modelId="{027C03C5-DCA5-7E4D-92DA-84AD76AA7692}" type="presParOf" srcId="{A0C29F48-CE41-A148-B9AE-E215B8815660}" destId="{A6AD3830-CCD8-8E4C-9A05-45115D5DC52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C0A6F9-AAEF-7444-A71B-53987919533E}" type="doc">
      <dgm:prSet loTypeId="urn:microsoft.com/office/officeart/2005/8/layout/lProcess2" loCatId="" qsTypeId="urn:microsoft.com/office/officeart/2005/8/quickstyle/3d5" qsCatId="3D" csTypeId="urn:microsoft.com/office/officeart/2005/8/colors/accent1_2" csCatId="accent1" phldr="1"/>
      <dgm:spPr/>
      <dgm:t>
        <a:bodyPr/>
        <a:lstStyle/>
        <a:p>
          <a:endParaRPr lang="en-US"/>
        </a:p>
      </dgm:t>
    </dgm:pt>
    <dgm:pt modelId="{C88982BE-2A5D-AB4F-9203-3027C48617A3}">
      <dgm:prSet phldrT="[Text]"/>
      <dgm:spPr/>
      <dgm:t>
        <a:bodyPr/>
        <a:lstStyle/>
        <a:p>
          <a:r>
            <a:rPr lang="en-US" dirty="0"/>
            <a:t>Mode</a:t>
          </a:r>
        </a:p>
      </dgm:t>
    </dgm:pt>
    <dgm:pt modelId="{112A6FDA-7A03-3542-B383-F26638BF1583}" type="parTrans" cxnId="{09C4A9A0-C005-F74C-84F1-D95DA55BDD28}">
      <dgm:prSet/>
      <dgm:spPr/>
      <dgm:t>
        <a:bodyPr/>
        <a:lstStyle/>
        <a:p>
          <a:endParaRPr lang="en-US"/>
        </a:p>
      </dgm:t>
    </dgm:pt>
    <dgm:pt modelId="{709ADC6E-A9D7-C941-BFE6-BC5E0962D4A0}" type="sibTrans" cxnId="{09C4A9A0-C005-F74C-84F1-D95DA55BDD28}">
      <dgm:prSet/>
      <dgm:spPr/>
      <dgm:t>
        <a:bodyPr/>
        <a:lstStyle/>
        <a:p>
          <a:endParaRPr lang="en-US"/>
        </a:p>
      </dgm:t>
    </dgm:pt>
    <dgm:pt modelId="{2824E8BF-0416-4C44-9EB0-784A5A754FEB}">
      <dgm:prSet phldrT="[Text]"/>
      <dgm:spPr/>
      <dgm:t>
        <a:bodyPr/>
        <a:lstStyle/>
        <a:p>
          <a:r>
            <a:rPr lang="en-US" dirty="0"/>
            <a:t>Age: 39</a:t>
          </a:r>
        </a:p>
      </dgm:t>
    </dgm:pt>
    <dgm:pt modelId="{695EFEB0-174B-8443-93F4-13D3C08ECAD6}" type="parTrans" cxnId="{B4D39EEA-9160-CE43-B595-2BB45AC2586D}">
      <dgm:prSet/>
      <dgm:spPr/>
      <dgm:t>
        <a:bodyPr/>
        <a:lstStyle/>
        <a:p>
          <a:endParaRPr lang="en-US"/>
        </a:p>
      </dgm:t>
    </dgm:pt>
    <dgm:pt modelId="{3C3CAF03-C016-6B47-B3B6-10DFA3F0F895}" type="sibTrans" cxnId="{B4D39EEA-9160-CE43-B595-2BB45AC2586D}">
      <dgm:prSet/>
      <dgm:spPr/>
      <dgm:t>
        <a:bodyPr/>
        <a:lstStyle/>
        <a:p>
          <a:endParaRPr lang="en-US"/>
        </a:p>
      </dgm:t>
    </dgm:pt>
    <dgm:pt modelId="{79935E8B-007F-3D46-846E-53C61A5E5111}">
      <dgm:prSet phldrT="[Text]"/>
      <dgm:spPr/>
      <dgm:t>
        <a:bodyPr/>
        <a:lstStyle/>
        <a:p>
          <a:r>
            <a:rPr lang="en-US" dirty="0"/>
            <a:t>Flight</a:t>
          </a:r>
          <a:br>
            <a:rPr lang="en-US" dirty="0"/>
          </a:br>
          <a:r>
            <a:rPr lang="en-US" dirty="0"/>
            <a:t>Distance : 337</a:t>
          </a:r>
        </a:p>
      </dgm:t>
    </dgm:pt>
    <dgm:pt modelId="{7A24FCBA-2EE2-5644-B727-6FFDD6610063}" type="parTrans" cxnId="{0CCCF635-4D98-2E41-BADE-2AFF40A05C71}">
      <dgm:prSet/>
      <dgm:spPr/>
      <dgm:t>
        <a:bodyPr/>
        <a:lstStyle/>
        <a:p>
          <a:endParaRPr lang="en-US"/>
        </a:p>
      </dgm:t>
    </dgm:pt>
    <dgm:pt modelId="{FBAF2822-FD5C-784D-82F3-36E682092D01}" type="sibTrans" cxnId="{0CCCF635-4D98-2E41-BADE-2AFF40A05C71}">
      <dgm:prSet/>
      <dgm:spPr/>
      <dgm:t>
        <a:bodyPr/>
        <a:lstStyle/>
        <a:p>
          <a:endParaRPr lang="en-US"/>
        </a:p>
      </dgm:t>
    </dgm:pt>
    <dgm:pt modelId="{B24EBEB5-14EB-8548-8DED-4EAECB77B60C}">
      <dgm:prSet phldrT="[Text]"/>
      <dgm:spPr/>
      <dgm:t>
        <a:bodyPr/>
        <a:lstStyle/>
        <a:p>
          <a:r>
            <a:rPr lang="en-US" dirty="0"/>
            <a:t>IQR</a:t>
          </a:r>
        </a:p>
      </dgm:t>
    </dgm:pt>
    <dgm:pt modelId="{11522B06-798E-ED4E-9FD0-C868F821D997}" type="parTrans" cxnId="{2F5C2592-A439-3644-B0F7-6BC4FE96BA16}">
      <dgm:prSet/>
      <dgm:spPr/>
      <dgm:t>
        <a:bodyPr/>
        <a:lstStyle/>
        <a:p>
          <a:endParaRPr lang="en-US"/>
        </a:p>
      </dgm:t>
    </dgm:pt>
    <dgm:pt modelId="{E2F52CAF-01CD-9141-A538-A8DE52393280}" type="sibTrans" cxnId="{2F5C2592-A439-3644-B0F7-6BC4FE96BA16}">
      <dgm:prSet/>
      <dgm:spPr/>
      <dgm:t>
        <a:bodyPr/>
        <a:lstStyle/>
        <a:p>
          <a:endParaRPr lang="en-US"/>
        </a:p>
      </dgm:t>
    </dgm:pt>
    <dgm:pt modelId="{0816D321-BDC3-3344-AB19-46BBD85387D2}">
      <dgm:prSet phldrT="[Text]"/>
      <dgm:spPr/>
      <dgm:t>
        <a:bodyPr/>
        <a:lstStyle/>
        <a:p>
          <a:r>
            <a:rPr lang="en-US" dirty="0"/>
            <a:t>Age: 23</a:t>
          </a:r>
        </a:p>
      </dgm:t>
    </dgm:pt>
    <dgm:pt modelId="{15E49B6F-2485-7645-93D4-85896D710034}" type="parTrans" cxnId="{C4D88108-09D8-AC42-B6F1-AB16552F26AC}">
      <dgm:prSet/>
      <dgm:spPr/>
      <dgm:t>
        <a:bodyPr/>
        <a:lstStyle/>
        <a:p>
          <a:endParaRPr lang="en-US"/>
        </a:p>
      </dgm:t>
    </dgm:pt>
    <dgm:pt modelId="{374C00AE-24F7-3A47-9ED4-77D9BE72CD15}" type="sibTrans" cxnId="{C4D88108-09D8-AC42-B6F1-AB16552F26AC}">
      <dgm:prSet/>
      <dgm:spPr/>
      <dgm:t>
        <a:bodyPr/>
        <a:lstStyle/>
        <a:p>
          <a:endParaRPr lang="en-US"/>
        </a:p>
      </dgm:t>
    </dgm:pt>
    <dgm:pt modelId="{F950033E-C9D8-0F4F-A608-362F595EAF74}">
      <dgm:prSet phldrT="[Text]"/>
      <dgm:spPr/>
      <dgm:t>
        <a:bodyPr/>
        <a:lstStyle/>
        <a:p>
          <a:r>
            <a:rPr lang="en-US" dirty="0"/>
            <a:t>Flight</a:t>
          </a:r>
          <a:br>
            <a:rPr lang="en-US" dirty="0"/>
          </a:br>
          <a:r>
            <a:rPr lang="en-US" dirty="0"/>
            <a:t>Distance : 1291.5</a:t>
          </a:r>
        </a:p>
      </dgm:t>
    </dgm:pt>
    <dgm:pt modelId="{92443709-D63E-3E4C-B22D-F2A977F443D4}" type="parTrans" cxnId="{93A9E1F6-7819-FB45-AFF0-122ECFF9A510}">
      <dgm:prSet/>
      <dgm:spPr/>
      <dgm:t>
        <a:bodyPr/>
        <a:lstStyle/>
        <a:p>
          <a:endParaRPr lang="en-US"/>
        </a:p>
      </dgm:t>
    </dgm:pt>
    <dgm:pt modelId="{393B861A-6445-B249-AF49-9012159CF050}" type="sibTrans" cxnId="{93A9E1F6-7819-FB45-AFF0-122ECFF9A510}">
      <dgm:prSet/>
      <dgm:spPr/>
      <dgm:t>
        <a:bodyPr/>
        <a:lstStyle/>
        <a:p>
          <a:endParaRPr lang="en-US"/>
        </a:p>
      </dgm:t>
    </dgm:pt>
    <dgm:pt modelId="{8C5CEFC6-E0D6-5D41-9F7E-F7AFEABA93DF}">
      <dgm:prSet phldrT="[Text]"/>
      <dgm:spPr/>
      <dgm:t>
        <a:bodyPr/>
        <a:lstStyle/>
        <a:p>
          <a:r>
            <a:rPr lang="en-US" dirty="0"/>
            <a:t>Sd</a:t>
          </a:r>
        </a:p>
      </dgm:t>
    </dgm:pt>
    <dgm:pt modelId="{5C00B0F1-B31C-F94A-9464-A3E5F9E1FD74}" type="parTrans" cxnId="{E09DCA42-A861-7D40-B8A5-F2D1E474DE74}">
      <dgm:prSet/>
      <dgm:spPr/>
      <dgm:t>
        <a:bodyPr/>
        <a:lstStyle/>
        <a:p>
          <a:endParaRPr lang="en-US"/>
        </a:p>
      </dgm:t>
    </dgm:pt>
    <dgm:pt modelId="{69855CBB-4E1A-AA46-A7EA-496FD9D77201}" type="sibTrans" cxnId="{E09DCA42-A861-7D40-B8A5-F2D1E474DE74}">
      <dgm:prSet/>
      <dgm:spPr/>
      <dgm:t>
        <a:bodyPr/>
        <a:lstStyle/>
        <a:p>
          <a:endParaRPr lang="en-US"/>
        </a:p>
      </dgm:t>
    </dgm:pt>
    <dgm:pt modelId="{E0ECAD47-51FD-AB40-830C-AD97D0684905}">
      <dgm:prSet phldrT="[Text]"/>
      <dgm:spPr/>
      <dgm:t>
        <a:bodyPr/>
        <a:lstStyle/>
        <a:p>
          <a:r>
            <a:rPr lang="en-US" dirty="0"/>
            <a:t>Age : 14.95</a:t>
          </a:r>
        </a:p>
      </dgm:t>
    </dgm:pt>
    <dgm:pt modelId="{C52F2729-7A73-C84B-A778-02ACC13A8DA4}" type="parTrans" cxnId="{A959EA41-1165-E749-9CF7-75B6DEAE20E2}">
      <dgm:prSet/>
      <dgm:spPr/>
      <dgm:t>
        <a:bodyPr/>
        <a:lstStyle/>
        <a:p>
          <a:endParaRPr lang="en-US"/>
        </a:p>
      </dgm:t>
    </dgm:pt>
    <dgm:pt modelId="{B13B46D0-310E-624E-BFF0-E29FD67331B2}" type="sibTrans" cxnId="{A959EA41-1165-E749-9CF7-75B6DEAE20E2}">
      <dgm:prSet/>
      <dgm:spPr/>
      <dgm:t>
        <a:bodyPr/>
        <a:lstStyle/>
        <a:p>
          <a:endParaRPr lang="en-US"/>
        </a:p>
      </dgm:t>
    </dgm:pt>
    <dgm:pt modelId="{ACEC0067-95F9-734E-81E6-DC1506F5B4C0}">
      <dgm:prSet phldrT="[Text]"/>
      <dgm:spPr/>
      <dgm:t>
        <a:bodyPr/>
        <a:lstStyle/>
        <a:p>
          <a:r>
            <a:rPr lang="en-US" dirty="0"/>
            <a:t>Flight</a:t>
          </a:r>
          <a:br>
            <a:rPr lang="en-US" dirty="0"/>
          </a:br>
          <a:r>
            <a:rPr lang="en-US" dirty="0"/>
            <a:t>Distance : 986.90</a:t>
          </a:r>
        </a:p>
      </dgm:t>
    </dgm:pt>
    <dgm:pt modelId="{9D933564-46FD-6849-8567-BAA621C80D8D}" type="parTrans" cxnId="{6FC81B3D-228E-B348-B470-E2A2462315DF}">
      <dgm:prSet/>
      <dgm:spPr/>
      <dgm:t>
        <a:bodyPr/>
        <a:lstStyle/>
        <a:p>
          <a:endParaRPr lang="en-US"/>
        </a:p>
      </dgm:t>
    </dgm:pt>
    <dgm:pt modelId="{95D5FD2E-45BA-014A-8CEF-361CA02B8785}" type="sibTrans" cxnId="{6FC81B3D-228E-B348-B470-E2A2462315DF}">
      <dgm:prSet/>
      <dgm:spPr/>
      <dgm:t>
        <a:bodyPr/>
        <a:lstStyle/>
        <a:p>
          <a:endParaRPr lang="en-US"/>
        </a:p>
      </dgm:t>
    </dgm:pt>
    <dgm:pt modelId="{D818D6BB-F344-C541-8D1F-B972772134ED}" type="pres">
      <dgm:prSet presAssocID="{2AC0A6F9-AAEF-7444-A71B-53987919533E}" presName="theList" presStyleCnt="0">
        <dgm:presLayoutVars>
          <dgm:dir/>
          <dgm:animLvl val="lvl"/>
          <dgm:resizeHandles val="exact"/>
        </dgm:presLayoutVars>
      </dgm:prSet>
      <dgm:spPr/>
    </dgm:pt>
    <dgm:pt modelId="{AE20DD27-8B09-4E44-8B16-94E3CE71FE4D}" type="pres">
      <dgm:prSet presAssocID="{C88982BE-2A5D-AB4F-9203-3027C48617A3}" presName="compNode" presStyleCnt="0"/>
      <dgm:spPr/>
    </dgm:pt>
    <dgm:pt modelId="{8159696E-9FEB-E54F-870B-205FAD1F7627}" type="pres">
      <dgm:prSet presAssocID="{C88982BE-2A5D-AB4F-9203-3027C48617A3}" presName="aNode" presStyleLbl="bgShp" presStyleIdx="0" presStyleCnt="3"/>
      <dgm:spPr/>
    </dgm:pt>
    <dgm:pt modelId="{10E7D169-547C-5049-9D22-6C26399FD109}" type="pres">
      <dgm:prSet presAssocID="{C88982BE-2A5D-AB4F-9203-3027C48617A3}" presName="textNode" presStyleLbl="bgShp" presStyleIdx="0" presStyleCnt="3"/>
      <dgm:spPr/>
    </dgm:pt>
    <dgm:pt modelId="{70B4C563-FE07-AF48-A5F1-7115F1DA618D}" type="pres">
      <dgm:prSet presAssocID="{C88982BE-2A5D-AB4F-9203-3027C48617A3}" presName="compChildNode" presStyleCnt="0"/>
      <dgm:spPr/>
    </dgm:pt>
    <dgm:pt modelId="{F2307345-28A2-5A47-9AB7-F7FFE081DC0C}" type="pres">
      <dgm:prSet presAssocID="{C88982BE-2A5D-AB4F-9203-3027C48617A3}" presName="theInnerList" presStyleCnt="0"/>
      <dgm:spPr/>
    </dgm:pt>
    <dgm:pt modelId="{057676FC-BDD4-194C-9710-18BB85092497}" type="pres">
      <dgm:prSet presAssocID="{2824E8BF-0416-4C44-9EB0-784A5A754FEB}" presName="childNode" presStyleLbl="node1" presStyleIdx="0" presStyleCnt="6" custScaleX="109732" custScaleY="20482" custLinFactY="-6012" custLinFactNeighborX="487" custLinFactNeighborY="-100000">
        <dgm:presLayoutVars>
          <dgm:bulletEnabled val="1"/>
        </dgm:presLayoutVars>
      </dgm:prSet>
      <dgm:spPr/>
    </dgm:pt>
    <dgm:pt modelId="{5C2B8496-9FED-F843-8A02-417271FB3160}" type="pres">
      <dgm:prSet presAssocID="{2824E8BF-0416-4C44-9EB0-784A5A754FEB}" presName="aSpace2" presStyleCnt="0"/>
      <dgm:spPr/>
    </dgm:pt>
    <dgm:pt modelId="{7195BDA3-E30C-E24C-B716-FC96BE7F0F71}" type="pres">
      <dgm:prSet presAssocID="{79935E8B-007F-3D46-846E-53C61A5E5111}" presName="childNode" presStyleLbl="node1" presStyleIdx="1" presStyleCnt="6" custScaleX="113627" custScaleY="25173">
        <dgm:presLayoutVars>
          <dgm:bulletEnabled val="1"/>
        </dgm:presLayoutVars>
      </dgm:prSet>
      <dgm:spPr/>
    </dgm:pt>
    <dgm:pt modelId="{1B7540A1-3315-B04E-8BBE-EE620C3002EA}" type="pres">
      <dgm:prSet presAssocID="{C88982BE-2A5D-AB4F-9203-3027C48617A3}" presName="aSpace" presStyleCnt="0"/>
      <dgm:spPr/>
    </dgm:pt>
    <dgm:pt modelId="{A4B91432-7E3C-614A-99E4-3530EEB0B75A}" type="pres">
      <dgm:prSet presAssocID="{B24EBEB5-14EB-8548-8DED-4EAECB77B60C}" presName="compNode" presStyleCnt="0"/>
      <dgm:spPr/>
    </dgm:pt>
    <dgm:pt modelId="{6CF5CBDC-1E7E-0E49-B4F1-E57B05D41FE8}" type="pres">
      <dgm:prSet presAssocID="{B24EBEB5-14EB-8548-8DED-4EAECB77B60C}" presName="aNode" presStyleLbl="bgShp" presStyleIdx="1" presStyleCnt="3"/>
      <dgm:spPr/>
    </dgm:pt>
    <dgm:pt modelId="{DA8C7F44-AC29-1E44-B8AC-F631BBB64514}" type="pres">
      <dgm:prSet presAssocID="{B24EBEB5-14EB-8548-8DED-4EAECB77B60C}" presName="textNode" presStyleLbl="bgShp" presStyleIdx="1" presStyleCnt="3"/>
      <dgm:spPr/>
    </dgm:pt>
    <dgm:pt modelId="{30118BDD-5A57-0447-B17E-9C2526079165}" type="pres">
      <dgm:prSet presAssocID="{B24EBEB5-14EB-8548-8DED-4EAECB77B60C}" presName="compChildNode" presStyleCnt="0"/>
      <dgm:spPr/>
    </dgm:pt>
    <dgm:pt modelId="{F67C0DF2-BD82-E441-A3C3-190DB4E45963}" type="pres">
      <dgm:prSet presAssocID="{B24EBEB5-14EB-8548-8DED-4EAECB77B60C}" presName="theInnerList" presStyleCnt="0"/>
      <dgm:spPr/>
    </dgm:pt>
    <dgm:pt modelId="{2D615169-77E9-C946-BA51-799B27FD7687}" type="pres">
      <dgm:prSet presAssocID="{0816D321-BDC3-3344-AB19-46BBD85387D2}" presName="childNode" presStyleLbl="node1" presStyleIdx="2" presStyleCnt="6" custScaleX="103871" custScaleY="20508" custLinFactY="-8295" custLinFactNeighborY="-100000">
        <dgm:presLayoutVars>
          <dgm:bulletEnabled val="1"/>
        </dgm:presLayoutVars>
      </dgm:prSet>
      <dgm:spPr/>
    </dgm:pt>
    <dgm:pt modelId="{0C2766B7-0E0E-1946-8F93-70A845C7631B}" type="pres">
      <dgm:prSet presAssocID="{0816D321-BDC3-3344-AB19-46BBD85387D2}" presName="aSpace2" presStyleCnt="0"/>
      <dgm:spPr/>
    </dgm:pt>
    <dgm:pt modelId="{187A09CC-F9C5-7F4C-B5F8-2294198FE30C}" type="pres">
      <dgm:prSet presAssocID="{F950033E-C9D8-0F4F-A608-362F595EAF74}" presName="childNode" presStyleLbl="node1" presStyleIdx="3" presStyleCnt="6" custScaleX="111662" custScaleY="22615">
        <dgm:presLayoutVars>
          <dgm:bulletEnabled val="1"/>
        </dgm:presLayoutVars>
      </dgm:prSet>
      <dgm:spPr/>
    </dgm:pt>
    <dgm:pt modelId="{51D28D9E-4767-9A4F-BE55-55A034A93258}" type="pres">
      <dgm:prSet presAssocID="{B24EBEB5-14EB-8548-8DED-4EAECB77B60C}" presName="aSpace" presStyleCnt="0"/>
      <dgm:spPr/>
    </dgm:pt>
    <dgm:pt modelId="{7FD791F8-F50F-F346-A1B1-6ED92C31B0AF}" type="pres">
      <dgm:prSet presAssocID="{8C5CEFC6-E0D6-5D41-9F7E-F7AFEABA93DF}" presName="compNode" presStyleCnt="0"/>
      <dgm:spPr/>
    </dgm:pt>
    <dgm:pt modelId="{20F53FED-DCFD-7144-9203-2B4EBD76BDAA}" type="pres">
      <dgm:prSet presAssocID="{8C5CEFC6-E0D6-5D41-9F7E-F7AFEABA93DF}" presName="aNode" presStyleLbl="bgShp" presStyleIdx="2" presStyleCnt="3"/>
      <dgm:spPr/>
    </dgm:pt>
    <dgm:pt modelId="{BCED7957-539C-1045-AD38-E2B6647B67BA}" type="pres">
      <dgm:prSet presAssocID="{8C5CEFC6-E0D6-5D41-9F7E-F7AFEABA93DF}" presName="textNode" presStyleLbl="bgShp" presStyleIdx="2" presStyleCnt="3"/>
      <dgm:spPr/>
    </dgm:pt>
    <dgm:pt modelId="{893E1EEC-5411-C441-A821-6CA5C450E95F}" type="pres">
      <dgm:prSet presAssocID="{8C5CEFC6-E0D6-5D41-9F7E-F7AFEABA93DF}" presName="compChildNode" presStyleCnt="0"/>
      <dgm:spPr/>
    </dgm:pt>
    <dgm:pt modelId="{A5DB98B8-9E15-E747-B5E9-09D6B2B59A2F}" type="pres">
      <dgm:prSet presAssocID="{8C5CEFC6-E0D6-5D41-9F7E-F7AFEABA93DF}" presName="theInnerList" presStyleCnt="0"/>
      <dgm:spPr/>
    </dgm:pt>
    <dgm:pt modelId="{136A0B4A-7F5E-AC4A-A419-4870C829BCBB}" type="pres">
      <dgm:prSet presAssocID="{E0ECAD47-51FD-AB40-830C-AD97D0684905}" presName="childNode" presStyleLbl="node1" presStyleIdx="4" presStyleCnt="6" custScaleX="112618" custScaleY="19306" custLinFactY="-8009" custLinFactNeighborX="487" custLinFactNeighborY="-100000">
        <dgm:presLayoutVars>
          <dgm:bulletEnabled val="1"/>
        </dgm:presLayoutVars>
      </dgm:prSet>
      <dgm:spPr/>
    </dgm:pt>
    <dgm:pt modelId="{2C918337-B6F0-8B40-A2BF-E2D05B5FFB9F}" type="pres">
      <dgm:prSet presAssocID="{E0ECAD47-51FD-AB40-830C-AD97D0684905}" presName="aSpace2" presStyleCnt="0"/>
      <dgm:spPr/>
    </dgm:pt>
    <dgm:pt modelId="{00A5E88A-30C4-604B-A16D-B9E03471765F}" type="pres">
      <dgm:prSet presAssocID="{ACEC0067-95F9-734E-81E6-DC1506F5B4C0}" presName="childNode" presStyleLbl="node1" presStyleIdx="5" presStyleCnt="6" custScaleX="119145" custScaleY="24838" custLinFactNeighborX="-487" custLinFactNeighborY="5564">
        <dgm:presLayoutVars>
          <dgm:bulletEnabled val="1"/>
        </dgm:presLayoutVars>
      </dgm:prSet>
      <dgm:spPr/>
    </dgm:pt>
  </dgm:ptLst>
  <dgm:cxnLst>
    <dgm:cxn modelId="{C4D88108-09D8-AC42-B6F1-AB16552F26AC}" srcId="{B24EBEB5-14EB-8548-8DED-4EAECB77B60C}" destId="{0816D321-BDC3-3344-AB19-46BBD85387D2}" srcOrd="0" destOrd="0" parTransId="{15E49B6F-2485-7645-93D4-85896D710034}" sibTransId="{374C00AE-24F7-3A47-9ED4-77D9BE72CD15}"/>
    <dgm:cxn modelId="{1E9E200E-4E8F-8143-A1BD-8E166EEA0197}" type="presOf" srcId="{B24EBEB5-14EB-8548-8DED-4EAECB77B60C}" destId="{DA8C7F44-AC29-1E44-B8AC-F631BBB64514}" srcOrd="1" destOrd="0" presId="urn:microsoft.com/office/officeart/2005/8/layout/lProcess2"/>
    <dgm:cxn modelId="{E3CF7913-1A77-8343-BEFA-87A9716EF810}" type="presOf" srcId="{C88982BE-2A5D-AB4F-9203-3027C48617A3}" destId="{10E7D169-547C-5049-9D22-6C26399FD109}" srcOrd="1" destOrd="0" presId="urn:microsoft.com/office/officeart/2005/8/layout/lProcess2"/>
    <dgm:cxn modelId="{0CCCF635-4D98-2E41-BADE-2AFF40A05C71}" srcId="{C88982BE-2A5D-AB4F-9203-3027C48617A3}" destId="{79935E8B-007F-3D46-846E-53C61A5E5111}" srcOrd="1" destOrd="0" parTransId="{7A24FCBA-2EE2-5644-B727-6FFDD6610063}" sibTransId="{FBAF2822-FD5C-784D-82F3-36E682092D01}"/>
    <dgm:cxn modelId="{8E8DAC39-568C-544F-8920-BFD598846A3C}" type="presOf" srcId="{0816D321-BDC3-3344-AB19-46BBD85387D2}" destId="{2D615169-77E9-C946-BA51-799B27FD7687}" srcOrd="0" destOrd="0" presId="urn:microsoft.com/office/officeart/2005/8/layout/lProcess2"/>
    <dgm:cxn modelId="{6FC81B3D-228E-B348-B470-E2A2462315DF}" srcId="{8C5CEFC6-E0D6-5D41-9F7E-F7AFEABA93DF}" destId="{ACEC0067-95F9-734E-81E6-DC1506F5B4C0}" srcOrd="1" destOrd="0" parTransId="{9D933564-46FD-6849-8567-BAA621C80D8D}" sibTransId="{95D5FD2E-45BA-014A-8CEF-361CA02B8785}"/>
    <dgm:cxn modelId="{1A03E83D-177C-0F46-BE9E-5C9763E926B1}" type="presOf" srcId="{8C5CEFC6-E0D6-5D41-9F7E-F7AFEABA93DF}" destId="{20F53FED-DCFD-7144-9203-2B4EBD76BDAA}" srcOrd="0" destOrd="0" presId="urn:microsoft.com/office/officeart/2005/8/layout/lProcess2"/>
    <dgm:cxn modelId="{A959EA41-1165-E749-9CF7-75B6DEAE20E2}" srcId="{8C5CEFC6-E0D6-5D41-9F7E-F7AFEABA93DF}" destId="{E0ECAD47-51FD-AB40-830C-AD97D0684905}" srcOrd="0" destOrd="0" parTransId="{C52F2729-7A73-C84B-A778-02ACC13A8DA4}" sibTransId="{B13B46D0-310E-624E-BFF0-E29FD67331B2}"/>
    <dgm:cxn modelId="{E09DCA42-A861-7D40-B8A5-F2D1E474DE74}" srcId="{2AC0A6F9-AAEF-7444-A71B-53987919533E}" destId="{8C5CEFC6-E0D6-5D41-9F7E-F7AFEABA93DF}" srcOrd="2" destOrd="0" parTransId="{5C00B0F1-B31C-F94A-9464-A3E5F9E1FD74}" sibTransId="{69855CBB-4E1A-AA46-A7EA-496FD9D77201}"/>
    <dgm:cxn modelId="{BD601E50-52A4-344F-8FDD-BB23A85097B8}" type="presOf" srcId="{E0ECAD47-51FD-AB40-830C-AD97D0684905}" destId="{136A0B4A-7F5E-AC4A-A419-4870C829BCBB}" srcOrd="0" destOrd="0" presId="urn:microsoft.com/office/officeart/2005/8/layout/lProcess2"/>
    <dgm:cxn modelId="{0A776054-1239-7C47-9F19-EA60B074E4EE}" type="presOf" srcId="{2AC0A6F9-AAEF-7444-A71B-53987919533E}" destId="{D818D6BB-F344-C541-8D1F-B972772134ED}" srcOrd="0" destOrd="0" presId="urn:microsoft.com/office/officeart/2005/8/layout/lProcess2"/>
    <dgm:cxn modelId="{61DB4B64-4076-7D40-A226-C34122EC3749}" type="presOf" srcId="{2824E8BF-0416-4C44-9EB0-784A5A754FEB}" destId="{057676FC-BDD4-194C-9710-18BB85092497}" srcOrd="0" destOrd="0" presId="urn:microsoft.com/office/officeart/2005/8/layout/lProcess2"/>
    <dgm:cxn modelId="{99538464-66D5-C646-90C4-8781F0D6C69A}" type="presOf" srcId="{F950033E-C9D8-0F4F-A608-362F595EAF74}" destId="{187A09CC-F9C5-7F4C-B5F8-2294198FE30C}" srcOrd="0" destOrd="0" presId="urn:microsoft.com/office/officeart/2005/8/layout/lProcess2"/>
    <dgm:cxn modelId="{3EFC6E68-D095-194B-BF56-92C7BBE5F290}" type="presOf" srcId="{8C5CEFC6-E0D6-5D41-9F7E-F7AFEABA93DF}" destId="{BCED7957-539C-1045-AD38-E2B6647B67BA}" srcOrd="1" destOrd="0" presId="urn:microsoft.com/office/officeart/2005/8/layout/lProcess2"/>
    <dgm:cxn modelId="{E5940C6B-214F-AE4B-B954-2F6F6477EE8D}" type="presOf" srcId="{ACEC0067-95F9-734E-81E6-DC1506F5B4C0}" destId="{00A5E88A-30C4-604B-A16D-B9E03471765F}" srcOrd="0" destOrd="0" presId="urn:microsoft.com/office/officeart/2005/8/layout/lProcess2"/>
    <dgm:cxn modelId="{0AC57670-F1D1-5241-8B25-30F1311CF15F}" type="presOf" srcId="{79935E8B-007F-3D46-846E-53C61A5E5111}" destId="{7195BDA3-E30C-E24C-B716-FC96BE7F0F71}" srcOrd="0" destOrd="0" presId="urn:microsoft.com/office/officeart/2005/8/layout/lProcess2"/>
    <dgm:cxn modelId="{2F5C2592-A439-3644-B0F7-6BC4FE96BA16}" srcId="{2AC0A6F9-AAEF-7444-A71B-53987919533E}" destId="{B24EBEB5-14EB-8548-8DED-4EAECB77B60C}" srcOrd="1" destOrd="0" parTransId="{11522B06-798E-ED4E-9FD0-C868F821D997}" sibTransId="{E2F52CAF-01CD-9141-A538-A8DE52393280}"/>
    <dgm:cxn modelId="{8777689B-E35E-9048-803C-3B0A28D750DD}" type="presOf" srcId="{B24EBEB5-14EB-8548-8DED-4EAECB77B60C}" destId="{6CF5CBDC-1E7E-0E49-B4F1-E57B05D41FE8}" srcOrd="0" destOrd="0" presId="urn:microsoft.com/office/officeart/2005/8/layout/lProcess2"/>
    <dgm:cxn modelId="{09C4A9A0-C005-F74C-84F1-D95DA55BDD28}" srcId="{2AC0A6F9-AAEF-7444-A71B-53987919533E}" destId="{C88982BE-2A5D-AB4F-9203-3027C48617A3}" srcOrd="0" destOrd="0" parTransId="{112A6FDA-7A03-3542-B383-F26638BF1583}" sibTransId="{709ADC6E-A9D7-C941-BFE6-BC5E0962D4A0}"/>
    <dgm:cxn modelId="{BA083BC2-B53A-7C48-B501-55945BF29525}" type="presOf" srcId="{C88982BE-2A5D-AB4F-9203-3027C48617A3}" destId="{8159696E-9FEB-E54F-870B-205FAD1F7627}" srcOrd="0" destOrd="0" presId="urn:microsoft.com/office/officeart/2005/8/layout/lProcess2"/>
    <dgm:cxn modelId="{B4D39EEA-9160-CE43-B595-2BB45AC2586D}" srcId="{C88982BE-2A5D-AB4F-9203-3027C48617A3}" destId="{2824E8BF-0416-4C44-9EB0-784A5A754FEB}" srcOrd="0" destOrd="0" parTransId="{695EFEB0-174B-8443-93F4-13D3C08ECAD6}" sibTransId="{3C3CAF03-C016-6B47-B3B6-10DFA3F0F895}"/>
    <dgm:cxn modelId="{93A9E1F6-7819-FB45-AFF0-122ECFF9A510}" srcId="{B24EBEB5-14EB-8548-8DED-4EAECB77B60C}" destId="{F950033E-C9D8-0F4F-A608-362F595EAF74}" srcOrd="1" destOrd="0" parTransId="{92443709-D63E-3E4C-B22D-F2A977F443D4}" sibTransId="{393B861A-6445-B249-AF49-9012159CF050}"/>
    <dgm:cxn modelId="{EB14991E-0A47-9E4F-8A6B-8269046B7370}" type="presParOf" srcId="{D818D6BB-F344-C541-8D1F-B972772134ED}" destId="{AE20DD27-8B09-4E44-8B16-94E3CE71FE4D}" srcOrd="0" destOrd="0" presId="urn:microsoft.com/office/officeart/2005/8/layout/lProcess2"/>
    <dgm:cxn modelId="{7BD69EA2-4602-104D-8E24-66EB9BCA0367}" type="presParOf" srcId="{AE20DD27-8B09-4E44-8B16-94E3CE71FE4D}" destId="{8159696E-9FEB-E54F-870B-205FAD1F7627}" srcOrd="0" destOrd="0" presId="urn:microsoft.com/office/officeart/2005/8/layout/lProcess2"/>
    <dgm:cxn modelId="{3023A49C-4D9A-C64E-8D53-D5BE9061769C}" type="presParOf" srcId="{AE20DD27-8B09-4E44-8B16-94E3CE71FE4D}" destId="{10E7D169-547C-5049-9D22-6C26399FD109}" srcOrd="1" destOrd="0" presId="urn:microsoft.com/office/officeart/2005/8/layout/lProcess2"/>
    <dgm:cxn modelId="{E5421765-F111-1847-8873-1C4A894F1F74}" type="presParOf" srcId="{AE20DD27-8B09-4E44-8B16-94E3CE71FE4D}" destId="{70B4C563-FE07-AF48-A5F1-7115F1DA618D}" srcOrd="2" destOrd="0" presId="urn:microsoft.com/office/officeart/2005/8/layout/lProcess2"/>
    <dgm:cxn modelId="{AC33D25A-CE95-E34A-9288-70B107506D80}" type="presParOf" srcId="{70B4C563-FE07-AF48-A5F1-7115F1DA618D}" destId="{F2307345-28A2-5A47-9AB7-F7FFE081DC0C}" srcOrd="0" destOrd="0" presId="urn:microsoft.com/office/officeart/2005/8/layout/lProcess2"/>
    <dgm:cxn modelId="{CC11FCFF-AC3A-CD42-A6FE-A23CE2500EEB}" type="presParOf" srcId="{F2307345-28A2-5A47-9AB7-F7FFE081DC0C}" destId="{057676FC-BDD4-194C-9710-18BB85092497}" srcOrd="0" destOrd="0" presId="urn:microsoft.com/office/officeart/2005/8/layout/lProcess2"/>
    <dgm:cxn modelId="{BC614FF9-200A-A341-85FF-3AF0425FF78E}" type="presParOf" srcId="{F2307345-28A2-5A47-9AB7-F7FFE081DC0C}" destId="{5C2B8496-9FED-F843-8A02-417271FB3160}" srcOrd="1" destOrd="0" presId="urn:microsoft.com/office/officeart/2005/8/layout/lProcess2"/>
    <dgm:cxn modelId="{36743DA6-4306-FF44-B42E-615DA04D3B66}" type="presParOf" srcId="{F2307345-28A2-5A47-9AB7-F7FFE081DC0C}" destId="{7195BDA3-E30C-E24C-B716-FC96BE7F0F71}" srcOrd="2" destOrd="0" presId="urn:microsoft.com/office/officeart/2005/8/layout/lProcess2"/>
    <dgm:cxn modelId="{6F98870B-C0A5-5F44-94D8-3242FA359BAA}" type="presParOf" srcId="{D818D6BB-F344-C541-8D1F-B972772134ED}" destId="{1B7540A1-3315-B04E-8BBE-EE620C3002EA}" srcOrd="1" destOrd="0" presId="urn:microsoft.com/office/officeart/2005/8/layout/lProcess2"/>
    <dgm:cxn modelId="{6287A605-128C-DE44-9C47-82684BA63E6A}" type="presParOf" srcId="{D818D6BB-F344-C541-8D1F-B972772134ED}" destId="{A4B91432-7E3C-614A-99E4-3530EEB0B75A}" srcOrd="2" destOrd="0" presId="urn:microsoft.com/office/officeart/2005/8/layout/lProcess2"/>
    <dgm:cxn modelId="{D2522649-D21E-0643-9BED-E924945E7318}" type="presParOf" srcId="{A4B91432-7E3C-614A-99E4-3530EEB0B75A}" destId="{6CF5CBDC-1E7E-0E49-B4F1-E57B05D41FE8}" srcOrd="0" destOrd="0" presId="urn:microsoft.com/office/officeart/2005/8/layout/lProcess2"/>
    <dgm:cxn modelId="{D2220BC6-7AED-844F-B2FE-EA3EF80325BF}" type="presParOf" srcId="{A4B91432-7E3C-614A-99E4-3530EEB0B75A}" destId="{DA8C7F44-AC29-1E44-B8AC-F631BBB64514}" srcOrd="1" destOrd="0" presId="urn:microsoft.com/office/officeart/2005/8/layout/lProcess2"/>
    <dgm:cxn modelId="{6268C3CD-849B-E14C-B291-AABA3243AB73}" type="presParOf" srcId="{A4B91432-7E3C-614A-99E4-3530EEB0B75A}" destId="{30118BDD-5A57-0447-B17E-9C2526079165}" srcOrd="2" destOrd="0" presId="urn:microsoft.com/office/officeart/2005/8/layout/lProcess2"/>
    <dgm:cxn modelId="{C290BDE5-6314-FE4C-B5FA-F9C408E904E3}" type="presParOf" srcId="{30118BDD-5A57-0447-B17E-9C2526079165}" destId="{F67C0DF2-BD82-E441-A3C3-190DB4E45963}" srcOrd="0" destOrd="0" presId="urn:microsoft.com/office/officeart/2005/8/layout/lProcess2"/>
    <dgm:cxn modelId="{934B4801-71D3-8242-BFE5-4C3E78F23453}" type="presParOf" srcId="{F67C0DF2-BD82-E441-A3C3-190DB4E45963}" destId="{2D615169-77E9-C946-BA51-799B27FD7687}" srcOrd="0" destOrd="0" presId="urn:microsoft.com/office/officeart/2005/8/layout/lProcess2"/>
    <dgm:cxn modelId="{0AA1B83B-A55B-6A4F-825E-F77D6237C672}" type="presParOf" srcId="{F67C0DF2-BD82-E441-A3C3-190DB4E45963}" destId="{0C2766B7-0E0E-1946-8F93-70A845C7631B}" srcOrd="1" destOrd="0" presId="urn:microsoft.com/office/officeart/2005/8/layout/lProcess2"/>
    <dgm:cxn modelId="{25DB308A-46F4-1042-847D-8DA914C6E76E}" type="presParOf" srcId="{F67C0DF2-BD82-E441-A3C3-190DB4E45963}" destId="{187A09CC-F9C5-7F4C-B5F8-2294198FE30C}" srcOrd="2" destOrd="0" presId="urn:microsoft.com/office/officeart/2005/8/layout/lProcess2"/>
    <dgm:cxn modelId="{056FBBF9-FC0F-4642-AF32-5723B277805F}" type="presParOf" srcId="{D818D6BB-F344-C541-8D1F-B972772134ED}" destId="{51D28D9E-4767-9A4F-BE55-55A034A93258}" srcOrd="3" destOrd="0" presId="urn:microsoft.com/office/officeart/2005/8/layout/lProcess2"/>
    <dgm:cxn modelId="{FD5A4F3C-0147-F947-96B3-1CBBAC17F569}" type="presParOf" srcId="{D818D6BB-F344-C541-8D1F-B972772134ED}" destId="{7FD791F8-F50F-F346-A1B1-6ED92C31B0AF}" srcOrd="4" destOrd="0" presId="urn:microsoft.com/office/officeart/2005/8/layout/lProcess2"/>
    <dgm:cxn modelId="{EFE22897-C764-DB42-B73B-9CA3ADD2D2E8}" type="presParOf" srcId="{7FD791F8-F50F-F346-A1B1-6ED92C31B0AF}" destId="{20F53FED-DCFD-7144-9203-2B4EBD76BDAA}" srcOrd="0" destOrd="0" presId="urn:microsoft.com/office/officeart/2005/8/layout/lProcess2"/>
    <dgm:cxn modelId="{6B322B4F-3ECB-EF45-B094-35F211F98615}" type="presParOf" srcId="{7FD791F8-F50F-F346-A1B1-6ED92C31B0AF}" destId="{BCED7957-539C-1045-AD38-E2B6647B67BA}" srcOrd="1" destOrd="0" presId="urn:microsoft.com/office/officeart/2005/8/layout/lProcess2"/>
    <dgm:cxn modelId="{71144E02-E5E3-714C-B40B-2BF3CC137A65}" type="presParOf" srcId="{7FD791F8-F50F-F346-A1B1-6ED92C31B0AF}" destId="{893E1EEC-5411-C441-A821-6CA5C450E95F}" srcOrd="2" destOrd="0" presId="urn:microsoft.com/office/officeart/2005/8/layout/lProcess2"/>
    <dgm:cxn modelId="{896362A6-1528-1544-9F7B-C1344D7036CF}" type="presParOf" srcId="{893E1EEC-5411-C441-A821-6CA5C450E95F}" destId="{A5DB98B8-9E15-E747-B5E9-09D6B2B59A2F}" srcOrd="0" destOrd="0" presId="urn:microsoft.com/office/officeart/2005/8/layout/lProcess2"/>
    <dgm:cxn modelId="{B29C1E83-5FAE-4349-AB8E-A3FC8695753C}" type="presParOf" srcId="{A5DB98B8-9E15-E747-B5E9-09D6B2B59A2F}" destId="{136A0B4A-7F5E-AC4A-A419-4870C829BCBB}" srcOrd="0" destOrd="0" presId="urn:microsoft.com/office/officeart/2005/8/layout/lProcess2"/>
    <dgm:cxn modelId="{DC65772D-110A-FF48-809F-3A8A19C7A3C8}" type="presParOf" srcId="{A5DB98B8-9E15-E747-B5E9-09D6B2B59A2F}" destId="{2C918337-B6F0-8B40-A2BF-E2D05B5FFB9F}" srcOrd="1" destOrd="0" presId="urn:microsoft.com/office/officeart/2005/8/layout/lProcess2"/>
    <dgm:cxn modelId="{A83A17BA-718A-6441-8ECE-9AD5565C60F0}" type="presParOf" srcId="{A5DB98B8-9E15-E747-B5E9-09D6B2B59A2F}" destId="{00A5E88A-30C4-604B-A16D-B9E03471765F}"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8D29D-6185-A74E-A48A-67AF488C6125}">
      <dsp:nvSpPr>
        <dsp:cNvPr id="0" name=""/>
        <dsp:cNvSpPr/>
      </dsp:nvSpPr>
      <dsp:spPr>
        <a:xfrm rot="5400000">
          <a:off x="-125062" y="126956"/>
          <a:ext cx="833751" cy="58362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1</a:t>
          </a:r>
        </a:p>
      </dsp:txBody>
      <dsp:txXfrm rot="-5400000">
        <a:off x="1" y="293706"/>
        <a:ext cx="583626" cy="250125"/>
      </dsp:txXfrm>
    </dsp:sp>
    <dsp:sp modelId="{7580EDFA-5F6A-6048-AB26-BE704FE1A87E}">
      <dsp:nvSpPr>
        <dsp:cNvPr id="0" name=""/>
        <dsp:cNvSpPr/>
      </dsp:nvSpPr>
      <dsp:spPr>
        <a:xfrm rot="5400000">
          <a:off x="4309396" y="-3723876"/>
          <a:ext cx="541938" cy="799347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Project goal</a:t>
          </a:r>
        </a:p>
      </dsp:txBody>
      <dsp:txXfrm rot="-5400000">
        <a:off x="583627" y="28348"/>
        <a:ext cx="7967023" cy="489028"/>
      </dsp:txXfrm>
    </dsp:sp>
    <dsp:sp modelId="{9387A6C2-1FE7-D241-BA76-388576F0B79E}">
      <dsp:nvSpPr>
        <dsp:cNvPr id="0" name=""/>
        <dsp:cNvSpPr/>
      </dsp:nvSpPr>
      <dsp:spPr>
        <a:xfrm rot="5400000">
          <a:off x="-125062" y="861706"/>
          <a:ext cx="833751" cy="58362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2</a:t>
          </a:r>
        </a:p>
      </dsp:txBody>
      <dsp:txXfrm rot="-5400000">
        <a:off x="1" y="1028456"/>
        <a:ext cx="583626" cy="250125"/>
      </dsp:txXfrm>
    </dsp:sp>
    <dsp:sp modelId="{820DC40B-081D-B94B-8841-63619EEB056F}">
      <dsp:nvSpPr>
        <dsp:cNvPr id="0" name=""/>
        <dsp:cNvSpPr/>
      </dsp:nvSpPr>
      <dsp:spPr>
        <a:xfrm rot="5400000">
          <a:off x="4309396" y="-2989125"/>
          <a:ext cx="541938" cy="799347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Descriptive statistics </a:t>
          </a:r>
        </a:p>
      </dsp:txBody>
      <dsp:txXfrm rot="-5400000">
        <a:off x="583627" y="763099"/>
        <a:ext cx="7967023" cy="489028"/>
      </dsp:txXfrm>
    </dsp:sp>
    <dsp:sp modelId="{1F5DD9B9-99BC-124F-8BE3-A539F3A9E790}">
      <dsp:nvSpPr>
        <dsp:cNvPr id="0" name=""/>
        <dsp:cNvSpPr/>
      </dsp:nvSpPr>
      <dsp:spPr>
        <a:xfrm rot="5400000">
          <a:off x="-125062" y="1596457"/>
          <a:ext cx="833751" cy="58362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3</a:t>
          </a:r>
        </a:p>
      </dsp:txBody>
      <dsp:txXfrm rot="-5400000">
        <a:off x="1" y="1763207"/>
        <a:ext cx="583626" cy="250125"/>
      </dsp:txXfrm>
    </dsp:sp>
    <dsp:sp modelId="{FD2D0306-7CD6-394B-BDF9-FE86E1729DB8}">
      <dsp:nvSpPr>
        <dsp:cNvPr id="0" name=""/>
        <dsp:cNvSpPr/>
      </dsp:nvSpPr>
      <dsp:spPr>
        <a:xfrm rot="5400000">
          <a:off x="4309396" y="-2254375"/>
          <a:ext cx="541938" cy="799347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Feature selection</a:t>
          </a:r>
        </a:p>
      </dsp:txBody>
      <dsp:txXfrm rot="-5400000">
        <a:off x="583627" y="1497849"/>
        <a:ext cx="7967023" cy="489028"/>
      </dsp:txXfrm>
    </dsp:sp>
    <dsp:sp modelId="{30BC192B-BADE-4B43-BBDF-A865D7CAE599}">
      <dsp:nvSpPr>
        <dsp:cNvPr id="0" name=""/>
        <dsp:cNvSpPr/>
      </dsp:nvSpPr>
      <dsp:spPr>
        <a:xfrm rot="5400000">
          <a:off x="-125062" y="2331207"/>
          <a:ext cx="833751" cy="58362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4 </a:t>
          </a:r>
        </a:p>
      </dsp:txBody>
      <dsp:txXfrm rot="-5400000">
        <a:off x="1" y="2497957"/>
        <a:ext cx="583626" cy="250125"/>
      </dsp:txXfrm>
    </dsp:sp>
    <dsp:sp modelId="{65D5AF74-D92C-3D4A-8FE2-B5CB39578149}">
      <dsp:nvSpPr>
        <dsp:cNvPr id="0" name=""/>
        <dsp:cNvSpPr/>
      </dsp:nvSpPr>
      <dsp:spPr>
        <a:xfrm rot="5400000">
          <a:off x="4309396" y="-1519625"/>
          <a:ext cx="541938" cy="799347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Data Partition into training and testing data</a:t>
          </a:r>
        </a:p>
      </dsp:txBody>
      <dsp:txXfrm rot="-5400000">
        <a:off x="583627" y="2232599"/>
        <a:ext cx="7967023" cy="489028"/>
      </dsp:txXfrm>
    </dsp:sp>
    <dsp:sp modelId="{69ED70E6-8A9A-114F-BFD8-6A174611577C}">
      <dsp:nvSpPr>
        <dsp:cNvPr id="0" name=""/>
        <dsp:cNvSpPr/>
      </dsp:nvSpPr>
      <dsp:spPr>
        <a:xfrm rot="5400000">
          <a:off x="-125062" y="3065957"/>
          <a:ext cx="833751" cy="58362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5</a:t>
          </a:r>
        </a:p>
      </dsp:txBody>
      <dsp:txXfrm rot="-5400000">
        <a:off x="1" y="3232707"/>
        <a:ext cx="583626" cy="250125"/>
      </dsp:txXfrm>
    </dsp:sp>
    <dsp:sp modelId="{B22ACF0A-05C7-5F4E-9C19-DC2FE34B775A}">
      <dsp:nvSpPr>
        <dsp:cNvPr id="0" name=""/>
        <dsp:cNvSpPr/>
      </dsp:nvSpPr>
      <dsp:spPr>
        <a:xfrm rot="5400000">
          <a:off x="4309396" y="-784874"/>
          <a:ext cx="541938" cy="799347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Machine Learning models</a:t>
          </a:r>
        </a:p>
      </dsp:txBody>
      <dsp:txXfrm rot="-5400000">
        <a:off x="583627" y="2967350"/>
        <a:ext cx="7967023" cy="489028"/>
      </dsp:txXfrm>
    </dsp:sp>
    <dsp:sp modelId="{45A3E057-F0A4-8B48-85C9-A62F01070301}">
      <dsp:nvSpPr>
        <dsp:cNvPr id="0" name=""/>
        <dsp:cNvSpPr/>
      </dsp:nvSpPr>
      <dsp:spPr>
        <a:xfrm rot="5400000">
          <a:off x="-125062" y="3800708"/>
          <a:ext cx="833751" cy="58362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6</a:t>
          </a:r>
        </a:p>
      </dsp:txBody>
      <dsp:txXfrm rot="-5400000">
        <a:off x="1" y="3967458"/>
        <a:ext cx="583626" cy="250125"/>
      </dsp:txXfrm>
    </dsp:sp>
    <dsp:sp modelId="{A6AD3830-CCD8-8E4C-9A05-45115D5DC527}">
      <dsp:nvSpPr>
        <dsp:cNvPr id="0" name=""/>
        <dsp:cNvSpPr/>
      </dsp:nvSpPr>
      <dsp:spPr>
        <a:xfrm rot="5400000">
          <a:off x="4309396" y="-50124"/>
          <a:ext cx="541938" cy="799347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Conclusion </a:t>
          </a:r>
        </a:p>
      </dsp:txBody>
      <dsp:txXfrm rot="-5400000">
        <a:off x="583627" y="3702100"/>
        <a:ext cx="7967023" cy="4890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9696E-9FEB-E54F-870B-205FAD1F7627}">
      <dsp:nvSpPr>
        <dsp:cNvPr id="0" name=""/>
        <dsp:cNvSpPr/>
      </dsp:nvSpPr>
      <dsp:spPr>
        <a:xfrm>
          <a:off x="938" y="0"/>
          <a:ext cx="2440072" cy="4751659"/>
        </a:xfrm>
        <a:prstGeom prst="roundRect">
          <a:avLst>
            <a:gd name="adj" fmla="val 1000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US" sz="6300" kern="1200" dirty="0"/>
            <a:t>Mode</a:t>
          </a:r>
        </a:p>
      </dsp:txBody>
      <dsp:txXfrm>
        <a:off x="938" y="0"/>
        <a:ext cx="2440072" cy="1425498"/>
      </dsp:txXfrm>
    </dsp:sp>
    <dsp:sp modelId="{057676FC-BDD4-194C-9710-18BB85092497}">
      <dsp:nvSpPr>
        <dsp:cNvPr id="0" name=""/>
        <dsp:cNvSpPr/>
      </dsp:nvSpPr>
      <dsp:spPr>
        <a:xfrm>
          <a:off x="159465" y="1366307"/>
          <a:ext cx="2142032" cy="632602"/>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Age: 39</a:t>
          </a:r>
        </a:p>
      </dsp:txBody>
      <dsp:txXfrm>
        <a:off x="177993" y="1384835"/>
        <a:ext cx="2104976" cy="595546"/>
      </dsp:txXfrm>
    </dsp:sp>
    <dsp:sp modelId="{7195BDA3-E30C-E24C-B716-FC96BE7F0F71}">
      <dsp:nvSpPr>
        <dsp:cNvPr id="0" name=""/>
        <dsp:cNvSpPr/>
      </dsp:nvSpPr>
      <dsp:spPr>
        <a:xfrm>
          <a:off x="111942" y="3134927"/>
          <a:ext cx="2218065" cy="777487"/>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Flight</a:t>
          </a:r>
          <a:br>
            <a:rPr lang="en-US" sz="2000" kern="1200" dirty="0"/>
          </a:br>
          <a:r>
            <a:rPr lang="en-US" sz="2000" kern="1200" dirty="0"/>
            <a:t>Distance : 337</a:t>
          </a:r>
        </a:p>
      </dsp:txBody>
      <dsp:txXfrm>
        <a:off x="134714" y="3157699"/>
        <a:ext cx="2172521" cy="731943"/>
      </dsp:txXfrm>
    </dsp:sp>
    <dsp:sp modelId="{6CF5CBDC-1E7E-0E49-B4F1-E57B05D41FE8}">
      <dsp:nvSpPr>
        <dsp:cNvPr id="0" name=""/>
        <dsp:cNvSpPr/>
      </dsp:nvSpPr>
      <dsp:spPr>
        <a:xfrm>
          <a:off x="2624016" y="0"/>
          <a:ext cx="2440072" cy="4751659"/>
        </a:xfrm>
        <a:prstGeom prst="roundRect">
          <a:avLst>
            <a:gd name="adj" fmla="val 1000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US" sz="6300" kern="1200" dirty="0"/>
            <a:t>IQR</a:t>
          </a:r>
        </a:p>
      </dsp:txBody>
      <dsp:txXfrm>
        <a:off x="2624016" y="0"/>
        <a:ext cx="2440072" cy="1425498"/>
      </dsp:txXfrm>
    </dsp:sp>
    <dsp:sp modelId="{2D615169-77E9-C946-BA51-799B27FD7687}">
      <dsp:nvSpPr>
        <dsp:cNvPr id="0" name=""/>
        <dsp:cNvSpPr/>
      </dsp:nvSpPr>
      <dsp:spPr>
        <a:xfrm>
          <a:off x="2830241" y="1334896"/>
          <a:ext cx="2027622" cy="6334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Age: 23</a:t>
          </a:r>
        </a:p>
      </dsp:txBody>
      <dsp:txXfrm>
        <a:off x="2848793" y="1353448"/>
        <a:ext cx="1990518" cy="596301"/>
      </dsp:txXfrm>
    </dsp:sp>
    <dsp:sp modelId="{187A09CC-F9C5-7F4C-B5F8-2294198FE30C}">
      <dsp:nvSpPr>
        <dsp:cNvPr id="0" name=""/>
        <dsp:cNvSpPr/>
      </dsp:nvSpPr>
      <dsp:spPr>
        <a:xfrm>
          <a:off x="2754199" y="3174832"/>
          <a:ext cx="2179707" cy="698482"/>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Flight</a:t>
          </a:r>
          <a:br>
            <a:rPr lang="en-US" sz="2000" kern="1200" dirty="0"/>
          </a:br>
          <a:r>
            <a:rPr lang="en-US" sz="2000" kern="1200" dirty="0"/>
            <a:t>Distance : 1291.5</a:t>
          </a:r>
        </a:p>
      </dsp:txBody>
      <dsp:txXfrm>
        <a:off x="2774657" y="3195290"/>
        <a:ext cx="2138791" cy="657566"/>
      </dsp:txXfrm>
    </dsp:sp>
    <dsp:sp modelId="{20F53FED-DCFD-7144-9203-2B4EBD76BDAA}">
      <dsp:nvSpPr>
        <dsp:cNvPr id="0" name=""/>
        <dsp:cNvSpPr/>
      </dsp:nvSpPr>
      <dsp:spPr>
        <a:xfrm>
          <a:off x="5247094" y="0"/>
          <a:ext cx="2440072" cy="4751659"/>
        </a:xfrm>
        <a:prstGeom prst="roundRect">
          <a:avLst>
            <a:gd name="adj" fmla="val 1000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US" sz="6300" kern="1200" dirty="0"/>
            <a:t>Sd</a:t>
          </a:r>
        </a:p>
      </dsp:txBody>
      <dsp:txXfrm>
        <a:off x="5247094" y="0"/>
        <a:ext cx="2440072" cy="1425498"/>
      </dsp:txXfrm>
    </dsp:sp>
    <dsp:sp modelId="{136A0B4A-7F5E-AC4A-A419-4870C829BCBB}">
      <dsp:nvSpPr>
        <dsp:cNvPr id="0" name=""/>
        <dsp:cNvSpPr/>
      </dsp:nvSpPr>
      <dsp:spPr>
        <a:xfrm>
          <a:off x="5377453" y="1327963"/>
          <a:ext cx="2198368" cy="596281"/>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Age : 14.95</a:t>
          </a:r>
        </a:p>
      </dsp:txBody>
      <dsp:txXfrm>
        <a:off x="5394917" y="1345427"/>
        <a:ext cx="2163440" cy="561353"/>
      </dsp:txXfrm>
    </dsp:sp>
    <dsp:sp modelId="{00A5E88A-30C4-604B-A16D-B9E03471765F}">
      <dsp:nvSpPr>
        <dsp:cNvPr id="0" name=""/>
        <dsp:cNvSpPr/>
      </dsp:nvSpPr>
      <dsp:spPr>
        <a:xfrm>
          <a:off x="5294734" y="3148378"/>
          <a:ext cx="2325779" cy="767141"/>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Flight</a:t>
          </a:r>
          <a:br>
            <a:rPr lang="en-US" sz="2000" kern="1200" dirty="0"/>
          </a:br>
          <a:r>
            <a:rPr lang="en-US" sz="2000" kern="1200" dirty="0"/>
            <a:t>Distance : 986.90</a:t>
          </a:r>
        </a:p>
      </dsp:txBody>
      <dsp:txXfrm>
        <a:off x="5317203" y="3170847"/>
        <a:ext cx="2280841" cy="72220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FB4C9A-8023-2D40-A6E6-BD016CB1E7D6}" type="datetimeFigureOut">
              <a:rPr lang="en-US" smtClean="0"/>
              <a:t>5/4/24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DA876C-D639-D148-8687-D84C95E04EE1}" type="slidenum">
              <a:rPr lang="en-US" smtClean="0"/>
              <a:t>‹#›</a:t>
            </a:fld>
            <a:endParaRPr lang="en-US"/>
          </a:p>
        </p:txBody>
      </p:sp>
    </p:spTree>
    <p:extLst>
      <p:ext uri="{BB962C8B-B14F-4D97-AF65-F5344CB8AC3E}">
        <p14:creationId xmlns:p14="http://schemas.microsoft.com/office/powerpoint/2010/main" val="198917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7BA9C-C13B-C941-82A5-2AA33B4473CE}" type="datetimeFigureOut">
              <a:rPr lang="en-US" smtClean="0"/>
              <a:t>5/4/24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CE1D9-36F2-B84D-A38F-999A8359DF7B}" type="slidenum">
              <a:rPr lang="en-US" smtClean="0"/>
              <a:t>‹#›</a:t>
            </a:fld>
            <a:endParaRPr lang="en-US"/>
          </a:p>
        </p:txBody>
      </p:sp>
    </p:spTree>
    <p:extLst>
      <p:ext uri="{BB962C8B-B14F-4D97-AF65-F5344CB8AC3E}">
        <p14:creationId xmlns:p14="http://schemas.microsoft.com/office/powerpoint/2010/main" val="253263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n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974F3C-4992-DD4C-AF40-F76A7427B6EB}"/>
              </a:ext>
            </a:extLst>
          </p:cNvPr>
          <p:cNvSpPr/>
          <p:nvPr userDrawn="1"/>
        </p:nvSpPr>
        <p:spPr>
          <a:xfrm>
            <a:off x="0" y="-1"/>
            <a:ext cx="12192000" cy="6911009"/>
          </a:xfrm>
          <a:prstGeom prst="rect">
            <a:avLst/>
          </a:prstGeom>
          <a:solidFill>
            <a:srgbClr val="003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AC8BA67-C8CF-AB46-BF72-175CE0C46582}"/>
              </a:ext>
            </a:extLst>
          </p:cNvPr>
          <p:cNvPicPr>
            <a:picLocks noChangeAspect="1"/>
          </p:cNvPicPr>
          <p:nvPr userDrawn="1"/>
        </p:nvPicPr>
        <p:blipFill>
          <a:blip r:embed="rId2"/>
          <a:stretch>
            <a:fillRect/>
          </a:stretch>
        </p:blipFill>
        <p:spPr>
          <a:xfrm>
            <a:off x="4684642" y="2005401"/>
            <a:ext cx="2815533" cy="2627831"/>
          </a:xfrm>
          <a:prstGeom prst="rect">
            <a:avLst/>
          </a:prstGeom>
        </p:spPr>
      </p:pic>
    </p:spTree>
    <p:extLst>
      <p:ext uri="{BB962C8B-B14F-4D97-AF65-F5344CB8AC3E}">
        <p14:creationId xmlns:p14="http://schemas.microsoft.com/office/powerpoint/2010/main" val="467279208"/>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Two">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04AFC1-E873-E148-847B-FFF4DD6EBA4F}"/>
              </a:ext>
            </a:extLst>
          </p:cNvPr>
          <p:cNvSpPr/>
          <p:nvPr userDrawn="1"/>
        </p:nvSpPr>
        <p:spPr>
          <a:xfrm>
            <a:off x="0" y="-125896"/>
            <a:ext cx="12192000" cy="6911009"/>
          </a:xfrm>
          <a:prstGeom prst="rect">
            <a:avLst/>
          </a:prstGeom>
          <a:solidFill>
            <a:srgbClr val="003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BD5E85-9BBB-404D-BCF8-F4DA489224BF}"/>
              </a:ext>
            </a:extLst>
          </p:cNvPr>
          <p:cNvSpPr/>
          <p:nvPr userDrawn="1"/>
        </p:nvSpPr>
        <p:spPr>
          <a:xfrm>
            <a:off x="-1" y="6782348"/>
            <a:ext cx="12192001" cy="858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8DF2B368-F406-6242-8DCD-AD945C42F255}"/>
              </a:ext>
            </a:extLst>
          </p:cNvPr>
          <p:cNvSpPr>
            <a:spLocks noGrp="1"/>
          </p:cNvSpPr>
          <p:nvPr>
            <p:ph type="ctrTitle"/>
          </p:nvPr>
        </p:nvSpPr>
        <p:spPr>
          <a:xfrm>
            <a:off x="1524000" y="1122363"/>
            <a:ext cx="9144000" cy="2387600"/>
          </a:xfrm>
        </p:spPr>
        <p:txBody>
          <a:bodyPr anchor="b">
            <a:normAutofit/>
          </a:bodyP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6" name="Subtitle 2">
            <a:extLst>
              <a:ext uri="{FF2B5EF4-FFF2-40B4-BE49-F238E27FC236}">
                <a16:creationId xmlns:a16="http://schemas.microsoft.com/office/drawing/2014/main" id="{1586C1A8-BA03-394A-BFB7-5225359AA275}"/>
              </a:ext>
            </a:extLst>
          </p:cNvPr>
          <p:cNvSpPr>
            <a:spLocks noGrp="1"/>
          </p:cNvSpPr>
          <p:nvPr>
            <p:ph type="subTitle" idx="1"/>
          </p:nvPr>
        </p:nvSpPr>
        <p:spPr>
          <a:xfrm>
            <a:off x="1524000" y="3602038"/>
            <a:ext cx="9144000" cy="1655762"/>
          </a:xfrm>
        </p:spPr>
        <p:txBody>
          <a:bodyPr/>
          <a:lstStyle>
            <a:lvl1pPr marL="0" indent="0" algn="ctr">
              <a:buNone/>
              <a:defRPr sz="2400" b="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7" name="Rectangle 16">
            <a:extLst>
              <a:ext uri="{FF2B5EF4-FFF2-40B4-BE49-F238E27FC236}">
                <a16:creationId xmlns:a16="http://schemas.microsoft.com/office/drawing/2014/main" id="{34F6AD1A-9583-9941-BA40-B8DB7AA5FB61}"/>
              </a:ext>
            </a:extLst>
          </p:cNvPr>
          <p:cNvSpPr/>
          <p:nvPr userDrawn="1"/>
        </p:nvSpPr>
        <p:spPr>
          <a:xfrm>
            <a:off x="12130601" y="1"/>
            <a:ext cx="74554"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72B7BFEF-7CB8-7748-BA62-67047417C0A5}"/>
              </a:ext>
            </a:extLst>
          </p:cNvPr>
          <p:cNvPicPr>
            <a:picLocks noChangeAspect="1"/>
          </p:cNvPicPr>
          <p:nvPr userDrawn="1"/>
        </p:nvPicPr>
        <p:blipFill>
          <a:blip r:embed="rId2"/>
          <a:stretch>
            <a:fillRect/>
          </a:stretch>
        </p:blipFill>
        <p:spPr>
          <a:xfrm>
            <a:off x="11078055" y="159160"/>
            <a:ext cx="837378" cy="781553"/>
          </a:xfrm>
          <a:prstGeom prst="rect">
            <a:avLst/>
          </a:prstGeom>
        </p:spPr>
      </p:pic>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9686-D927-5044-BEB7-31718992B91D}"/>
              </a:ext>
            </a:extLst>
          </p:cNvPr>
          <p:cNvSpPr>
            <a:spLocks noGrp="1"/>
          </p:cNvSpPr>
          <p:nvPr>
            <p:ph type="title"/>
          </p:nvPr>
        </p:nvSpPr>
        <p:spPr/>
        <p:txBody>
          <a:bodyPr/>
          <a:lstStyle>
            <a:lvl1pPr>
              <a:defRPr baseline="0">
                <a:solidFill>
                  <a:schemeClr val="accent1">
                    <a:lumMod val="50000"/>
                  </a:schemeClr>
                </a:solidFill>
              </a:defRPr>
            </a:lvl1pPr>
          </a:lstStyle>
          <a:p>
            <a:r>
              <a:rPr lang="en-US" dirty="0"/>
              <a:t>Click to edit Master title style</a:t>
            </a:r>
          </a:p>
        </p:txBody>
      </p:sp>
      <p:sp>
        <p:nvSpPr>
          <p:cNvPr id="3" name="Footer Placeholder 2">
            <a:extLst>
              <a:ext uri="{FF2B5EF4-FFF2-40B4-BE49-F238E27FC236}">
                <a16:creationId xmlns:a16="http://schemas.microsoft.com/office/drawing/2014/main" id="{B0118CFE-BD95-0E49-8595-D6AC4F4C0784}"/>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4" name="Date Placeholder 3">
            <a:extLst>
              <a:ext uri="{FF2B5EF4-FFF2-40B4-BE49-F238E27FC236}">
                <a16:creationId xmlns:a16="http://schemas.microsoft.com/office/drawing/2014/main" id="{7F525C06-7B28-F84B-B6DF-72F35317E67A}"/>
              </a:ext>
            </a:extLst>
          </p:cNvPr>
          <p:cNvSpPr>
            <a:spLocks noGrp="1"/>
          </p:cNvSpPr>
          <p:nvPr>
            <p:ph type="dt" sz="half" idx="11"/>
          </p:nvPr>
        </p:nvSpPr>
        <p:spPr/>
        <p:txBody>
          <a:bodyPr/>
          <a:lstStyle>
            <a:lvl1pPr>
              <a:defRPr baseline="0">
                <a:solidFill>
                  <a:schemeClr val="tx2"/>
                </a:solidFill>
              </a:defRPr>
            </a:lvl1pPr>
          </a:lstStyle>
          <a:p>
            <a:fld id="{179CEB8D-B9A4-7249-A618-1FFCB6E3C71A}" type="datetime1">
              <a:rPr lang="en-US" smtClean="0"/>
              <a:pPr/>
              <a:t>5/4/24</a:t>
            </a:fld>
            <a:endParaRPr lang="en-US" dirty="0"/>
          </a:p>
        </p:txBody>
      </p:sp>
      <p:sp>
        <p:nvSpPr>
          <p:cNvPr id="11" name="Content Placeholder 2">
            <a:extLst>
              <a:ext uri="{FF2B5EF4-FFF2-40B4-BE49-F238E27FC236}">
                <a16:creationId xmlns:a16="http://schemas.microsoft.com/office/drawing/2014/main" id="{E4C075EC-9917-254A-B858-BD457CFA272E}"/>
              </a:ext>
            </a:extLst>
          </p:cNvPr>
          <p:cNvSpPr>
            <a:spLocks noGrp="1"/>
          </p:cNvSpPr>
          <p:nvPr>
            <p:ph idx="1"/>
          </p:nvPr>
        </p:nvSpPr>
        <p:spPr>
          <a:xfrm>
            <a:off x="838200" y="1825625"/>
            <a:ext cx="10515600" cy="4351338"/>
          </a:xfrm>
        </p:spPr>
        <p:txBody>
          <a:bodyPr/>
          <a:lstStyle>
            <a:lvl1pPr>
              <a:defRPr baseline="0">
                <a:solidFill>
                  <a:schemeClr val="accent1">
                    <a:lumMod val="50000"/>
                  </a:schemeClr>
                </a:solidFill>
                <a:latin typeface="Arial" panose="020B0604020202020204" pitchFamily="34" charset="0"/>
                <a:cs typeface="Arial" panose="020B0604020202020204" pitchFamily="34" charset="0"/>
              </a:defRPr>
            </a:lvl1pPr>
            <a:lvl2pPr>
              <a:defRPr baseline="0">
                <a:solidFill>
                  <a:schemeClr val="accent1">
                    <a:lumMod val="50000"/>
                  </a:schemeClr>
                </a:solidFill>
                <a:latin typeface="Arial" panose="020B0604020202020204" pitchFamily="34" charset="0"/>
                <a:cs typeface="Arial" panose="020B0604020202020204" pitchFamily="34" charset="0"/>
              </a:defRPr>
            </a:lvl2pPr>
            <a:lvl3pPr>
              <a:defRPr baseline="0">
                <a:solidFill>
                  <a:schemeClr val="accent1">
                    <a:lumMod val="50000"/>
                  </a:schemeClr>
                </a:solidFill>
                <a:latin typeface="Arial" panose="020B0604020202020204" pitchFamily="34" charset="0"/>
                <a:cs typeface="Arial" panose="020B0604020202020204" pitchFamily="34" charset="0"/>
              </a:defRPr>
            </a:lvl3pPr>
            <a:lvl4pPr>
              <a:defRPr baseline="0">
                <a:solidFill>
                  <a:schemeClr val="accent1">
                    <a:lumMod val="50000"/>
                  </a:schemeClr>
                </a:solidFill>
                <a:latin typeface="Arial" panose="020B0604020202020204" pitchFamily="34" charset="0"/>
                <a:cs typeface="Arial" panose="020B0604020202020204" pitchFamily="34" charset="0"/>
              </a:defRPr>
            </a:lvl4pPr>
            <a:lvl5pPr>
              <a:defRPr baseline="0">
                <a:solidFill>
                  <a:schemeClr val="accent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267638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accent1">
                    <a:lumMod val="50000"/>
                  </a:schemeClr>
                </a:solidFill>
                <a:latin typeface="Arial" panose="020B0604020202020204" pitchFamily="34" charset="0"/>
                <a:cs typeface="Arial" panose="020B0604020202020204" pitchFamily="34" charset="0"/>
              </a:defRPr>
            </a:lvl1pPr>
            <a:lvl2pPr>
              <a:defRPr>
                <a:solidFill>
                  <a:schemeClr val="accent1">
                    <a:lumMod val="50000"/>
                  </a:schemeClr>
                </a:solidFill>
                <a:latin typeface="Arial" panose="020B0604020202020204" pitchFamily="34" charset="0"/>
                <a:cs typeface="Arial" panose="020B0604020202020204" pitchFamily="34" charset="0"/>
              </a:defRPr>
            </a:lvl2pPr>
            <a:lvl3pPr>
              <a:defRPr>
                <a:solidFill>
                  <a:schemeClr val="accent1">
                    <a:lumMod val="50000"/>
                  </a:schemeClr>
                </a:solidFill>
                <a:latin typeface="Arial" panose="020B0604020202020204" pitchFamily="34" charset="0"/>
                <a:cs typeface="Arial" panose="020B0604020202020204" pitchFamily="34" charset="0"/>
              </a:defRPr>
            </a:lvl3pPr>
            <a:lvl4pPr>
              <a:defRPr>
                <a:solidFill>
                  <a:schemeClr val="accent1">
                    <a:lumMod val="50000"/>
                  </a:schemeClr>
                </a:solidFill>
                <a:latin typeface="Arial" panose="020B0604020202020204" pitchFamily="34" charset="0"/>
                <a:cs typeface="Arial" panose="020B0604020202020204" pitchFamily="34" charset="0"/>
              </a:defRPr>
            </a:lvl4pPr>
            <a:lvl5pPr>
              <a:defRPr>
                <a:solidFill>
                  <a:schemeClr val="accent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82C01B3-EA4D-144B-B2F9-039945D70569}" type="datetime1">
              <a:rPr lang="en-US" smtClean="0"/>
              <a:t>5/4/24</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CB344B-EC26-5744-AC76-D8CA586C9B04}" type="datetime1">
              <a:rPr lang="en-US" smtClean="0"/>
              <a:t>5/4/24</a:t>
            </a:fld>
            <a:endParaRPr lang="en-US" dirty="0"/>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07843752"/>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E6F515-9089-4647-A15F-41AF70C5A341}" type="datetime1">
              <a:rPr lang="en-US" smtClean="0"/>
              <a:t>5/4/24</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0268079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4F18E-BC0A-FA47-B948-E7696B7A692B}" type="datetime1">
              <a:rPr lang="en-US" smtClean="0"/>
              <a:t>5/4/24</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8754051"/>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947D089-7342-3445-BF50-85DF6D94B4DD}"/>
              </a:ext>
            </a:extLst>
          </p:cNvPr>
          <p:cNvSpPr/>
          <p:nvPr userDrawn="1"/>
        </p:nvSpPr>
        <p:spPr>
          <a:xfrm>
            <a:off x="0" y="0"/>
            <a:ext cx="12192000" cy="6911009"/>
          </a:xfrm>
          <a:prstGeom prst="rect">
            <a:avLst/>
          </a:prstGeom>
          <a:solidFill>
            <a:srgbClr val="003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7B685423-FE9D-E349-B420-17A8AA107270}"/>
              </a:ext>
            </a:extLst>
          </p:cNvPr>
          <p:cNvSpPr>
            <a:spLocks noGrp="1"/>
          </p:cNvSpPr>
          <p:nvPr>
            <p:ph type="ctrTitle" hasCustomPrompt="1"/>
          </p:nvPr>
        </p:nvSpPr>
        <p:spPr>
          <a:xfrm>
            <a:off x="1524000" y="4630625"/>
            <a:ext cx="9144000" cy="1088528"/>
          </a:xfrm>
        </p:spPr>
        <p:txBody>
          <a:bodyPr anchor="b">
            <a:normAutofit/>
          </a:bodyPr>
          <a:lstStyle>
            <a:lvl1pPr algn="ctr">
              <a:defRPr sz="3200" b="1">
                <a:solidFill>
                  <a:schemeClr val="bg1"/>
                </a:solidFill>
                <a:latin typeface="Arial" panose="020B0604020202020204" pitchFamily="34" charset="0"/>
                <a:cs typeface="Arial" panose="020B0604020202020204" pitchFamily="34" charset="0"/>
              </a:defRPr>
            </a:lvl1pPr>
          </a:lstStyle>
          <a:p>
            <a:r>
              <a:rPr lang="en-US" dirty="0"/>
              <a:t>Thank You</a:t>
            </a:r>
          </a:p>
        </p:txBody>
      </p:sp>
      <p:pic>
        <p:nvPicPr>
          <p:cNvPr id="5" name="Picture 4">
            <a:extLst>
              <a:ext uri="{FF2B5EF4-FFF2-40B4-BE49-F238E27FC236}">
                <a16:creationId xmlns:a16="http://schemas.microsoft.com/office/drawing/2014/main" id="{FE6A19B5-6295-184F-95AC-8494FA2F7362}"/>
              </a:ext>
            </a:extLst>
          </p:cNvPr>
          <p:cNvPicPr>
            <a:picLocks noChangeAspect="1"/>
          </p:cNvPicPr>
          <p:nvPr userDrawn="1"/>
        </p:nvPicPr>
        <p:blipFill>
          <a:blip r:embed="rId2"/>
          <a:stretch>
            <a:fillRect/>
          </a:stretch>
        </p:blipFill>
        <p:spPr>
          <a:xfrm>
            <a:off x="4959967" y="2476500"/>
            <a:ext cx="2310784" cy="2156732"/>
          </a:xfrm>
          <a:prstGeom prst="rect">
            <a:avLst/>
          </a:prstGeom>
        </p:spPr>
      </p:pic>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2059805" y="6244525"/>
            <a:ext cx="7757963" cy="365125"/>
          </a:xfrm>
          <a:prstGeom prst="rect">
            <a:avLst/>
          </a:prstGeom>
        </p:spPr>
        <p:txBody>
          <a:bodyPr vert="horz" lIns="91440" tIns="45720" rIns="91440" bIns="45720" rtlCol="0" anchor="ctr"/>
          <a:lstStyle>
            <a:lvl1pPr algn="ctr">
              <a:defRPr sz="1000">
                <a:solidFill>
                  <a:schemeClr val="bg1"/>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2"/>
          </p:nvPr>
        </p:nvSpPr>
        <p:spPr>
          <a:xfrm>
            <a:off x="838200" y="6244525"/>
            <a:ext cx="1221606" cy="365125"/>
          </a:xfrm>
          <a:prstGeom prst="rect">
            <a:avLst/>
          </a:prstGeom>
        </p:spPr>
        <p:txBody>
          <a:bodyPr vert="horz" lIns="91440" tIns="45720" rIns="91440" bIns="45720" rtlCol="0" anchor="ctr"/>
          <a:lstStyle>
            <a:lvl1pPr algn="ctr">
              <a:defRPr sz="1000" baseline="0">
                <a:solidFill>
                  <a:schemeClr val="tx2"/>
                </a:solidFill>
                <a:latin typeface="Arial" panose="020B0604020202020204" pitchFamily="34" charset="0"/>
                <a:cs typeface="Arial" panose="020B0604020202020204" pitchFamily="34" charset="0"/>
              </a:defRPr>
            </a:lvl1pPr>
          </a:lstStyle>
          <a:p>
            <a:fld id="{179CEB8D-B9A4-7249-A618-1FFCB6E3C71A}" type="datetime1">
              <a:rPr lang="en-US" smtClean="0"/>
              <a:pPr/>
              <a:t>5/4/24</a:t>
            </a:fld>
            <a:endParaRPr lang="en-US" dirty="0"/>
          </a:p>
        </p:txBody>
      </p:sp>
      <p:sp>
        <p:nvSpPr>
          <p:cNvPr id="11" name="TextBox 10">
            <a:extLst>
              <a:ext uri="{FF2B5EF4-FFF2-40B4-BE49-F238E27FC236}">
                <a16:creationId xmlns:a16="http://schemas.microsoft.com/office/drawing/2014/main" id="{768ADD57-E8E8-6F45-AC05-E272920E2EB0}"/>
              </a:ext>
            </a:extLst>
          </p:cNvPr>
          <p:cNvSpPr txBox="1"/>
          <p:nvPr userDrawn="1"/>
        </p:nvSpPr>
        <p:spPr>
          <a:xfrm>
            <a:off x="149629" y="6244525"/>
            <a:ext cx="688571" cy="365125"/>
          </a:xfrm>
          <a:prstGeom prst="rect">
            <a:avLst/>
          </a:prstGeom>
          <a:noFill/>
        </p:spPr>
        <p:txBody>
          <a:bodyPr wrap="square" rtlCol="0" anchor="ctr" anchorCtr="0">
            <a:noAutofit/>
          </a:bodyPr>
          <a:lstStyle/>
          <a:p>
            <a:pPr algn="ctr"/>
            <a:fld id="{479BDA1F-085D-3742-BB72-CE0249E0F669}" type="slidenum">
              <a:rPr lang="en-US" sz="1000" smtClean="0">
                <a:solidFill>
                  <a:schemeClr val="bg1">
                    <a:lumMod val="50000"/>
                  </a:schemeClr>
                </a:solidFill>
                <a:latin typeface="Arial" panose="020B0604020202020204" pitchFamily="34" charset="0"/>
                <a:cs typeface="Arial" panose="020B0604020202020204" pitchFamily="34" charset="0"/>
              </a:rPr>
              <a:pPr algn="ct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7A41877-C15E-9E4B-846A-9F81BCD8B4E7}"/>
              </a:ext>
            </a:extLst>
          </p:cNvPr>
          <p:cNvPicPr>
            <a:picLocks noChangeAspect="1"/>
          </p:cNvPicPr>
          <p:nvPr userDrawn="1"/>
        </p:nvPicPr>
        <p:blipFill>
          <a:blip r:embed="rId10"/>
          <a:stretch>
            <a:fillRect/>
          </a:stretch>
        </p:blipFill>
        <p:spPr>
          <a:xfrm>
            <a:off x="11078055" y="159161"/>
            <a:ext cx="837378" cy="781552"/>
          </a:xfrm>
          <a:prstGeom prst="rect">
            <a:avLst/>
          </a:prstGeom>
        </p:spPr>
      </p:pic>
      <p:sp>
        <p:nvSpPr>
          <p:cNvPr id="8" name="Rectangle 7">
            <a:extLst>
              <a:ext uri="{FF2B5EF4-FFF2-40B4-BE49-F238E27FC236}">
                <a16:creationId xmlns:a16="http://schemas.microsoft.com/office/drawing/2014/main" id="{CF2F8D92-7D98-734E-8602-93AFF8519A88}"/>
              </a:ext>
            </a:extLst>
          </p:cNvPr>
          <p:cNvSpPr/>
          <p:nvPr userDrawn="1"/>
        </p:nvSpPr>
        <p:spPr>
          <a:xfrm>
            <a:off x="12130601" y="1"/>
            <a:ext cx="74554"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1C4751-8AA4-804A-A9E7-642F0704DBD0}"/>
              </a:ext>
            </a:extLst>
          </p:cNvPr>
          <p:cNvSpPr/>
          <p:nvPr userDrawn="1"/>
        </p:nvSpPr>
        <p:spPr>
          <a:xfrm>
            <a:off x="-1" y="6782348"/>
            <a:ext cx="12192001" cy="858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62" r:id="rId4"/>
    <p:sldLayoutId id="2147483652" r:id="rId5"/>
    <p:sldLayoutId id="2147483654" r:id="rId6"/>
    <p:sldLayoutId id="2147483655" r:id="rId7"/>
    <p:sldLayoutId id="2147483663" r:id="rId8"/>
  </p:sldLayoutIdLst>
  <p:transition spd="slow">
    <p:fade/>
  </p:transition>
  <p:hf hdr="0"/>
  <p:txStyles>
    <p:titleStyle>
      <a:lvl1pPr algn="l" defTabSz="914400" rtl="0" eaLnBrk="1" latinLnBrk="0" hangingPunct="1">
        <a:lnSpc>
          <a:spcPct val="90000"/>
        </a:lnSpc>
        <a:spcBef>
          <a:spcPct val="0"/>
        </a:spcBef>
        <a:buNone/>
        <a:defRPr sz="3200" b="1" kern="1200" baseline="0">
          <a:solidFill>
            <a:schemeClr val="accent1">
              <a:lumMod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a:buChar char="•"/>
        <a:defRPr sz="2400" b="1" kern="1200" baseline="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a:buChar char="•"/>
        <a:defRPr sz="2000" kern="1200" baseline="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a:buChar char="•"/>
        <a:defRPr sz="1800" kern="1200" baseline="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a:buChar char="•"/>
        <a:defRPr sz="1600" kern="1200" baseline="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a:buChar char="•"/>
        <a:defRPr sz="1600" kern="1200" baseline="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teejmahal20/airline-passenger-satisfaction"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378805"/>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E191D6-249A-2676-007D-731554E35403}"/>
              </a:ext>
            </a:extLst>
          </p:cNvPr>
          <p:cNvSpPr>
            <a:spLocks noGrp="1"/>
          </p:cNvSpPr>
          <p:nvPr>
            <p:ph type="title"/>
          </p:nvPr>
        </p:nvSpPr>
        <p:spPr>
          <a:xfrm>
            <a:off x="965200" y="623275"/>
            <a:ext cx="10581627" cy="1009581"/>
          </a:xfrm>
        </p:spPr>
        <p:txBody>
          <a:bodyPr vert="horz" lIns="91440" tIns="45720" rIns="91440" bIns="45720" rtlCol="0" anchor="b">
            <a:normAutofit fontScale="90000"/>
          </a:bodyPr>
          <a:lstStyle/>
          <a:p>
            <a:pPr algn="ctr"/>
            <a:r>
              <a:rPr lang="en-US" sz="6700" kern="1200" dirty="0">
                <a:solidFill>
                  <a:schemeClr val="tx1"/>
                </a:solidFill>
                <a:latin typeface="+mj-lt"/>
                <a:ea typeface="+mj-ea"/>
                <a:cs typeface="+mj-cs"/>
              </a:rPr>
              <a:t>Feature Selection:</a:t>
            </a:r>
          </a:p>
        </p:txBody>
      </p:sp>
      <p:sp>
        <p:nvSpPr>
          <p:cNvPr id="5" name="Content Placeholder 4">
            <a:extLst>
              <a:ext uri="{FF2B5EF4-FFF2-40B4-BE49-F238E27FC236}">
                <a16:creationId xmlns:a16="http://schemas.microsoft.com/office/drawing/2014/main" id="{65109DF3-3FD0-7930-8255-18D1372704FA}"/>
              </a:ext>
            </a:extLst>
          </p:cNvPr>
          <p:cNvSpPr>
            <a:spLocks noGrp="1"/>
          </p:cNvSpPr>
          <p:nvPr>
            <p:ph idx="1"/>
          </p:nvPr>
        </p:nvSpPr>
        <p:spPr>
          <a:xfrm>
            <a:off x="776938" y="1632856"/>
            <a:ext cx="3689094" cy="524763"/>
          </a:xfrm>
        </p:spPr>
        <p:txBody>
          <a:bodyPr vert="horz" lIns="91440" tIns="45720" rIns="91440" bIns="45720" rtlCol="0" anchor="t">
            <a:normAutofit fontScale="92500" lnSpcReduction="20000"/>
          </a:bodyPr>
          <a:lstStyle/>
          <a:p>
            <a:pPr marL="0" indent="0" algn="ctr">
              <a:buNone/>
            </a:pPr>
            <a:r>
              <a:rPr lang="en-US" sz="2000" kern="1200" dirty="0">
                <a:solidFill>
                  <a:schemeClr val="tx1"/>
                </a:solidFill>
                <a:latin typeface="+mn-lt"/>
                <a:ea typeface="+mn-ea"/>
                <a:cs typeface="+mn-cs"/>
              </a:rPr>
              <a:t>Analysis Of Variance : </a:t>
            </a:r>
            <a:br>
              <a:rPr lang="en-US" sz="2000" kern="1200" dirty="0">
                <a:solidFill>
                  <a:schemeClr val="tx1"/>
                </a:solidFill>
                <a:latin typeface="+mn-lt"/>
                <a:ea typeface="+mn-ea"/>
                <a:cs typeface="+mn-cs"/>
              </a:rPr>
            </a:br>
            <a:endParaRPr lang="en-US" sz="2000" kern="1200" dirty="0">
              <a:solidFill>
                <a:schemeClr val="tx1"/>
              </a:solidFill>
              <a:latin typeface="+mn-lt"/>
              <a:ea typeface="+mn-ea"/>
              <a:cs typeface="+mn-cs"/>
            </a:endParaRPr>
          </a:p>
        </p:txBody>
      </p:sp>
      <p:pic>
        <p:nvPicPr>
          <p:cNvPr id="7" name="Picture 6" descr="A screenshot of a computer program&#10;&#10;Description automatically generated">
            <a:extLst>
              <a:ext uri="{FF2B5EF4-FFF2-40B4-BE49-F238E27FC236}">
                <a16:creationId xmlns:a16="http://schemas.microsoft.com/office/drawing/2014/main" id="{C77C7089-7527-378A-A262-67540FF9D6D7}"/>
              </a:ext>
            </a:extLst>
          </p:cNvPr>
          <p:cNvPicPr>
            <a:picLocks noChangeAspect="1"/>
          </p:cNvPicPr>
          <p:nvPr/>
        </p:nvPicPr>
        <p:blipFill>
          <a:blip r:embed="rId2"/>
          <a:stretch>
            <a:fillRect/>
          </a:stretch>
        </p:blipFill>
        <p:spPr>
          <a:xfrm>
            <a:off x="3473370" y="2009119"/>
            <a:ext cx="5103350" cy="3674412"/>
          </a:xfrm>
          <a:prstGeom prst="rect">
            <a:avLst/>
          </a:prstGeom>
        </p:spPr>
      </p:pic>
    </p:spTree>
    <p:extLst>
      <p:ext uri="{BB962C8B-B14F-4D97-AF65-F5344CB8AC3E}">
        <p14:creationId xmlns:p14="http://schemas.microsoft.com/office/powerpoint/2010/main" val="372007719"/>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7A8E5A48-8671-AA48-6720-A4FBD1F8379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ROC Scoring Method</a:t>
            </a:r>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DE4B0947-BC39-2C30-16CD-0E5DB30D1436}"/>
              </a:ext>
            </a:extLst>
          </p:cNvPr>
          <p:cNvPicPr>
            <a:picLocks noChangeAspect="1"/>
          </p:cNvPicPr>
          <p:nvPr/>
        </p:nvPicPr>
        <p:blipFill>
          <a:blip r:embed="rId2"/>
          <a:stretch>
            <a:fillRect/>
          </a:stretch>
        </p:blipFill>
        <p:spPr>
          <a:xfrm>
            <a:off x="145689" y="1904602"/>
            <a:ext cx="4341683" cy="3070210"/>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A33BC6D-FAFF-069D-910F-BAA39CDC393D}"/>
              </a:ext>
            </a:extLst>
          </p:cNvPr>
          <p:cNvSpPr txBox="1"/>
          <p:nvPr/>
        </p:nvSpPr>
        <p:spPr>
          <a:xfrm>
            <a:off x="2714953" y="512759"/>
            <a:ext cx="5597406" cy="369332"/>
          </a:xfrm>
          <a:prstGeom prst="rect">
            <a:avLst/>
          </a:prstGeom>
          <a:noFill/>
        </p:spPr>
        <p:txBody>
          <a:bodyPr wrap="square" rtlCol="0">
            <a:spAutoFit/>
          </a:bodyPr>
          <a:lstStyle/>
          <a:p>
            <a:pPr algn="ctr"/>
            <a:r>
              <a:rPr lang="en-US" b="1" dirty="0"/>
              <a:t>ROC Scoring Method And correlation matrix</a:t>
            </a:r>
          </a:p>
        </p:txBody>
      </p:sp>
      <p:pic>
        <p:nvPicPr>
          <p:cNvPr id="8" name="Picture 7" descr="A close-up of a chart&#10;&#10;Description automatically generated">
            <a:extLst>
              <a:ext uri="{FF2B5EF4-FFF2-40B4-BE49-F238E27FC236}">
                <a16:creationId xmlns:a16="http://schemas.microsoft.com/office/drawing/2014/main" id="{E80AB0B3-E861-05B6-AE79-B86EDD661773}"/>
              </a:ext>
            </a:extLst>
          </p:cNvPr>
          <p:cNvPicPr>
            <a:picLocks noChangeAspect="1"/>
          </p:cNvPicPr>
          <p:nvPr/>
        </p:nvPicPr>
        <p:blipFill>
          <a:blip r:embed="rId3"/>
          <a:stretch>
            <a:fillRect/>
          </a:stretch>
        </p:blipFill>
        <p:spPr>
          <a:xfrm>
            <a:off x="4494745" y="1870699"/>
            <a:ext cx="7689882" cy="3987490"/>
          </a:xfrm>
          <a:prstGeom prst="rect">
            <a:avLst/>
          </a:prstGeom>
        </p:spPr>
      </p:pic>
    </p:spTree>
    <p:extLst>
      <p:ext uri="{BB962C8B-B14F-4D97-AF65-F5344CB8AC3E}">
        <p14:creationId xmlns:p14="http://schemas.microsoft.com/office/powerpoint/2010/main" val="3048206791"/>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graph with numbers and lines&#10;&#10;Description automatically generated">
            <a:extLst>
              <a:ext uri="{FF2B5EF4-FFF2-40B4-BE49-F238E27FC236}">
                <a16:creationId xmlns:a16="http://schemas.microsoft.com/office/drawing/2014/main" id="{8C7462EC-3685-3911-731D-E7BFD3F6A2AC}"/>
              </a:ext>
            </a:extLst>
          </p:cNvPr>
          <p:cNvPicPr>
            <a:picLocks noChangeAspect="1"/>
          </p:cNvPicPr>
          <p:nvPr/>
        </p:nvPicPr>
        <p:blipFill>
          <a:blip r:embed="rId2"/>
          <a:stretch>
            <a:fillRect/>
          </a:stretch>
        </p:blipFill>
        <p:spPr>
          <a:xfrm>
            <a:off x="896023" y="643467"/>
            <a:ext cx="4663033" cy="2543217"/>
          </a:xfrm>
          <a:prstGeom prst="rect">
            <a:avLst/>
          </a:prstGeom>
        </p:spPr>
      </p:pic>
      <p:cxnSp>
        <p:nvCxnSpPr>
          <p:cNvPr id="27" name="Straight Connector 26">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9" name="Picture 18" descr="A diagram of a graph&#10;&#10;Description automatically generated with medium confidence">
            <a:extLst>
              <a:ext uri="{FF2B5EF4-FFF2-40B4-BE49-F238E27FC236}">
                <a16:creationId xmlns:a16="http://schemas.microsoft.com/office/drawing/2014/main" id="{8538ADB7-9B07-39E4-7F0D-F53AC60BCA2C}"/>
              </a:ext>
            </a:extLst>
          </p:cNvPr>
          <p:cNvPicPr>
            <a:picLocks noChangeAspect="1"/>
          </p:cNvPicPr>
          <p:nvPr/>
        </p:nvPicPr>
        <p:blipFill>
          <a:blip r:embed="rId3"/>
          <a:stretch>
            <a:fillRect/>
          </a:stretch>
        </p:blipFill>
        <p:spPr>
          <a:xfrm>
            <a:off x="6420857" y="643467"/>
            <a:ext cx="4516800" cy="2543217"/>
          </a:xfrm>
          <a:prstGeom prst="rect">
            <a:avLst/>
          </a:prstGeom>
        </p:spPr>
      </p:pic>
      <p:cxnSp>
        <p:nvCxnSpPr>
          <p:cNvPr id="29" name="Straight Connector 28">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4E8D799C-7320-A4AA-3DDA-AD9F3C1C7028}"/>
              </a:ext>
            </a:extLst>
          </p:cNvPr>
          <p:cNvPicPr>
            <a:picLocks noChangeAspect="1"/>
          </p:cNvPicPr>
          <p:nvPr/>
        </p:nvPicPr>
        <p:blipFill>
          <a:blip r:embed="rId4"/>
          <a:stretch>
            <a:fillRect/>
          </a:stretch>
        </p:blipFill>
        <p:spPr>
          <a:xfrm>
            <a:off x="6283543" y="3639475"/>
            <a:ext cx="5012434" cy="2959190"/>
          </a:xfrm>
          <a:prstGeom prst="rect">
            <a:avLst/>
          </a:prstGeom>
        </p:spPr>
      </p:pic>
      <p:pic>
        <p:nvPicPr>
          <p:cNvPr id="15" name="Picture 14" descr="A graph with text and numbers&#10;&#10;Description automatically generated">
            <a:extLst>
              <a:ext uri="{FF2B5EF4-FFF2-40B4-BE49-F238E27FC236}">
                <a16:creationId xmlns:a16="http://schemas.microsoft.com/office/drawing/2014/main" id="{C792E609-30CD-2997-4904-E450ED5C80EA}"/>
              </a:ext>
            </a:extLst>
          </p:cNvPr>
          <p:cNvPicPr>
            <a:picLocks noChangeAspect="1"/>
          </p:cNvPicPr>
          <p:nvPr/>
        </p:nvPicPr>
        <p:blipFill>
          <a:blip r:embed="rId5"/>
          <a:stretch>
            <a:fillRect/>
          </a:stretch>
        </p:blipFill>
        <p:spPr>
          <a:xfrm>
            <a:off x="896023" y="3507921"/>
            <a:ext cx="4403277" cy="2848429"/>
          </a:xfrm>
          <a:prstGeom prst="rect">
            <a:avLst/>
          </a:prstGeom>
        </p:spPr>
      </p:pic>
      <p:sp>
        <p:nvSpPr>
          <p:cNvPr id="3" name="Footer Placeholder 2">
            <a:extLst>
              <a:ext uri="{FF2B5EF4-FFF2-40B4-BE49-F238E27FC236}">
                <a16:creationId xmlns:a16="http://schemas.microsoft.com/office/drawing/2014/main" id="{015E4A16-0BB6-0A3B-CEC8-9B75167AE4D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b="0" i="0">
                <a:effectLst/>
                <a:highlight>
                  <a:srgbClr val="FFFFFF"/>
                </a:highlight>
                <a:latin typeface="Söhne"/>
              </a:rPr>
              <a:t>Principal Component Analysis(PCA)</a:t>
            </a:r>
            <a:endParaRPr lang="en-US"/>
          </a:p>
        </p:txBody>
      </p:sp>
      <p:sp>
        <p:nvSpPr>
          <p:cNvPr id="23" name="TextBox 22">
            <a:extLst>
              <a:ext uri="{FF2B5EF4-FFF2-40B4-BE49-F238E27FC236}">
                <a16:creationId xmlns:a16="http://schemas.microsoft.com/office/drawing/2014/main" id="{E7E3BA3F-2F8F-8514-9592-B190B3A64A2E}"/>
              </a:ext>
            </a:extLst>
          </p:cNvPr>
          <p:cNvSpPr txBox="1"/>
          <p:nvPr/>
        </p:nvSpPr>
        <p:spPr>
          <a:xfrm>
            <a:off x="1240971" y="195943"/>
            <a:ext cx="3918858" cy="369332"/>
          </a:xfrm>
          <a:prstGeom prst="rect">
            <a:avLst/>
          </a:prstGeom>
          <a:noFill/>
        </p:spPr>
        <p:txBody>
          <a:bodyPr wrap="square" rtlCol="0">
            <a:spAutoFit/>
          </a:bodyPr>
          <a:lstStyle/>
          <a:p>
            <a:r>
              <a:rPr lang="en-US" b="1" dirty="0"/>
              <a:t>Before Feature Selection </a:t>
            </a:r>
          </a:p>
        </p:txBody>
      </p:sp>
      <p:sp>
        <p:nvSpPr>
          <p:cNvPr id="24" name="TextBox 23">
            <a:extLst>
              <a:ext uri="{FF2B5EF4-FFF2-40B4-BE49-F238E27FC236}">
                <a16:creationId xmlns:a16="http://schemas.microsoft.com/office/drawing/2014/main" id="{4CFF8979-AE31-FDEC-B515-DE7FFADF14D2}"/>
              </a:ext>
            </a:extLst>
          </p:cNvPr>
          <p:cNvSpPr txBox="1"/>
          <p:nvPr/>
        </p:nvSpPr>
        <p:spPr>
          <a:xfrm>
            <a:off x="6484775" y="136525"/>
            <a:ext cx="4043888" cy="369332"/>
          </a:xfrm>
          <a:prstGeom prst="rect">
            <a:avLst/>
          </a:prstGeom>
          <a:noFill/>
        </p:spPr>
        <p:txBody>
          <a:bodyPr wrap="square" rtlCol="0">
            <a:spAutoFit/>
          </a:bodyPr>
          <a:lstStyle/>
          <a:p>
            <a:r>
              <a:rPr lang="en-US" b="1" dirty="0"/>
              <a:t>After Feature Selection</a:t>
            </a:r>
          </a:p>
        </p:txBody>
      </p:sp>
    </p:spTree>
    <p:extLst>
      <p:ext uri="{BB962C8B-B14F-4D97-AF65-F5344CB8AC3E}">
        <p14:creationId xmlns:p14="http://schemas.microsoft.com/office/powerpoint/2010/main" val="2421477171"/>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F6FB2EA-6F25-6175-AE66-981C38288ED4}"/>
              </a:ext>
            </a:extLst>
          </p:cNvPr>
          <p:cNvSpPr>
            <a:spLocks noGrp="1"/>
          </p:cNvSpPr>
          <p:nvPr>
            <p:ph type="ftr" sz="quarter" idx="11"/>
          </p:nvPr>
        </p:nvSpPr>
        <p:spPr>
          <a:xfrm>
            <a:off x="1799007" y="170297"/>
            <a:ext cx="7757963" cy="365125"/>
          </a:xfrm>
        </p:spPr>
        <p:txBody>
          <a:bodyPr/>
          <a:lstStyle/>
          <a:p>
            <a:r>
              <a:rPr lang="en-US" sz="1600" b="1" u="sng" dirty="0">
                <a:solidFill>
                  <a:schemeClr val="tx1"/>
                </a:solidFill>
              </a:rPr>
              <a:t>Comparison of confusion matrices of classification machine learning models</a:t>
            </a:r>
          </a:p>
        </p:txBody>
      </p:sp>
      <p:sp>
        <p:nvSpPr>
          <p:cNvPr id="4" name="TextBox 3">
            <a:extLst>
              <a:ext uri="{FF2B5EF4-FFF2-40B4-BE49-F238E27FC236}">
                <a16:creationId xmlns:a16="http://schemas.microsoft.com/office/drawing/2014/main" id="{666CB346-2FAA-9C5E-6765-23C40368F0B7}"/>
              </a:ext>
            </a:extLst>
          </p:cNvPr>
          <p:cNvSpPr txBox="1"/>
          <p:nvPr/>
        </p:nvSpPr>
        <p:spPr>
          <a:xfrm>
            <a:off x="696686" y="1030180"/>
            <a:ext cx="1319349" cy="369332"/>
          </a:xfrm>
          <a:prstGeom prst="rect">
            <a:avLst/>
          </a:prstGeom>
          <a:noFill/>
        </p:spPr>
        <p:txBody>
          <a:bodyPr wrap="square" rtlCol="0">
            <a:spAutoFit/>
          </a:bodyPr>
          <a:lstStyle/>
          <a:p>
            <a:r>
              <a:rPr lang="en-US" dirty="0"/>
              <a:t>K-NN</a:t>
            </a:r>
          </a:p>
        </p:txBody>
      </p:sp>
      <p:sp>
        <p:nvSpPr>
          <p:cNvPr id="5" name="TextBox 4">
            <a:extLst>
              <a:ext uri="{FF2B5EF4-FFF2-40B4-BE49-F238E27FC236}">
                <a16:creationId xmlns:a16="http://schemas.microsoft.com/office/drawing/2014/main" id="{14876828-75C2-B2A0-98D0-24A4D34AA938}"/>
              </a:ext>
            </a:extLst>
          </p:cNvPr>
          <p:cNvSpPr txBox="1"/>
          <p:nvPr/>
        </p:nvSpPr>
        <p:spPr>
          <a:xfrm>
            <a:off x="9013370" y="1030180"/>
            <a:ext cx="1867989" cy="369332"/>
          </a:xfrm>
          <a:prstGeom prst="rect">
            <a:avLst/>
          </a:prstGeom>
          <a:noFill/>
        </p:spPr>
        <p:txBody>
          <a:bodyPr wrap="square" rtlCol="0">
            <a:spAutoFit/>
          </a:bodyPr>
          <a:lstStyle/>
          <a:p>
            <a:r>
              <a:rPr lang="en-US" dirty="0"/>
              <a:t>Naïve Bayes</a:t>
            </a:r>
          </a:p>
        </p:txBody>
      </p:sp>
      <p:pic>
        <p:nvPicPr>
          <p:cNvPr id="11" name="Picture 10" descr="A screenshot of a data sheet&#10;&#10;Description automatically generated">
            <a:extLst>
              <a:ext uri="{FF2B5EF4-FFF2-40B4-BE49-F238E27FC236}">
                <a16:creationId xmlns:a16="http://schemas.microsoft.com/office/drawing/2014/main" id="{6D413D9C-AD0D-230F-151F-50476537856E}"/>
              </a:ext>
            </a:extLst>
          </p:cNvPr>
          <p:cNvPicPr>
            <a:picLocks noChangeAspect="1"/>
          </p:cNvPicPr>
          <p:nvPr/>
        </p:nvPicPr>
        <p:blipFill>
          <a:blip r:embed="rId2"/>
          <a:stretch>
            <a:fillRect/>
          </a:stretch>
        </p:blipFill>
        <p:spPr>
          <a:xfrm>
            <a:off x="696686" y="1399512"/>
            <a:ext cx="5294617" cy="5106584"/>
          </a:xfrm>
          <a:prstGeom prst="rect">
            <a:avLst/>
          </a:prstGeom>
          <a:solidFill>
            <a:schemeClr val="accent1">
              <a:alpha val="57000"/>
            </a:schemeClr>
          </a:solidFill>
          <a:ln>
            <a:solidFill>
              <a:schemeClr val="accent1">
                <a:alpha val="55000"/>
              </a:schemeClr>
            </a:solidFill>
          </a:ln>
        </p:spPr>
      </p:pic>
      <p:pic>
        <p:nvPicPr>
          <p:cNvPr id="13" name="Picture 12" descr="A screenshot of a document&#10;&#10;Description automatically generated">
            <a:extLst>
              <a:ext uri="{FF2B5EF4-FFF2-40B4-BE49-F238E27FC236}">
                <a16:creationId xmlns:a16="http://schemas.microsoft.com/office/drawing/2014/main" id="{15EB9699-99CD-38CF-AC77-63F595299F9B}"/>
              </a:ext>
            </a:extLst>
          </p:cNvPr>
          <p:cNvPicPr>
            <a:picLocks noChangeAspect="1"/>
          </p:cNvPicPr>
          <p:nvPr/>
        </p:nvPicPr>
        <p:blipFill>
          <a:blip r:embed="rId3"/>
          <a:stretch>
            <a:fillRect/>
          </a:stretch>
        </p:blipFill>
        <p:spPr>
          <a:xfrm>
            <a:off x="6676046" y="1399511"/>
            <a:ext cx="5028274" cy="5110777"/>
          </a:xfrm>
          <a:prstGeom prst="rect">
            <a:avLst/>
          </a:prstGeom>
          <a:ln>
            <a:solidFill>
              <a:schemeClr val="accent1">
                <a:alpha val="55000"/>
              </a:schemeClr>
            </a:solidFill>
          </a:ln>
        </p:spPr>
      </p:pic>
    </p:spTree>
    <p:extLst>
      <p:ext uri="{BB962C8B-B14F-4D97-AF65-F5344CB8AC3E}">
        <p14:creationId xmlns:p14="http://schemas.microsoft.com/office/powerpoint/2010/main" val="1995764793"/>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able with numbers and a number of objects&#10;&#10;Description automatically generated with medium confidence">
            <a:extLst>
              <a:ext uri="{FF2B5EF4-FFF2-40B4-BE49-F238E27FC236}">
                <a16:creationId xmlns:a16="http://schemas.microsoft.com/office/drawing/2014/main" id="{868B13CE-9649-5AF4-28CB-9C72F0253656}"/>
              </a:ext>
            </a:extLst>
          </p:cNvPr>
          <p:cNvPicPr>
            <a:picLocks noChangeAspect="1"/>
          </p:cNvPicPr>
          <p:nvPr/>
        </p:nvPicPr>
        <p:blipFill>
          <a:blip r:embed="rId2"/>
          <a:stretch>
            <a:fillRect/>
          </a:stretch>
        </p:blipFill>
        <p:spPr>
          <a:xfrm>
            <a:off x="538268" y="1765977"/>
            <a:ext cx="10905066" cy="3326045"/>
          </a:xfrm>
          <a:prstGeom prst="rect">
            <a:avLst/>
          </a:prstGeom>
          <a:ln>
            <a:noFill/>
          </a:ln>
        </p:spPr>
      </p:pic>
      <p:sp>
        <p:nvSpPr>
          <p:cNvPr id="6" name="TextBox 5">
            <a:extLst>
              <a:ext uri="{FF2B5EF4-FFF2-40B4-BE49-F238E27FC236}">
                <a16:creationId xmlns:a16="http://schemas.microsoft.com/office/drawing/2014/main" id="{B86A511D-89A9-20D8-170D-2C2D0E581F74}"/>
              </a:ext>
            </a:extLst>
          </p:cNvPr>
          <p:cNvSpPr txBox="1"/>
          <p:nvPr/>
        </p:nvSpPr>
        <p:spPr>
          <a:xfrm>
            <a:off x="2474418" y="337771"/>
            <a:ext cx="7485017" cy="646331"/>
          </a:xfrm>
          <a:prstGeom prst="rect">
            <a:avLst/>
          </a:prstGeom>
          <a:noFill/>
        </p:spPr>
        <p:txBody>
          <a:bodyPr wrap="square" rtlCol="0">
            <a:spAutoFit/>
          </a:bodyPr>
          <a:lstStyle/>
          <a:p>
            <a:pPr algn="ctr"/>
            <a:r>
              <a:rPr lang="en-US" b="1" u="sng" dirty="0"/>
              <a:t>Comparison between k-NN Classification and Naïve Bayes machine learning model</a:t>
            </a:r>
          </a:p>
        </p:txBody>
      </p:sp>
    </p:spTree>
    <p:extLst>
      <p:ext uri="{BB962C8B-B14F-4D97-AF65-F5344CB8AC3E}">
        <p14:creationId xmlns:p14="http://schemas.microsoft.com/office/powerpoint/2010/main" val="1529645594"/>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EF70C7-DE0D-2F43-BA52-5B33FFAADC65}"/>
              </a:ext>
            </a:extLst>
          </p:cNvPr>
          <p:cNvSpPr>
            <a:spLocks noGrp="1"/>
          </p:cNvSpPr>
          <p:nvPr>
            <p:ph type="ctrTitle"/>
          </p:nvPr>
        </p:nvSpPr>
        <p:spPr>
          <a:xfrm>
            <a:off x="1524000" y="4589782"/>
            <a:ext cx="9144000" cy="1088528"/>
          </a:xfrm>
        </p:spPr>
        <p:txBody>
          <a:bodyPr/>
          <a:lstStyle/>
          <a:p>
            <a:r>
              <a:rPr lang="en-US" dirty="0"/>
              <a:t>Thank You!</a:t>
            </a:r>
          </a:p>
        </p:txBody>
      </p:sp>
    </p:spTree>
    <p:extLst>
      <p:ext uri="{BB962C8B-B14F-4D97-AF65-F5344CB8AC3E}">
        <p14:creationId xmlns:p14="http://schemas.microsoft.com/office/powerpoint/2010/main" val="1022410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C339EF-66DA-EF44-AE21-EF3805B83FE4}"/>
              </a:ext>
            </a:extLst>
          </p:cNvPr>
          <p:cNvSpPr>
            <a:spLocks noGrp="1"/>
          </p:cNvSpPr>
          <p:nvPr>
            <p:ph type="ctrTitle"/>
          </p:nvPr>
        </p:nvSpPr>
        <p:spPr>
          <a:xfrm>
            <a:off x="1254177" y="359763"/>
            <a:ext cx="9144000" cy="781753"/>
          </a:xfrm>
        </p:spPr>
        <p:txBody>
          <a:bodyPr>
            <a:normAutofit/>
          </a:bodyPr>
          <a:lstStyle/>
          <a:p>
            <a:r>
              <a:rPr lang="en-US" sz="4800" dirty="0"/>
              <a:t>Airlines Dataset</a:t>
            </a:r>
          </a:p>
        </p:txBody>
      </p:sp>
      <p:sp>
        <p:nvSpPr>
          <p:cNvPr id="6" name="Subtitle 5">
            <a:extLst>
              <a:ext uri="{FF2B5EF4-FFF2-40B4-BE49-F238E27FC236}">
                <a16:creationId xmlns:a16="http://schemas.microsoft.com/office/drawing/2014/main" id="{B753CC30-CEC5-5043-B107-DC6C2DF46830}"/>
              </a:ext>
            </a:extLst>
          </p:cNvPr>
          <p:cNvSpPr>
            <a:spLocks noGrp="1"/>
          </p:cNvSpPr>
          <p:nvPr>
            <p:ph type="subTitle" idx="4294967295"/>
          </p:nvPr>
        </p:nvSpPr>
        <p:spPr>
          <a:xfrm>
            <a:off x="1254177" y="5202238"/>
            <a:ext cx="9144000" cy="1655762"/>
          </a:xfrm>
        </p:spPr>
        <p:txBody>
          <a:bodyPr/>
          <a:lstStyle/>
          <a:p>
            <a:pPr marL="0" indent="0" algn="ctr">
              <a:buNone/>
            </a:pPr>
            <a:r>
              <a:rPr lang="en-US" dirty="0">
                <a:solidFill>
                  <a:schemeClr val="bg1"/>
                </a:solidFill>
              </a:rPr>
              <a:t>Presented by</a:t>
            </a:r>
            <a:br>
              <a:rPr lang="en-US" dirty="0">
                <a:solidFill>
                  <a:schemeClr val="bg1"/>
                </a:solidFill>
              </a:rPr>
            </a:br>
            <a:r>
              <a:rPr lang="en-US" dirty="0">
                <a:solidFill>
                  <a:schemeClr val="bg1"/>
                </a:solidFill>
              </a:rPr>
              <a:t>Meenakshi </a:t>
            </a:r>
            <a:r>
              <a:rPr lang="en-US" dirty="0" err="1">
                <a:solidFill>
                  <a:schemeClr val="bg1"/>
                </a:solidFill>
              </a:rPr>
              <a:t>Vaidhiyanathan</a:t>
            </a:r>
            <a:br>
              <a:rPr lang="en-US" dirty="0">
                <a:solidFill>
                  <a:schemeClr val="bg1"/>
                </a:solidFill>
              </a:rPr>
            </a:br>
            <a:r>
              <a:rPr lang="en-US" dirty="0">
                <a:solidFill>
                  <a:schemeClr val="bg1"/>
                </a:solidFill>
              </a:rPr>
              <a:t>Pooja Nagaraju</a:t>
            </a:r>
          </a:p>
        </p:txBody>
      </p:sp>
    </p:spTree>
    <p:extLst>
      <p:ext uri="{BB962C8B-B14F-4D97-AF65-F5344CB8AC3E}">
        <p14:creationId xmlns:p14="http://schemas.microsoft.com/office/powerpoint/2010/main" val="3405146193"/>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B6938A-5080-CA4B-8877-952BD278BEBF}"/>
              </a:ext>
            </a:extLst>
          </p:cNvPr>
          <p:cNvSpPr>
            <a:spLocks noGrp="1"/>
          </p:cNvSpPr>
          <p:nvPr>
            <p:ph type="title"/>
          </p:nvPr>
        </p:nvSpPr>
        <p:spPr>
          <a:xfrm>
            <a:off x="299803" y="345693"/>
            <a:ext cx="10515600" cy="1119672"/>
          </a:xfrm>
        </p:spPr>
        <p:txBody>
          <a:bodyPr/>
          <a:lstStyle/>
          <a:p>
            <a:r>
              <a:rPr lang="en-US" dirty="0">
                <a:latin typeface="+mj-lt"/>
              </a:rPr>
              <a:t>Introduction:</a:t>
            </a:r>
          </a:p>
        </p:txBody>
      </p:sp>
      <p:sp>
        <p:nvSpPr>
          <p:cNvPr id="5" name="Content Placeholder 4">
            <a:extLst>
              <a:ext uri="{FF2B5EF4-FFF2-40B4-BE49-F238E27FC236}">
                <a16:creationId xmlns:a16="http://schemas.microsoft.com/office/drawing/2014/main" id="{39BEF562-DB42-664E-BC31-4521F777278B}"/>
              </a:ext>
            </a:extLst>
          </p:cNvPr>
          <p:cNvSpPr>
            <a:spLocks noGrp="1"/>
          </p:cNvSpPr>
          <p:nvPr>
            <p:ph idx="1"/>
          </p:nvPr>
        </p:nvSpPr>
        <p:spPr>
          <a:xfrm>
            <a:off x="299803" y="1484026"/>
            <a:ext cx="11053997" cy="4692937"/>
          </a:xfrm>
        </p:spPr>
        <p:txBody>
          <a:bodyPr>
            <a:normAutofit/>
          </a:bodyPr>
          <a:lstStyle/>
          <a:p>
            <a:pPr marL="0" indent="0">
              <a:buNone/>
            </a:pPr>
            <a:r>
              <a:rPr lang="en-US" sz="2000" b="0" dirty="0"/>
              <a:t>The aim of this project is to build a classification machine learning model prioritizing the satisfaction of the customer.</a:t>
            </a:r>
            <a:br>
              <a:rPr lang="en-US" sz="2000" b="0" dirty="0"/>
            </a:br>
            <a:r>
              <a:rPr lang="en-US" sz="2000" b="0" dirty="0"/>
              <a:t>We have explored the details of the airlines dataset to discover patterns and and correlations that significantly influence customer satisfaction levels.</a:t>
            </a:r>
            <a:br>
              <a:rPr lang="en-US" sz="2000" b="0" dirty="0"/>
            </a:br>
            <a:br>
              <a:rPr lang="en-US" sz="2000" b="0" dirty="0"/>
            </a:br>
            <a:r>
              <a:rPr lang="en-US" sz="2000" b="0" dirty="0"/>
              <a:t>The aviation Industry generates large amounts of data daily which reflects on various features of the journey. Prioritizing Customer Satisfaction is an approach for airlines to retain loyalty, attract new customers and succeed in a competitive market.</a:t>
            </a:r>
            <a:br>
              <a:rPr lang="en-US" sz="2000" b="0" dirty="0"/>
            </a:br>
            <a:br>
              <a:rPr lang="en-US" sz="2000" b="0" dirty="0"/>
            </a:br>
            <a:r>
              <a:rPr lang="en-US" sz="2000" b="0" dirty="0"/>
              <a:t>Accompany us on this journey as we navigate through the dataset, explore its complexities and display insights that prioritize customer satisfaction.</a:t>
            </a:r>
          </a:p>
        </p:txBody>
      </p:sp>
    </p:spTree>
    <p:extLst>
      <p:ext uri="{BB962C8B-B14F-4D97-AF65-F5344CB8AC3E}">
        <p14:creationId xmlns:p14="http://schemas.microsoft.com/office/powerpoint/2010/main" val="1772770451"/>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C10AA5-BBB4-0D45-A302-9F9969314C04}"/>
              </a:ext>
            </a:extLst>
          </p:cNvPr>
          <p:cNvSpPr>
            <a:spLocks noGrp="1"/>
          </p:cNvSpPr>
          <p:nvPr>
            <p:ph type="title"/>
          </p:nvPr>
        </p:nvSpPr>
        <p:spPr>
          <a:xfrm>
            <a:off x="227645" y="93959"/>
            <a:ext cx="10175631" cy="1111843"/>
          </a:xfrm>
        </p:spPr>
        <p:txBody>
          <a:bodyPr anchor="ctr">
            <a:normAutofit/>
          </a:bodyPr>
          <a:lstStyle/>
          <a:p>
            <a:r>
              <a:rPr lang="en-US" sz="4000" b="1" i="0" dirty="0">
                <a:effectLst/>
                <a:highlight>
                  <a:srgbClr val="FFFFFF"/>
                </a:highlight>
                <a:latin typeface="Söhne"/>
              </a:rPr>
              <a:t>Dataset Overview</a:t>
            </a:r>
            <a:r>
              <a:rPr lang="en-US" sz="4000" b="0" i="0" dirty="0">
                <a:effectLst/>
                <a:highlight>
                  <a:srgbClr val="FFFFFF"/>
                </a:highlight>
                <a:latin typeface="Söhne"/>
              </a:rPr>
              <a:t>:</a:t>
            </a:r>
            <a:endParaRPr lang="en-US" sz="4000" dirty="0"/>
          </a:p>
        </p:txBody>
      </p:sp>
      <p:pic>
        <p:nvPicPr>
          <p:cNvPr id="7" name="Content Placeholder 6" descr="A screenshot of a computer screen&#10;&#10;Description automatically generated">
            <a:extLst>
              <a:ext uri="{FF2B5EF4-FFF2-40B4-BE49-F238E27FC236}">
                <a16:creationId xmlns:a16="http://schemas.microsoft.com/office/drawing/2014/main" id="{9F2463BD-5FC6-CB59-2787-128EBD1C7384}"/>
              </a:ext>
            </a:extLst>
          </p:cNvPr>
          <p:cNvPicPr>
            <a:picLocks noChangeAspect="1"/>
          </p:cNvPicPr>
          <p:nvPr/>
        </p:nvPicPr>
        <p:blipFill>
          <a:blip r:embed="rId2"/>
          <a:stretch>
            <a:fillRect/>
          </a:stretch>
        </p:blipFill>
        <p:spPr>
          <a:xfrm>
            <a:off x="726364" y="3577214"/>
            <a:ext cx="10175630" cy="3004456"/>
          </a:xfrm>
          <a:prstGeom prst="rect">
            <a:avLst/>
          </a:prstGeom>
        </p:spPr>
      </p:pic>
      <p:sp>
        <p:nvSpPr>
          <p:cNvPr id="5" name="Footer Placeholder 4">
            <a:extLst>
              <a:ext uri="{FF2B5EF4-FFF2-40B4-BE49-F238E27FC236}">
                <a16:creationId xmlns:a16="http://schemas.microsoft.com/office/drawing/2014/main" id="{B0794E16-A91B-BA47-BB6A-35541516715A}"/>
              </a:ext>
            </a:extLst>
          </p:cNvPr>
          <p:cNvSpPr>
            <a:spLocks noGrp="1"/>
          </p:cNvSpPr>
          <p:nvPr>
            <p:ph type="ftr" sz="quarter" idx="11"/>
          </p:nvPr>
        </p:nvSpPr>
        <p:spPr>
          <a:xfrm>
            <a:off x="227645" y="938784"/>
            <a:ext cx="10175630" cy="2342002"/>
          </a:xfrm>
        </p:spPr>
        <p:txBody>
          <a:bodyPr>
            <a:noAutofit/>
          </a:bodyPr>
          <a:lstStyle/>
          <a:p>
            <a:pPr algn="l"/>
            <a:r>
              <a:rPr lang="en-US" sz="1600" dirty="0">
                <a:solidFill>
                  <a:schemeClr val="tx1"/>
                </a:solidFill>
                <a:latin typeface="+mn-lt"/>
              </a:rPr>
              <a:t>Dataset Source : </a:t>
            </a:r>
            <a:r>
              <a:rPr lang="en-US" sz="1600" dirty="0">
                <a:solidFill>
                  <a:schemeClr val="tx1"/>
                </a:solidFill>
                <a:latin typeface="+mn-lt"/>
                <a:hlinkClick r:id="rId3"/>
              </a:rPr>
              <a:t>https://www.kaggle.com/datasets/teejmahal20/airline-passenger-satisfaction</a:t>
            </a:r>
            <a:br>
              <a:rPr lang="en-US" sz="1600" dirty="0">
                <a:solidFill>
                  <a:schemeClr val="tx1"/>
                </a:solidFill>
                <a:latin typeface="+mn-lt"/>
              </a:rPr>
            </a:br>
            <a:r>
              <a:rPr lang="en-US" sz="1600" b="0" i="0" dirty="0">
                <a:solidFill>
                  <a:srgbClr val="0D0D0D"/>
                </a:solidFill>
                <a:effectLst/>
                <a:highlight>
                  <a:srgbClr val="FFFFFF"/>
                </a:highlight>
                <a:latin typeface="+mn-lt"/>
              </a:rPr>
              <a:t>Total number of observations : 103904</a:t>
            </a:r>
            <a:br>
              <a:rPr lang="en-US" sz="1600" b="0" i="0" dirty="0">
                <a:solidFill>
                  <a:srgbClr val="0D0D0D"/>
                </a:solidFill>
                <a:effectLst/>
                <a:highlight>
                  <a:srgbClr val="FFFFFF"/>
                </a:highlight>
                <a:latin typeface="+mn-lt"/>
              </a:rPr>
            </a:br>
            <a:r>
              <a:rPr lang="en-US" sz="1600" b="0" i="0" dirty="0">
                <a:solidFill>
                  <a:srgbClr val="0D0D0D"/>
                </a:solidFill>
                <a:effectLst/>
                <a:highlight>
                  <a:srgbClr val="FFFFFF"/>
                </a:highlight>
                <a:latin typeface="+mn-lt"/>
              </a:rPr>
              <a:t>Total number variables</a:t>
            </a:r>
            <a:r>
              <a:rPr lang="en-US" sz="1600" dirty="0">
                <a:solidFill>
                  <a:srgbClr val="0D0D0D"/>
                </a:solidFill>
                <a:highlight>
                  <a:srgbClr val="FFFFFF"/>
                </a:highlight>
                <a:latin typeface="+mn-lt"/>
              </a:rPr>
              <a:t> : 24</a:t>
            </a:r>
            <a:br>
              <a:rPr lang="en-US" sz="1600" dirty="0">
                <a:solidFill>
                  <a:srgbClr val="0D0D0D"/>
                </a:solidFill>
                <a:highlight>
                  <a:srgbClr val="FFFFFF"/>
                </a:highlight>
                <a:latin typeface="+mn-lt"/>
              </a:rPr>
            </a:br>
            <a:r>
              <a:rPr lang="en-US" sz="1600" dirty="0">
                <a:solidFill>
                  <a:srgbClr val="0D0D0D"/>
                </a:solidFill>
                <a:highlight>
                  <a:srgbClr val="FFFFFF"/>
                </a:highlight>
                <a:latin typeface="+mn-lt"/>
              </a:rPr>
              <a:t>Target Variable	  : Customer Satisfaction</a:t>
            </a:r>
            <a:br>
              <a:rPr lang="en-US" sz="1600" dirty="0">
                <a:solidFill>
                  <a:srgbClr val="0D0D0D"/>
                </a:solidFill>
                <a:highlight>
                  <a:srgbClr val="FFFFFF"/>
                </a:highlight>
                <a:latin typeface="+mn-lt"/>
              </a:rPr>
            </a:br>
            <a:r>
              <a:rPr lang="en-US" sz="1600" dirty="0">
                <a:solidFill>
                  <a:srgbClr val="0D0D0D"/>
                </a:solidFill>
                <a:highlight>
                  <a:srgbClr val="FFFFFF"/>
                </a:highlight>
                <a:latin typeface="+mn-lt"/>
              </a:rPr>
              <a:t>Categorical Variables	  : 21</a:t>
            </a:r>
            <a:br>
              <a:rPr lang="en-US" sz="1600" dirty="0">
                <a:solidFill>
                  <a:srgbClr val="0D0D0D"/>
                </a:solidFill>
                <a:highlight>
                  <a:srgbClr val="FFFFFF"/>
                </a:highlight>
                <a:latin typeface="+mn-lt"/>
              </a:rPr>
            </a:br>
            <a:r>
              <a:rPr lang="en-US" sz="1600" dirty="0">
                <a:solidFill>
                  <a:srgbClr val="0D0D0D"/>
                </a:solidFill>
                <a:highlight>
                  <a:srgbClr val="FFFFFF"/>
                </a:highlight>
                <a:latin typeface="+mn-lt"/>
              </a:rPr>
              <a:t>Numerical Variables	  : 4</a:t>
            </a:r>
            <a:br>
              <a:rPr lang="en-US" sz="1600" dirty="0">
                <a:solidFill>
                  <a:srgbClr val="0D0D0D"/>
                </a:solidFill>
                <a:highlight>
                  <a:srgbClr val="FFFFFF"/>
                </a:highlight>
                <a:latin typeface="+mn-lt"/>
              </a:rPr>
            </a:br>
            <a:r>
              <a:rPr lang="en-US" sz="1600" dirty="0">
                <a:solidFill>
                  <a:srgbClr val="0D0D0D"/>
                </a:solidFill>
                <a:highlight>
                  <a:srgbClr val="FFFFFF"/>
                </a:highlight>
                <a:latin typeface="+mn-lt"/>
              </a:rPr>
              <a:t>Missing Values	 : 310</a:t>
            </a:r>
            <a:br>
              <a:rPr lang="en-US" sz="1600" dirty="0">
                <a:solidFill>
                  <a:srgbClr val="0D0D0D"/>
                </a:solidFill>
                <a:highlight>
                  <a:srgbClr val="FFFFFF"/>
                </a:highlight>
                <a:latin typeface="+mn-lt"/>
              </a:rPr>
            </a:br>
            <a:br>
              <a:rPr lang="en-US" sz="1600" dirty="0">
                <a:solidFill>
                  <a:srgbClr val="0D0D0D"/>
                </a:solidFill>
                <a:highlight>
                  <a:srgbClr val="FFFFFF"/>
                </a:highlight>
                <a:latin typeface="Söhne"/>
              </a:rPr>
            </a:br>
            <a:endParaRPr lang="en-US" sz="1600" dirty="0"/>
          </a:p>
          <a:p>
            <a:pPr algn="l"/>
            <a:endParaRPr lang="en-US" sz="1400" dirty="0">
              <a:solidFill>
                <a:schemeClr val="tx1"/>
              </a:solidFill>
            </a:endParaRPr>
          </a:p>
        </p:txBody>
      </p:sp>
    </p:spTree>
    <p:extLst>
      <p:ext uri="{BB962C8B-B14F-4D97-AF65-F5344CB8AC3E}">
        <p14:creationId xmlns:p14="http://schemas.microsoft.com/office/powerpoint/2010/main" val="3762248317"/>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5B5A-8FC7-4043-9098-C2CDE92807E7}"/>
              </a:ext>
            </a:extLst>
          </p:cNvPr>
          <p:cNvSpPr>
            <a:spLocks noGrp="1"/>
          </p:cNvSpPr>
          <p:nvPr>
            <p:ph type="title"/>
          </p:nvPr>
        </p:nvSpPr>
        <p:spPr>
          <a:xfrm>
            <a:off x="838200" y="365126"/>
            <a:ext cx="3422301" cy="358356"/>
          </a:xfrm>
        </p:spPr>
        <p:txBody>
          <a:bodyPr>
            <a:normAutofit fontScale="90000"/>
          </a:bodyPr>
          <a:lstStyle/>
          <a:p>
            <a:r>
              <a:rPr lang="en-US" sz="2000" u="sng" dirty="0"/>
              <a:t>Flowchart of methodologies:</a:t>
            </a:r>
          </a:p>
        </p:txBody>
      </p:sp>
      <p:graphicFrame>
        <p:nvGraphicFramePr>
          <p:cNvPr id="7" name="Content Placeholder 6">
            <a:extLst>
              <a:ext uri="{FF2B5EF4-FFF2-40B4-BE49-F238E27FC236}">
                <a16:creationId xmlns:a16="http://schemas.microsoft.com/office/drawing/2014/main" id="{9FEC178D-F5D9-4345-BD8F-C551F3E21AAE}"/>
              </a:ext>
            </a:extLst>
          </p:cNvPr>
          <p:cNvGraphicFramePr>
            <a:graphicFrameLocks noGrp="1"/>
          </p:cNvGraphicFramePr>
          <p:nvPr>
            <p:ph idx="1"/>
            <p:extLst>
              <p:ext uri="{D42A27DB-BD31-4B8C-83A1-F6EECF244321}">
                <p14:modId xmlns:p14="http://schemas.microsoft.com/office/powerpoint/2010/main" val="2603240921"/>
              </p:ext>
            </p:extLst>
          </p:nvPr>
        </p:nvGraphicFramePr>
        <p:xfrm>
          <a:off x="1240663" y="1155979"/>
          <a:ext cx="8577105" cy="4511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2809036"/>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AC9-D361-364B-B496-8A50E94C2766}"/>
              </a:ext>
            </a:extLst>
          </p:cNvPr>
          <p:cNvSpPr>
            <a:spLocks noGrp="1"/>
          </p:cNvSpPr>
          <p:nvPr>
            <p:ph type="title"/>
          </p:nvPr>
        </p:nvSpPr>
        <p:spPr>
          <a:xfrm>
            <a:off x="130629" y="137192"/>
            <a:ext cx="11223171" cy="639710"/>
          </a:xfrm>
        </p:spPr>
        <p:txBody>
          <a:bodyPr/>
          <a:lstStyle/>
          <a:p>
            <a:r>
              <a:rPr lang="en-US" dirty="0"/>
              <a:t>Descriptive Statistics: </a:t>
            </a:r>
          </a:p>
        </p:txBody>
      </p:sp>
      <p:sp>
        <p:nvSpPr>
          <p:cNvPr id="3" name="Content Placeholder 2">
            <a:extLst>
              <a:ext uri="{FF2B5EF4-FFF2-40B4-BE49-F238E27FC236}">
                <a16:creationId xmlns:a16="http://schemas.microsoft.com/office/drawing/2014/main" id="{8C5FE8BC-2D83-174C-84A1-C4CA3DB6219A}"/>
              </a:ext>
            </a:extLst>
          </p:cNvPr>
          <p:cNvSpPr>
            <a:spLocks noGrp="1"/>
          </p:cNvSpPr>
          <p:nvPr>
            <p:ph sz="half" idx="1"/>
          </p:nvPr>
        </p:nvSpPr>
        <p:spPr>
          <a:xfrm>
            <a:off x="130629" y="776902"/>
            <a:ext cx="11776668" cy="945884"/>
          </a:xfrm>
        </p:spPr>
        <p:txBody>
          <a:bodyPr>
            <a:normAutofit fontScale="92500" lnSpcReduction="10000"/>
          </a:bodyPr>
          <a:lstStyle/>
          <a:p>
            <a:pPr marL="0" indent="0">
              <a:buNone/>
            </a:pPr>
            <a:r>
              <a:rPr lang="en-US" sz="1800" dirty="0">
                <a:latin typeface="+mn-lt"/>
              </a:rPr>
              <a:t>Missing Values : </a:t>
            </a:r>
            <a:br>
              <a:rPr lang="en-US" sz="1800" dirty="0">
                <a:latin typeface="+mn-lt"/>
              </a:rPr>
            </a:br>
            <a:br>
              <a:rPr lang="en-US" sz="1600" dirty="0">
                <a:latin typeface="+mn-lt"/>
              </a:rPr>
            </a:br>
            <a:r>
              <a:rPr lang="en-US" sz="1800" b="0" i="0" dirty="0">
                <a:solidFill>
                  <a:srgbClr val="0D0D0D"/>
                </a:solidFill>
                <a:effectLst/>
                <a:highlight>
                  <a:srgbClr val="FFFFFF"/>
                </a:highlight>
                <a:latin typeface="+mn-lt"/>
              </a:rPr>
              <a:t>We identified a total of 310 missing values within the dataset, constituting less than 5% of the total observations. we </a:t>
            </a:r>
            <a:r>
              <a:rPr lang="en-US" sz="1800" b="0" dirty="0">
                <a:solidFill>
                  <a:srgbClr val="0D0D0D"/>
                </a:solidFill>
                <a:highlight>
                  <a:srgbClr val="FFFFFF"/>
                </a:highlight>
                <a:latin typeface="+mn-lt"/>
              </a:rPr>
              <a:t>decided </a:t>
            </a:r>
            <a:r>
              <a:rPr lang="en-US" sz="1800" b="0" i="0" dirty="0">
                <a:solidFill>
                  <a:srgbClr val="0D0D0D"/>
                </a:solidFill>
                <a:effectLst/>
                <a:highlight>
                  <a:srgbClr val="FFFFFF"/>
                </a:highlight>
                <a:latin typeface="+mn-lt"/>
              </a:rPr>
              <a:t>to drop these rows to ensure the integrity and accuracy of our analysis.</a:t>
            </a:r>
            <a:endParaRPr lang="en-US" sz="1800" b="0" dirty="0">
              <a:latin typeface="+mn-lt"/>
            </a:endParaRPr>
          </a:p>
        </p:txBody>
      </p:sp>
      <p:sp>
        <p:nvSpPr>
          <p:cNvPr id="7" name="TextBox 6">
            <a:extLst>
              <a:ext uri="{FF2B5EF4-FFF2-40B4-BE49-F238E27FC236}">
                <a16:creationId xmlns:a16="http://schemas.microsoft.com/office/drawing/2014/main" id="{02B46704-FC0D-7DBC-C78E-B69C7F0B1025}"/>
              </a:ext>
            </a:extLst>
          </p:cNvPr>
          <p:cNvSpPr txBox="1"/>
          <p:nvPr/>
        </p:nvSpPr>
        <p:spPr>
          <a:xfrm>
            <a:off x="130629" y="1758462"/>
            <a:ext cx="11776668" cy="646331"/>
          </a:xfrm>
          <a:prstGeom prst="rect">
            <a:avLst/>
          </a:prstGeom>
          <a:noFill/>
        </p:spPr>
        <p:txBody>
          <a:bodyPr wrap="square" rtlCol="0">
            <a:spAutoFit/>
          </a:bodyPr>
          <a:lstStyle/>
          <a:p>
            <a:r>
              <a:rPr lang="en-US" b="1" dirty="0">
                <a:solidFill>
                  <a:srgbClr val="07305D"/>
                </a:solidFill>
              </a:rPr>
              <a:t>Summary of the Airlines Dataset</a:t>
            </a:r>
            <a:r>
              <a:rPr lang="en-US" b="1" dirty="0"/>
              <a:t>:</a:t>
            </a:r>
            <a:br>
              <a:rPr lang="en-US" b="1" dirty="0"/>
            </a:br>
            <a:endParaRPr lang="en-US" b="1" dirty="0"/>
          </a:p>
        </p:txBody>
      </p:sp>
      <p:pic>
        <p:nvPicPr>
          <p:cNvPr id="9" name="Picture 8" descr="A screenshot of a computer&#10;&#10;Description automatically generated">
            <a:extLst>
              <a:ext uri="{FF2B5EF4-FFF2-40B4-BE49-F238E27FC236}">
                <a16:creationId xmlns:a16="http://schemas.microsoft.com/office/drawing/2014/main" id="{8315A52D-18C4-D130-2478-2B418D777ACC}"/>
              </a:ext>
            </a:extLst>
          </p:cNvPr>
          <p:cNvPicPr>
            <a:picLocks noChangeAspect="1"/>
          </p:cNvPicPr>
          <p:nvPr/>
        </p:nvPicPr>
        <p:blipFill>
          <a:blip r:embed="rId2"/>
          <a:stretch>
            <a:fillRect/>
          </a:stretch>
        </p:blipFill>
        <p:spPr>
          <a:xfrm>
            <a:off x="130629" y="2296138"/>
            <a:ext cx="8020594" cy="3603884"/>
          </a:xfrm>
          <a:prstGeom prst="rect">
            <a:avLst/>
          </a:prstGeom>
        </p:spPr>
      </p:pic>
    </p:spTree>
    <p:extLst>
      <p:ext uri="{BB962C8B-B14F-4D97-AF65-F5344CB8AC3E}">
        <p14:creationId xmlns:p14="http://schemas.microsoft.com/office/powerpoint/2010/main" val="366536982"/>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3670ECEF-8ACA-BC03-F7C9-C3C4B6B4B753}"/>
              </a:ext>
            </a:extLst>
          </p:cNvPr>
          <p:cNvGraphicFramePr/>
          <p:nvPr>
            <p:extLst>
              <p:ext uri="{D42A27DB-BD31-4B8C-83A1-F6EECF244321}">
                <p14:modId xmlns:p14="http://schemas.microsoft.com/office/powerpoint/2010/main" val="3419841756"/>
              </p:ext>
            </p:extLst>
          </p:nvPr>
        </p:nvGraphicFramePr>
        <p:xfrm>
          <a:off x="2210637" y="1235947"/>
          <a:ext cx="7688106" cy="4751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E26D6F47-1846-2A49-BC23-A83753648892}"/>
              </a:ext>
            </a:extLst>
          </p:cNvPr>
          <p:cNvSpPr txBox="1"/>
          <p:nvPr/>
        </p:nvSpPr>
        <p:spPr>
          <a:xfrm>
            <a:off x="4160018" y="251209"/>
            <a:ext cx="4371033" cy="369332"/>
          </a:xfrm>
          <a:prstGeom prst="rect">
            <a:avLst/>
          </a:prstGeom>
          <a:noFill/>
        </p:spPr>
        <p:txBody>
          <a:bodyPr wrap="square" rtlCol="0">
            <a:spAutoFit/>
          </a:bodyPr>
          <a:lstStyle/>
          <a:p>
            <a:r>
              <a:rPr lang="en-US" b="1" dirty="0"/>
              <a:t>Descriptive statistics continued</a:t>
            </a:r>
          </a:p>
        </p:txBody>
      </p:sp>
    </p:spTree>
    <p:extLst>
      <p:ext uri="{BB962C8B-B14F-4D97-AF65-F5344CB8AC3E}">
        <p14:creationId xmlns:p14="http://schemas.microsoft.com/office/powerpoint/2010/main" val="3973051581"/>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6" name="Freeform: Shape 25">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2D364196-AB07-B6FA-CB33-C74DB6FC6C41}"/>
              </a:ext>
            </a:extLst>
          </p:cNvPr>
          <p:cNvSpPr>
            <a:spLocks/>
          </p:cNvSpPr>
          <p:nvPr/>
        </p:nvSpPr>
        <p:spPr>
          <a:xfrm>
            <a:off x="457201" y="6356350"/>
            <a:ext cx="5426764" cy="365125"/>
          </a:xfrm>
          <a:prstGeom prst="rect">
            <a:avLst/>
          </a:prstGeom>
        </p:spPr>
        <p:txBody>
          <a:bodyPr vert="horz" lIns="91440" tIns="45720" rIns="91440" bIns="45720" rtlCol="0" anchor="ctr">
            <a:normAutofit/>
          </a:bodyPr>
          <a:lstStyle/>
          <a:p>
            <a:pPr algn="l"/>
            <a:endParaRPr lang="en-US" sz="1200" kern="1200">
              <a:solidFill>
                <a:schemeClr val="tx1">
                  <a:tint val="75000"/>
                </a:schemeClr>
              </a:solidFill>
              <a:latin typeface="+mn-lt"/>
              <a:ea typeface="+mn-ea"/>
              <a:cs typeface="+mn-cs"/>
            </a:endParaRPr>
          </a:p>
        </p:txBody>
      </p:sp>
      <p:pic>
        <p:nvPicPr>
          <p:cNvPr id="7" name="Picture 6" descr="A black and white image of a flight distance&#10;&#10;Description automatically generated">
            <a:extLst>
              <a:ext uri="{FF2B5EF4-FFF2-40B4-BE49-F238E27FC236}">
                <a16:creationId xmlns:a16="http://schemas.microsoft.com/office/drawing/2014/main" id="{FEDA211E-AF1A-5CBF-7C0E-F9491EB5FC33}"/>
              </a:ext>
            </a:extLst>
          </p:cNvPr>
          <p:cNvPicPr>
            <a:picLocks noChangeAspect="1"/>
          </p:cNvPicPr>
          <p:nvPr/>
        </p:nvPicPr>
        <p:blipFill>
          <a:blip r:embed="rId2"/>
          <a:stretch>
            <a:fillRect/>
          </a:stretch>
        </p:blipFill>
        <p:spPr>
          <a:xfrm>
            <a:off x="1319033" y="777795"/>
            <a:ext cx="4507765" cy="2360002"/>
          </a:xfrm>
          <a:prstGeom prst="rect">
            <a:avLst/>
          </a:prstGeom>
        </p:spPr>
      </p:pic>
      <p:pic>
        <p:nvPicPr>
          <p:cNvPr id="11" name="Picture 10" descr="A group of black dots&#10;&#10;Description automatically generated with medium confidence">
            <a:extLst>
              <a:ext uri="{FF2B5EF4-FFF2-40B4-BE49-F238E27FC236}">
                <a16:creationId xmlns:a16="http://schemas.microsoft.com/office/drawing/2014/main" id="{923AF02A-F6BF-42C1-D625-E1635B385E9D}"/>
              </a:ext>
            </a:extLst>
          </p:cNvPr>
          <p:cNvPicPr>
            <a:picLocks noChangeAspect="1"/>
          </p:cNvPicPr>
          <p:nvPr/>
        </p:nvPicPr>
        <p:blipFill>
          <a:blip r:embed="rId3"/>
          <a:stretch>
            <a:fillRect/>
          </a:stretch>
        </p:blipFill>
        <p:spPr>
          <a:xfrm>
            <a:off x="6544114" y="1775377"/>
            <a:ext cx="5235569" cy="3232964"/>
          </a:xfrm>
          <a:prstGeom prst="rect">
            <a:avLst/>
          </a:prstGeom>
        </p:spPr>
      </p:pic>
      <p:sp>
        <p:nvSpPr>
          <p:cNvPr id="16" name="Rectangle 15">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3950" y="643467"/>
            <a:ext cx="74281" cy="55710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9033" y="3391859"/>
            <a:ext cx="4976818" cy="742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0BEA30CA-D4FA-D47D-F540-7CBC68993924}"/>
              </a:ext>
            </a:extLst>
          </p:cNvPr>
          <p:cNvSpPr>
            <a:spLocks/>
          </p:cNvSpPr>
          <p:nvPr/>
        </p:nvSpPr>
        <p:spPr>
          <a:xfrm>
            <a:off x="6443336" y="5807019"/>
            <a:ext cx="2228426" cy="296608"/>
          </a:xfrm>
          <a:prstGeom prst="rect">
            <a:avLst/>
          </a:prstGeom>
        </p:spPr>
        <p:txBody>
          <a:bodyPr vert="horz" lIns="91440" tIns="45720" rIns="91440" bIns="45720" rtlCol="0" anchor="ctr">
            <a:normAutofit/>
          </a:bodyPr>
          <a:lstStyle/>
          <a:p>
            <a:pPr defTabSz="740664">
              <a:spcAft>
                <a:spcPts val="486"/>
              </a:spcAft>
            </a:pPr>
            <a:endParaRPr lang="en-US" sz="1200" dirty="0">
              <a:solidFill>
                <a:schemeClr val="tx1">
                  <a:tint val="75000"/>
                </a:schemeClr>
              </a:solidFill>
              <a:latin typeface="+mn-lt"/>
              <a:cs typeface="+mn-cs"/>
            </a:endParaRPr>
          </a:p>
        </p:txBody>
      </p:sp>
      <p:pic>
        <p:nvPicPr>
          <p:cNvPr id="9" name="Picture 8" descr="A graph with red lines&#10;&#10;Description automatically generated">
            <a:extLst>
              <a:ext uri="{FF2B5EF4-FFF2-40B4-BE49-F238E27FC236}">
                <a16:creationId xmlns:a16="http://schemas.microsoft.com/office/drawing/2014/main" id="{62F2E99A-0F70-AFB0-D38C-8C7D382EFCCB}"/>
              </a:ext>
            </a:extLst>
          </p:cNvPr>
          <p:cNvPicPr>
            <a:picLocks noChangeAspect="1"/>
          </p:cNvPicPr>
          <p:nvPr/>
        </p:nvPicPr>
        <p:blipFill>
          <a:blip r:embed="rId4"/>
          <a:stretch>
            <a:fillRect/>
          </a:stretch>
        </p:blipFill>
        <p:spPr>
          <a:xfrm>
            <a:off x="1319034" y="3621670"/>
            <a:ext cx="4661126" cy="2907986"/>
          </a:xfrm>
          <a:prstGeom prst="rect">
            <a:avLst/>
          </a:prstGeom>
        </p:spPr>
      </p:pic>
      <p:sp>
        <p:nvSpPr>
          <p:cNvPr id="2" name="TextBox 1">
            <a:extLst>
              <a:ext uri="{FF2B5EF4-FFF2-40B4-BE49-F238E27FC236}">
                <a16:creationId xmlns:a16="http://schemas.microsoft.com/office/drawing/2014/main" id="{1B0BFDBE-C13D-1A43-85EA-21D62BEDE9A4}"/>
              </a:ext>
            </a:extLst>
          </p:cNvPr>
          <p:cNvSpPr txBox="1"/>
          <p:nvPr/>
        </p:nvSpPr>
        <p:spPr>
          <a:xfrm>
            <a:off x="2100105" y="251209"/>
            <a:ext cx="3416440" cy="369332"/>
          </a:xfrm>
          <a:prstGeom prst="rect">
            <a:avLst/>
          </a:prstGeom>
          <a:noFill/>
        </p:spPr>
        <p:txBody>
          <a:bodyPr wrap="square" rtlCol="0">
            <a:spAutoFit/>
          </a:bodyPr>
          <a:lstStyle/>
          <a:p>
            <a:r>
              <a:rPr lang="en-US" b="1" dirty="0"/>
              <a:t>Barplot for Age vs Flight distance </a:t>
            </a:r>
          </a:p>
        </p:txBody>
      </p:sp>
      <p:sp>
        <p:nvSpPr>
          <p:cNvPr id="5" name="Rectangle 4">
            <a:extLst>
              <a:ext uri="{FF2B5EF4-FFF2-40B4-BE49-F238E27FC236}">
                <a16:creationId xmlns:a16="http://schemas.microsoft.com/office/drawing/2014/main" id="{CDAF950B-2F2D-3844-A2A3-27FD206EE403}"/>
              </a:ext>
            </a:extLst>
          </p:cNvPr>
          <p:cNvSpPr/>
          <p:nvPr/>
        </p:nvSpPr>
        <p:spPr>
          <a:xfrm>
            <a:off x="6760503" y="251209"/>
            <a:ext cx="4899611" cy="369332"/>
          </a:xfrm>
          <a:prstGeom prst="rect">
            <a:avLst/>
          </a:prstGeom>
        </p:spPr>
        <p:txBody>
          <a:bodyPr wrap="none">
            <a:spAutoFit/>
          </a:bodyPr>
          <a:lstStyle/>
          <a:p>
            <a:r>
              <a:rPr lang="en-US" b="1" dirty="0"/>
              <a:t>Pairwise correlation between numerical variables</a:t>
            </a:r>
          </a:p>
        </p:txBody>
      </p:sp>
    </p:spTree>
    <p:extLst>
      <p:ext uri="{BB962C8B-B14F-4D97-AF65-F5344CB8AC3E}">
        <p14:creationId xmlns:p14="http://schemas.microsoft.com/office/powerpoint/2010/main" val="1073783081"/>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diagram of a box plot&#10;&#10;Description automatically generated">
            <a:extLst>
              <a:ext uri="{FF2B5EF4-FFF2-40B4-BE49-F238E27FC236}">
                <a16:creationId xmlns:a16="http://schemas.microsoft.com/office/drawing/2014/main" id="{A563C04E-B413-1203-CB3A-A30D6EC9225F}"/>
              </a:ext>
            </a:extLst>
          </p:cNvPr>
          <p:cNvPicPr>
            <a:picLocks noChangeAspect="1"/>
          </p:cNvPicPr>
          <p:nvPr/>
        </p:nvPicPr>
        <p:blipFill>
          <a:blip r:embed="rId2"/>
          <a:stretch>
            <a:fillRect/>
          </a:stretch>
        </p:blipFill>
        <p:spPr>
          <a:xfrm>
            <a:off x="655284" y="321734"/>
            <a:ext cx="5030599" cy="2905170"/>
          </a:xfrm>
          <a:prstGeom prst="rect">
            <a:avLst/>
          </a:prstGeom>
        </p:spPr>
      </p:pic>
      <p:pic>
        <p:nvPicPr>
          <p:cNvPr id="7" name="Picture 6" descr="A graph of flight distance&#10;&#10;Description automatically generated">
            <a:extLst>
              <a:ext uri="{FF2B5EF4-FFF2-40B4-BE49-F238E27FC236}">
                <a16:creationId xmlns:a16="http://schemas.microsoft.com/office/drawing/2014/main" id="{06003D2C-46CF-5C62-B651-E65373594C68}"/>
              </a:ext>
            </a:extLst>
          </p:cNvPr>
          <p:cNvPicPr>
            <a:picLocks noChangeAspect="1"/>
          </p:cNvPicPr>
          <p:nvPr/>
        </p:nvPicPr>
        <p:blipFill>
          <a:blip r:embed="rId3"/>
          <a:stretch>
            <a:fillRect/>
          </a:stretch>
        </p:blipFill>
        <p:spPr>
          <a:xfrm>
            <a:off x="6341166" y="1763486"/>
            <a:ext cx="5728914" cy="3091514"/>
          </a:xfrm>
          <a:prstGeom prst="rect">
            <a:avLst/>
          </a:prstGeom>
        </p:spPr>
      </p:pic>
      <p:sp>
        <p:nvSpPr>
          <p:cNvPr id="16" name="Rectangle 15">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diagram of flight distance&#10;&#10;Description automatically generated">
            <a:extLst>
              <a:ext uri="{FF2B5EF4-FFF2-40B4-BE49-F238E27FC236}">
                <a16:creationId xmlns:a16="http://schemas.microsoft.com/office/drawing/2014/main" id="{317ABB96-4524-B90A-BECE-0C17171B8E69}"/>
              </a:ext>
            </a:extLst>
          </p:cNvPr>
          <p:cNvPicPr>
            <a:picLocks noChangeAspect="1"/>
          </p:cNvPicPr>
          <p:nvPr/>
        </p:nvPicPr>
        <p:blipFill>
          <a:blip r:embed="rId4"/>
          <a:stretch>
            <a:fillRect/>
          </a:stretch>
        </p:blipFill>
        <p:spPr>
          <a:xfrm>
            <a:off x="457201" y="3474720"/>
            <a:ext cx="5426764" cy="3283191"/>
          </a:xfrm>
          <a:prstGeom prst="rect">
            <a:avLst/>
          </a:prstGeom>
        </p:spPr>
      </p:pic>
    </p:spTree>
    <p:extLst>
      <p:ext uri="{BB962C8B-B14F-4D97-AF65-F5344CB8AC3E}">
        <p14:creationId xmlns:p14="http://schemas.microsoft.com/office/powerpoint/2010/main" val="667074480"/>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3627</TotalTime>
  <Words>166</Words>
  <Application>Microsoft Macintosh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Söhne</vt:lpstr>
      <vt:lpstr>Office Theme</vt:lpstr>
      <vt:lpstr>PowerPoint Presentation</vt:lpstr>
      <vt:lpstr>Airlines Dataset</vt:lpstr>
      <vt:lpstr>Introduction:</vt:lpstr>
      <vt:lpstr>Dataset Overview:</vt:lpstr>
      <vt:lpstr>Flowchart of methodologies:</vt:lpstr>
      <vt:lpstr>Descriptive Statistics: </vt:lpstr>
      <vt:lpstr>PowerPoint Presentation</vt:lpstr>
      <vt:lpstr>PowerPoint Presentation</vt:lpstr>
      <vt:lpstr>PowerPoint Presentation</vt:lpstr>
      <vt:lpstr>Feature Selection: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 Robert</dc:creator>
  <cp:lastModifiedBy>Vaidhiyanathan, Meenakshi</cp:lastModifiedBy>
  <cp:revision>138</cp:revision>
  <cp:lastPrinted>2018-02-12T16:14:28Z</cp:lastPrinted>
  <dcterms:created xsi:type="dcterms:W3CDTF">2017-12-13T15:54:12Z</dcterms:created>
  <dcterms:modified xsi:type="dcterms:W3CDTF">2024-05-04T21:25:06Z</dcterms:modified>
</cp:coreProperties>
</file>