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42" y="1395412"/>
            <a:ext cx="7772400" cy="1470025"/>
          </a:xfrm>
        </p:spPr>
        <p:txBody>
          <a:bodyPr/>
          <a:lstStyle/>
          <a:p>
            <a:r>
              <a:rPr dirty="0"/>
              <a:t>🐦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Flappy Bird - Python Game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2942" y="3441290"/>
            <a:ext cx="6400800" cy="1752600"/>
          </a:xfrm>
        </p:spPr>
        <p:txBody>
          <a:bodyPr/>
          <a:lstStyle/>
          <a:p>
            <a:r>
              <a:rPr dirty="0"/>
              <a:t>Developed by Meenakshi</a:t>
            </a:r>
          </a:p>
          <a:p>
            <a:r>
              <a:rPr lang="en-US" dirty="0"/>
              <a:t>25MCI10231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View full project source code here: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https://github.com/Meenakshi033/flippy-bird-game.git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To design and implement a simple interactive game using Python's Pygame library that demonstrates loops, functions, and event handling.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The Flappy Bird game project is based on Python and Pygame. The game involves a bird navigating through pipes by avoiding collisions. It demonstrates the use of loops, functions, variables, and event-driven programming concepts in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- To understand event-driven programming.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To implement functions and loops.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To create graphical interfaces using Pygame.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To handle user input and collision detection.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To enhance logical thinking through game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Hardware &amp;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- Processor: Dual Core or higher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RAM: Minimum 4 GB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OS: Windows/Linux/Mac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Software: Python 3.8 or later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Libraries: pygame, tkinter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IDE: VS Code / PyCharm / IDLE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1. Learnt basics of game development.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2. Implemented loops and functions in Python.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3. Gained knowledge of event handling.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4. Designed an interactive GUI.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5. Improved problem-solving and logic.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6. Understood collision detection.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7. Practiced use of variables and conditions.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8. Enhanced understanding of graphics rendering.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9. Achieved smooth animation handling.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10. Created a functional Python game.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- Enhances Python programming knowledge.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Provides hands-on experience with GUI and event handling.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Improves logic-building and debugging skills.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Encourages creativity through visual design.</a:t>
            </a:r>
          </a:p>
          <a:p>
            <a:pPr>
              <a:defRPr sz="2400" b="0">
                <a:solidFill>
                  <a:srgbClr val="282828"/>
                </a:solidFill>
              </a:defRPr>
            </a:pPr>
            <a:r>
              <a:t>- Helps understand real-world applications of loops and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Output</a:t>
            </a:r>
            <a:endParaRPr lang="en-IN" b="1" dirty="0">
              <a:solidFill>
                <a:schemeClr val="tx2"/>
              </a:solidFill>
            </a:endParaRPr>
          </a:p>
        </p:txBody>
      </p:sp>
      <p:pic>
        <p:nvPicPr>
          <p:cNvPr id="4" name="Picture 3" descr="A screen shot of a game&#10;&#10;AI-generated content may be incorrect.">
            <a:extLst>
              <a:ext uri="{FF2B5EF4-FFF2-40B4-BE49-F238E27FC236}">
                <a16:creationId xmlns:a16="http://schemas.microsoft.com/office/drawing/2014/main" id="{5856D0A1-9A52-74AF-ADD6-92F629C78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44264"/>
            <a:ext cx="2248733" cy="3519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52810-4CCA-40E5-A49C-0C1AF605BBE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3295" y="1744264"/>
            <a:ext cx="2137410" cy="3515995"/>
          </a:xfrm>
          <a:prstGeom prst="rect">
            <a:avLst/>
          </a:prstGeom>
        </p:spPr>
      </p:pic>
      <p:pic>
        <p:nvPicPr>
          <p:cNvPr id="11" name="Picture 10" descr="A screen shot of a game&#10;&#10;AI-generated content may be incorrect.">
            <a:extLst>
              <a:ext uri="{FF2B5EF4-FFF2-40B4-BE49-F238E27FC236}">
                <a16:creationId xmlns:a16="http://schemas.microsoft.com/office/drawing/2014/main" id="{3122B348-0456-1941-705F-F9FF2984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243" y="1744264"/>
            <a:ext cx="2287357" cy="3515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0">
                <a:solidFill>
                  <a:srgbClr val="282828"/>
                </a:solidFill>
              </a:defRPr>
            </a:pPr>
            <a:r>
              <a:t>The Flappy Bird project provides a strong foundation in Python programming concepts such as loops, functions, and event handling. It demonstrates how simple logic and graphical interfaces can be combined to create engaging interactive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345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🐦Flappy Bird - Python Game Project</vt:lpstr>
      <vt:lpstr>Aim</vt:lpstr>
      <vt:lpstr>Introduction</vt:lpstr>
      <vt:lpstr>Objectives</vt:lpstr>
      <vt:lpstr>Hardware &amp; Software Requirements</vt:lpstr>
      <vt:lpstr>Project Outcomes</vt:lpstr>
      <vt:lpstr>Benefits</vt:lpstr>
      <vt:lpstr>Output</vt:lpstr>
      <vt:lpstr>Conclusion</vt:lpstr>
      <vt:lpstr>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Meenakshi</dc:creator>
  <cp:keywords/>
  <dc:description>generated using python-pptx</dc:description>
  <cp:lastModifiedBy>MEENAKSHI JOSHI</cp:lastModifiedBy>
  <cp:revision>3</cp:revision>
  <dcterms:created xsi:type="dcterms:W3CDTF">2013-01-27T09:14:16Z</dcterms:created>
  <dcterms:modified xsi:type="dcterms:W3CDTF">2025-10-30T18:25:50Z</dcterms:modified>
  <cp:category/>
</cp:coreProperties>
</file>