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M</a:t>
            </a:r>
            <a:r>
              <a:rPr dirty="0" sz="2400" lang="en-US"/>
              <a:t>e</a:t>
            </a:r>
            <a:r>
              <a:rPr dirty="0" sz="2400" lang="en-US"/>
              <a:t>e</a:t>
            </a:r>
            <a:r>
              <a:rPr dirty="0" sz="2400" lang="en-US"/>
              <a:t>n</a:t>
            </a:r>
            <a:r>
              <a:rPr dirty="0" sz="2400" lang="en-US"/>
              <a:t>a</a:t>
            </a:r>
            <a:r>
              <a:rPr dirty="0" sz="2400" lang="en-US"/>
              <a:t>kshi</a:t>
            </a:r>
            <a:r>
              <a:rPr dirty="0" sz="2400" lang="en-US"/>
              <a:t>.</a:t>
            </a:r>
            <a:r>
              <a:rPr dirty="0" sz="2400" lang="en-US"/>
              <a:t>J</a:t>
            </a:r>
            <a:endParaRPr dirty="0" sz="2400" lang="en-US"/>
          </a:p>
          <a:p>
            <a:r>
              <a:rPr dirty="0" sz="2400" lang="en-US"/>
              <a:t>REGISTER NO: 3122</a:t>
            </a:r>
            <a:r>
              <a:rPr dirty="0" sz="2400" lang="en-US"/>
              <a:t>0</a:t>
            </a:r>
            <a:r>
              <a:rPr dirty="0" sz="2400" lang="en-US"/>
              <a:t>5</a:t>
            </a:r>
            <a:r>
              <a:rPr dirty="0" sz="2400" lang="en-US"/>
              <a:t>0</a:t>
            </a:r>
            <a:r>
              <a:rPr dirty="0" sz="2400" lang="en-US"/>
              <a:t>2</a:t>
            </a:r>
            <a:r>
              <a:rPr dirty="0" sz="2400" lang="en-US"/>
              <a:t>7</a:t>
            </a:r>
            <a:r>
              <a:rPr dirty="0" sz="2400" lang="en-US"/>
              <a:t>,</a:t>
            </a:r>
            <a:r>
              <a:rPr dirty="0" sz="2400" lang="en-US"/>
              <a:t> </a:t>
            </a:r>
            <a:r>
              <a:rPr dirty="0" sz="2400" lang="en-US"/>
              <a:t>a</a:t>
            </a:r>
            <a:r>
              <a:rPr dirty="0" sz="2400" lang="en-US"/>
              <a:t>s</a:t>
            </a:r>
            <a:r>
              <a:rPr dirty="0" sz="2400" lang="en-US"/>
              <a:t>u</a:t>
            </a:r>
            <a:r>
              <a:rPr dirty="0" sz="2400" lang="en-US"/>
              <a:t>n</a:t>
            </a:r>
            <a:r>
              <a:rPr dirty="0" sz="2400" lang="en-US"/>
              <a:t>m</a:t>
            </a:r>
            <a:r>
              <a:rPr dirty="0" sz="2400" lang="en-US"/>
              <a:t>2</a:t>
            </a:r>
            <a:r>
              <a:rPr dirty="0" sz="2400" lang="en-US"/>
              <a:t>1</a:t>
            </a:r>
            <a:r>
              <a:rPr dirty="0" sz="2400" lang="en-US"/>
              <a:t>9</a:t>
            </a:r>
            <a:r>
              <a:rPr dirty="0" sz="2400" lang="en-US"/>
              <a:t>u</a:t>
            </a:r>
            <a:r>
              <a:rPr dirty="0" sz="2400" lang="en-US"/>
              <a:t>n</a:t>
            </a:r>
            <a:r>
              <a:rPr dirty="0" sz="2400" lang="en-US"/>
              <a:t>m</a:t>
            </a:r>
            <a:r>
              <a:rPr dirty="0" sz="2400" lang="en-US"/>
              <a:t>2</a:t>
            </a:r>
            <a:r>
              <a:rPr dirty="0" sz="2400" lang="en-US"/>
              <a:t>1</a:t>
            </a:r>
            <a:r>
              <a:rPr dirty="0" sz="2400" lang="en-US"/>
              <a:t>9</a:t>
            </a:r>
            <a:r>
              <a:rPr dirty="0" sz="2400" lang="en-US"/>
              <a:t>n</a:t>
            </a:r>
            <a:r>
              <a:rPr dirty="0" sz="2400" lang="en-US"/>
              <a:t>c</a:t>
            </a:r>
            <a:r>
              <a:rPr dirty="0" sz="2400" lang="en-US"/>
              <a:t>a</a:t>
            </a:r>
            <a:r>
              <a:rPr dirty="0" sz="2400" lang="en-US"/>
              <a:t>s</a:t>
            </a:r>
            <a:r>
              <a:rPr dirty="0" sz="2400" lang="en-US"/>
              <a:t>2</a:t>
            </a:r>
            <a:r>
              <a:rPr dirty="0" sz="2400" lang="en-US"/>
              <a:t>2</a:t>
            </a:r>
            <a:r>
              <a:rPr dirty="0" sz="2400" lang="en-US"/>
              <a:t>2</a:t>
            </a:r>
            <a:r>
              <a:rPr dirty="0" sz="2400" lang="en-US"/>
              <a:t>5</a:t>
            </a:r>
            <a:r>
              <a:rPr dirty="0" sz="2400" lang="en-US"/>
              <a:t>c</a:t>
            </a:r>
            <a:r>
              <a:rPr dirty="0" sz="2400" lang="en-US"/>
              <a:t>c</a:t>
            </a:r>
            <a:r>
              <a:rPr dirty="0" sz="2400" lang="en-US"/>
              <a:t>1</a:t>
            </a:r>
            <a:r>
              <a:rPr dirty="0" sz="2400" lang="en-US"/>
              <a:t>1</a:t>
            </a:r>
            <a:r>
              <a:rPr dirty="0" sz="2400" lang="en-US"/>
              <a:t>0</a:t>
            </a:r>
            <a:r>
              <a:rPr dirty="0" sz="2400" lang="en-US"/>
              <a:t>8</a:t>
            </a:r>
            <a:r>
              <a:rPr dirty="0" sz="2400" lang="en-US"/>
              <a:t>4</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2024-09-06T13:11:22Z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ea6df8cc22ef4f13b9dab4c97c606603</vt:lpwstr>
  </property>
</Properties>
</file>