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4\Employee%20Data%20Analysis%20Excel%204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[1]Rank!$A$1</c:f>
              <c:strCache>
                <c:ptCount val="1"/>
                <c:pt idx="0">
                  <c:v>Rank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[1]Rank!$A$2:$A$6</c:f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strRef>
              <c:f>[1]Rank!$B$1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val>
            <c:numRef>
              <c:f>[1]Rank!$B$2:$B$6</c:f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53716"/>
            <a:ext cx="10183164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		: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 </a:t>
            </a:r>
            <a:r>
              <a:rPr dirty="0" sz="2400" lang="en-US"/>
              <a:t>,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455312213619</a:t>
            </a:r>
            <a:endParaRPr altLang="en-US" dirty="0" lang="zh-CN"/>
          </a:p>
          <a:p>
            <a:r>
              <a:rPr dirty="0" sz="2400" lang="en-US"/>
              <a:t>DEPARTMENT		: B. COM( GENERAL) </a:t>
            </a:r>
          </a:p>
          <a:p>
            <a:r>
              <a:rPr altLang="zh-CN" dirty="0" sz="2400" lang="en-US"/>
              <a:t>NM ID 	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 </a:t>
            </a:r>
            <a:r>
              <a:rPr altLang="zh-CN" dirty="0" sz="2400" lang="en-US"/>
              <a:t>:</a:t>
            </a:r>
            <a:r>
              <a:rPr altLang="zh-CN" dirty="0" sz="2400" lang="en-US"/>
              <a:t> </a:t>
            </a:r>
            <a:r>
              <a:rPr altLang="zh-CN" dirty="0" sz="2400" lang="en-US"/>
              <a:t>E91E0AD16690DC78A6643AED49C03574</a:t>
            </a:r>
            <a:endParaRPr altLang="en-US" dirty="0" lang="zh-CN"/>
          </a:p>
          <a:p>
            <a:r>
              <a:rPr dirty="0" sz="2400" lang="en-US"/>
              <a:t>COLLEGE		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COLLEGE OF ARTS &amp; SCIENCE</a:t>
            </a:r>
            <a:r>
              <a:rPr dirty="0" sz="2400" lang="en-US"/>
              <a:t> 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1447800" y="1600200"/>
            <a:ext cx="7019926" cy="42824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Assess the distribution of ranks and identify any patterns or anomalies.</a:t>
            </a:r>
          </a:p>
          <a:p>
            <a:r>
              <a:rPr b="1" dirty="0" sz="2800" lang="en-GB"/>
              <a:t>Impact Evaluation:</a:t>
            </a:r>
            <a:r>
              <a:rPr dirty="0" sz="2800" lang="en-GB"/>
              <a:t> Determine how the distribution affects organizational performance and employee satisfaction.</a:t>
            </a:r>
          </a:p>
          <a:p>
            <a:r>
              <a:rPr b="1" dirty="0" sz="2800" lang="en-GB"/>
              <a:t>Optimization:</a:t>
            </a:r>
            <a:r>
              <a:rPr dirty="0" sz="2800" lang="en-GB"/>
              <a:t> Suggest adjustments or initiatives to balance the rank distribution and improve organizational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3"/>
          <p:cNvGraphicFramePr>
            <a:graphicFrameLocks/>
          </p:cNvGraphicFramePr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048600"/>
          <p:cNvSpPr txBox="1"/>
          <p:nvPr/>
        </p:nvSpPr>
        <p:spPr>
          <a:xfrm>
            <a:off x="1219200" y="2305615"/>
            <a:ext cx="8050605" cy="2606041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Summary:</a:t>
            </a:r>
            <a:r>
              <a:rPr dirty="0" sz="2800" lang="en-GB"/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963556" y="1897684"/>
            <a:ext cx="6473940" cy="30251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2225041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endParaRPr b="1" dirty="0" sz="2400" lang="en-GB"/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the distribution of employee ranks to evaluate its impact on the organization and propose strategies for optimizing rank distribution and addressing potential imbalances.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598467" y="2021038"/>
            <a:ext cx="8991600" cy="3444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Management:</a:t>
            </a:r>
            <a:r>
              <a:rPr dirty="0" sz="2800" lang="en-GB"/>
              <a:t> To make informed decisions on rank distribution and its effects on performance.</a:t>
            </a:r>
          </a:p>
          <a:p>
            <a:r>
              <a:rPr b="1" dirty="0" sz="2800" lang="en-GB"/>
              <a:t>HR:</a:t>
            </a:r>
            <a:r>
              <a:rPr dirty="0" sz="2800" lang="en-GB"/>
              <a:t> For optimizing employee development programs and career progression strategies.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For understanding the impact of rank distribution on career development and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097847" y="1870741"/>
            <a:ext cx="6704986" cy="3444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</a:p>
          <a:p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Review the current rank distribution and its implications for organizational effectiveness.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Propose strategies to balance rank distribution and enhance overall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1"/>
          <p:cNvSpPr txBox="1"/>
          <p:nvPr/>
        </p:nvSpPr>
        <p:spPr>
          <a:xfrm>
            <a:off x="1385994" y="2133600"/>
            <a:ext cx="7543800" cy="3025141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Rank Distribution:</a:t>
            </a:r>
          </a:p>
          <a:p>
            <a:endParaRPr b="1" dirty="0" sz="2800" lang="en-GB"/>
          </a:p>
          <a:p>
            <a:r>
              <a:rPr b="1" dirty="0" sz="2800" lang="en-GB"/>
              <a:t>Rank 1:</a:t>
            </a:r>
            <a:r>
              <a:rPr dirty="0" sz="2800" lang="en-GB"/>
              <a:t> 14 employees</a:t>
            </a:r>
          </a:p>
          <a:p>
            <a:r>
              <a:rPr b="1" dirty="0" sz="2800" lang="en-GB"/>
              <a:t>Rank 2:</a:t>
            </a:r>
            <a:r>
              <a:rPr dirty="0" sz="2800" lang="en-GB"/>
              <a:t> 18 employees</a:t>
            </a:r>
          </a:p>
          <a:p>
            <a:r>
              <a:rPr b="1" dirty="0" sz="2800" lang="en-GB"/>
              <a:t>Rank 3:</a:t>
            </a:r>
            <a:r>
              <a:rPr dirty="0" sz="2800" lang="en-GB"/>
              <a:t> 31 employees</a:t>
            </a:r>
          </a:p>
          <a:p>
            <a:r>
              <a:rPr b="1" dirty="0" sz="2800" lang="en-GB"/>
              <a:t>Rank 4:</a:t>
            </a:r>
            <a:r>
              <a:rPr dirty="0" sz="2800" lang="en-GB"/>
              <a:t> 89 employees</a:t>
            </a:r>
          </a:p>
          <a:p>
            <a:r>
              <a:rPr b="1" dirty="0" sz="2800" lang="en-GB"/>
              <a:t>Rank 5:</a:t>
            </a:r>
            <a:r>
              <a:rPr dirty="0" sz="2800" lang="en-GB"/>
              <a:t> 44 employees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09800" y="2095500"/>
            <a:ext cx="8534018" cy="980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ARASAN v</cp:lastModifiedBy>
  <dcterms:created xsi:type="dcterms:W3CDTF">2024-03-26T10:07:22Z</dcterms:created>
  <dcterms:modified xsi:type="dcterms:W3CDTF">2024-09-09T03:12:33Z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