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2" r:id="rId6"/>
    <p:sldId id="259" r:id="rId7"/>
    <p:sldId id="268" r:id="rId8"/>
    <p:sldId id="260" r:id="rId9"/>
    <p:sldId id="269" r:id="rId10"/>
    <p:sldId id="261" r:id="rId11"/>
    <p:sldId id="266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0A34-586E-47C5-B6AE-FEA8C83EA9D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691B-317C-4B14-8F0B-85BEAF3D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691B-317C-4B14-8F0B-85BEAF3D78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problem statement</a:t>
            </a:r>
            <a:r>
              <a:rPr lang="en-IN" baseline="0" dirty="0"/>
              <a:t> is regarding the attrition of employees in a company X. We are provided with a two sets of data out of which one is the details of the ex – employees and the other is the details of the current employees. We can solve this problem by analysing the data using </a:t>
            </a:r>
            <a:r>
              <a:rPr lang="en-IN" baseline="0" dirty="0" err="1"/>
              <a:t>numpy</a:t>
            </a:r>
            <a:r>
              <a:rPr lang="en-IN" baseline="0" dirty="0"/>
              <a:t> and pandas. Thus, with the obtained useful information the current state of the working employees can be predicted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691B-317C-4B14-8F0B-85BEAF3D78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6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2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2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9ACD-FBB5-4CB4-9D04-3A15F1E6413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8A55-CC4A-476C-AC48-2CD81063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8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PROOF OF CONCEPT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1800" dirty="0"/>
              <a:t>Work accidents are unexpected events that may even lead to death.</a:t>
            </a:r>
          </a:p>
          <a:p>
            <a:r>
              <a:rPr lang="en-IN" sz="1800" dirty="0"/>
              <a:t>The number of accidents which has been experienced by an employee is always 1 or less than 1 which means that when an employee meets with an accident he leaves the company.</a:t>
            </a:r>
          </a:p>
          <a:p>
            <a:r>
              <a:rPr lang="en-IN" sz="1800" dirty="0"/>
              <a:t>So the employees currently working in the company have greater chances of leaving the company if they meet with an accident.</a:t>
            </a:r>
          </a:p>
          <a:p>
            <a:r>
              <a:rPr lang="en-IN" sz="1800" dirty="0"/>
              <a:t>If a company has to make an employee who has met with an accident to stay in the company then it has to provide any one of these</a:t>
            </a:r>
          </a:p>
          <a:p>
            <a:pPr>
              <a:buNone/>
            </a:pPr>
            <a:r>
              <a:rPr lang="en-IN" sz="1800" dirty="0"/>
              <a:t>	1. High salary</a:t>
            </a:r>
          </a:p>
          <a:p>
            <a:pPr>
              <a:buNone/>
            </a:pPr>
            <a:r>
              <a:rPr lang="en-IN" sz="1800" dirty="0"/>
              <a:t>	2. High satisfaction</a:t>
            </a:r>
          </a:p>
          <a:p>
            <a:pPr>
              <a:buNone/>
            </a:pPr>
            <a:r>
              <a:rPr lang="en-IN" sz="1800" dirty="0"/>
              <a:t>	3. Promotion 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most of the employees who have left the company have received no promotions throughout their job.</a:t>
            </a:r>
          </a:p>
          <a:p>
            <a:r>
              <a:rPr lang="en-IN" sz="1800" dirty="0"/>
              <a:t>This is one of the main reason for the employees to lose their satisfaction in the job.</a:t>
            </a:r>
          </a:p>
          <a:p>
            <a:r>
              <a:rPr lang="en-IN" sz="1800" dirty="0"/>
              <a:t>Hence, </a:t>
            </a:r>
            <a:r>
              <a:rPr lang="en-IN" sz="1800"/>
              <a:t>promoting worthy </a:t>
            </a:r>
            <a:r>
              <a:rPr lang="en-IN" sz="1800" dirty="0"/>
              <a:t>employees to higher levels is necessary for decreasing the attrition rate.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The most major reason for attrition is the Work accident.</a:t>
            </a:r>
          </a:p>
          <a:p>
            <a:r>
              <a:rPr lang="en-IN" sz="1800" dirty="0"/>
              <a:t>Secondly, the salary pays a major role in the attrition. Hence, the salary paid must be either medium or high for the employees to prevent attrition</a:t>
            </a:r>
            <a:r>
              <a:rPr lang="en-US" sz="1800" dirty="0"/>
              <a:t>.</a:t>
            </a:r>
          </a:p>
          <a:p>
            <a:r>
              <a:rPr lang="en-IN" sz="1800" dirty="0"/>
              <a:t>The satisfaction level of the employee must be greater than 0.4 for a promising performance of the employee in the company.</a:t>
            </a:r>
          </a:p>
          <a:p>
            <a:r>
              <a:rPr lang="en-IN" sz="1800" dirty="0"/>
              <a:t>Promotions have to be given to employees who have contributed well to the company. This prevents attrition as the employees will work with more interest and aim in achieving a promotion.</a:t>
            </a:r>
          </a:p>
          <a:p>
            <a:r>
              <a:rPr lang="en-IN" sz="1800" dirty="0"/>
              <a:t>The satisfaction of employees can also be increased by addressing the problems of the employees frequently through meetings.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monthly hours of work given to the employees must be around 200 which is neither less nor more.</a:t>
            </a:r>
          </a:p>
          <a:p>
            <a:r>
              <a:rPr lang="en-IN" sz="1800" dirty="0"/>
              <a:t>If a department has greater attrition rate then the department should be checked for reasons for the attrition and they have to be rectified soon.</a:t>
            </a:r>
          </a:p>
          <a:p>
            <a:r>
              <a:rPr lang="en-IN" sz="1800" dirty="0"/>
              <a:t>Assigning employees to their desired department can also solve the problem.</a:t>
            </a:r>
          </a:p>
          <a:p>
            <a:r>
              <a:rPr lang="en-IN" sz="1800" dirty="0"/>
              <a:t>The number of projects </a:t>
            </a:r>
            <a:r>
              <a:rPr lang="en-IN" sz="1800" dirty="0" err="1"/>
              <a:t>alloted</a:t>
            </a:r>
            <a:r>
              <a:rPr lang="en-IN" sz="1800" dirty="0"/>
              <a:t> for an employee must be given based on the satisfaction and capability of the employee.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given data was analysed with the help of </a:t>
            </a:r>
            <a:r>
              <a:rPr lang="en-IN" sz="1800" dirty="0" err="1"/>
              <a:t>numpy</a:t>
            </a:r>
            <a:r>
              <a:rPr lang="en-IN" sz="1800" dirty="0"/>
              <a:t> and pandas by visualising the data which gave a broad picture of the condition of the employees.</a:t>
            </a:r>
          </a:p>
          <a:p>
            <a:r>
              <a:rPr lang="en-IN" sz="1800" dirty="0"/>
              <a:t>The categories based on which the employees left the company were understood.</a:t>
            </a:r>
          </a:p>
          <a:p>
            <a:r>
              <a:rPr lang="en-IN" sz="1800" dirty="0"/>
              <a:t>Suggestions to decrease the attrition is given.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       The problem statement</a:t>
            </a:r>
            <a:r>
              <a:rPr lang="en-IN" sz="1800" baseline="0" dirty="0"/>
              <a:t> is regarding the attrition of employees in a company X. We are provided with a two sets of data out of which one gives the details of the ex-employees and the other gives the details of the current employees. We can solve this problem by analysing the data using </a:t>
            </a:r>
            <a:r>
              <a:rPr lang="en-IN" sz="1800" baseline="0" dirty="0" err="1"/>
              <a:t>Numpy</a:t>
            </a:r>
            <a:r>
              <a:rPr lang="en-IN" sz="1800" baseline="0" dirty="0"/>
              <a:t> and pandas. Thus, with the obtained useful information the current state of the working employees can be predicted easily.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Satisfaction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satisfaction level of the employee is one of the main cause of attrition as an employee with less satisfaction level is more likely to leave to the company.</a:t>
            </a:r>
          </a:p>
          <a:p>
            <a:r>
              <a:rPr lang="en-IN" dirty="0"/>
              <a:t>The first </a:t>
            </a:r>
            <a:r>
              <a:rPr lang="en-IN" dirty="0" err="1"/>
              <a:t>heatmap</a:t>
            </a:r>
            <a:r>
              <a:rPr lang="en-IN" dirty="0"/>
              <a:t> shows the satisfaction level of the first 200 ex – employees.</a:t>
            </a:r>
          </a:p>
          <a:p>
            <a:r>
              <a:rPr lang="en-IN" dirty="0"/>
              <a:t>The second </a:t>
            </a:r>
            <a:r>
              <a:rPr lang="en-IN" dirty="0" err="1"/>
              <a:t>heatmap</a:t>
            </a:r>
            <a:r>
              <a:rPr lang="en-IN" dirty="0"/>
              <a:t> shows the satisfaction level of the first 200 currently working employees.</a:t>
            </a:r>
          </a:p>
          <a:p>
            <a:r>
              <a:rPr lang="en-IN" dirty="0"/>
              <a:t>Thus from the </a:t>
            </a:r>
            <a:r>
              <a:rPr lang="en-IN" dirty="0" err="1"/>
              <a:t>heatmaps</a:t>
            </a:r>
            <a:r>
              <a:rPr lang="en-IN" dirty="0"/>
              <a:t> it is seen that employees with satisfaction level less than 0.4 are leaving the company</a:t>
            </a:r>
            <a:r>
              <a:rPr lang="en-IN" sz="1800" dirty="0"/>
              <a:t>. 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PycharmProjects\csvproject\venv\heatmap.png">
            <a:extLst>
              <a:ext uri="{FF2B5EF4-FFF2-40B4-BE49-F238E27FC236}">
                <a16:creationId xmlns:a16="http://schemas.microsoft.com/office/drawing/2014/main" id="{8E20DD04-8ADC-40F8-B12A-38AAA106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1986820"/>
            <a:ext cx="3845813" cy="2884359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Picture 4" descr="C:\Users\admin\PycharmProjects\csvproject\venv\heatmap.png">
            <a:extLst>
              <a:ext uri="{FF2B5EF4-FFF2-40B4-BE49-F238E27FC236}">
                <a16:creationId xmlns:a16="http://schemas.microsoft.com/office/drawing/2014/main" id="{4EE79247-C9BE-40C4-AE27-469D8858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012" y="1985104"/>
            <a:ext cx="3850387" cy="2887789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2973634-A508-444D-A2CA-6DBE12A2C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45" y="640080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46D7FF-7B7F-475E-B729-A8454DBFB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052" y="64008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2/24/2019</a:t>
            </a:fld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0B82DCF4-2A66-4413-B928-561338D8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508" y="640080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From the histogram it is seen that most of the ex – employees are from the department sales and technical.</a:t>
            </a:r>
          </a:p>
          <a:p>
            <a:r>
              <a:rPr lang="en-IN" sz="1800" dirty="0"/>
              <a:t>Employees may leave the company if they are not satisfied either with the working of the company or the company itself.</a:t>
            </a:r>
          </a:p>
          <a:p>
            <a:r>
              <a:rPr lang="en-IN" sz="1800" dirty="0"/>
              <a:t>Thus the employees of the departments mentioned above are prone to leave.</a:t>
            </a:r>
            <a:endParaRPr lang="en-US" sz="1800" dirty="0"/>
          </a:p>
        </p:txBody>
      </p:sp>
      <p:pic>
        <p:nvPicPr>
          <p:cNvPr id="4098" name="Picture 2" descr="C:\Users\admin\PycharmProjects\csvproject\venv\hea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221088"/>
            <a:ext cx="3168352" cy="2376694"/>
          </a:xfrm>
          <a:prstGeom prst="rect">
            <a:avLst/>
          </a:prstGeom>
          <a:noFill/>
        </p:spPr>
      </p:pic>
      <p:pic>
        <p:nvPicPr>
          <p:cNvPr id="4099" name="Picture 3" descr="C:\Users\admin\PycharmProjects\csvproject\venv\heat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4293097"/>
            <a:ext cx="307178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IN"/>
              <a:t>Salary </a:t>
            </a:r>
            <a:endParaRPr lang="en-US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732021" y="971549"/>
            <a:ext cx="4718646" cy="46164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/>
              <a:t>Another important reason for attrition is less salary.</a:t>
            </a:r>
          </a:p>
          <a:p>
            <a:pPr>
              <a:lnSpc>
                <a:spcPct val="110000"/>
              </a:lnSpc>
            </a:pPr>
            <a:r>
              <a:rPr lang="en-IN"/>
              <a:t>From the heatmap it can be seen that the employees those who left the company are mostly those who received low medium salary.</a:t>
            </a:r>
          </a:p>
          <a:p>
            <a:pPr>
              <a:lnSpc>
                <a:spcPct val="110000"/>
              </a:lnSpc>
            </a:pPr>
            <a:r>
              <a:rPr lang="en-IN"/>
              <a:t>Hence the current employees who are being paid low are prone to leave the company.</a:t>
            </a:r>
          </a:p>
          <a:p>
            <a:pPr>
              <a:lnSpc>
                <a:spcPct val="110000"/>
              </a:lnSpc>
            </a:pPr>
            <a:r>
              <a:rPr lang="en-IN"/>
              <a:t>Here the value 1 denotes low salary, 2 denotes medium salary and 3 denotes high salary.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8A6074-AAAA-4539-9CC9-557284D0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986819"/>
            <a:ext cx="3845813" cy="2884360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Picture 2" descr="C:\Users\admin\PycharmProjects\csvproject\venv\heatmap.png">
            <a:extLst>
              <a:ext uri="{FF2B5EF4-FFF2-40B4-BE49-F238E27FC236}">
                <a16:creationId xmlns:a16="http://schemas.microsoft.com/office/drawing/2014/main" id="{A9555A64-58F8-4C18-A421-78CA6D7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012" y="1985104"/>
            <a:ext cx="3850387" cy="2887789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A2973634-A508-444D-A2CA-6DBE12A2C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45" y="640080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9B46D7FF-7B7F-475E-B729-A8454DBFB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052" y="64008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2/24/2019</a:t>
            </a:fld>
            <a:endParaRPr lang="en-US"/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0B82DCF4-2A66-4413-B928-561338D8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508" y="640080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IN"/>
              <a:t>Monthly hours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Content Placeholder 2"/>
          <p:cNvSpPr>
            <a:spLocks noGrp="1"/>
          </p:cNvSpPr>
          <p:nvPr>
            <p:ph idx="1"/>
          </p:nvPr>
        </p:nvSpPr>
        <p:spPr>
          <a:xfrm>
            <a:off x="3732021" y="971549"/>
            <a:ext cx="4718646" cy="46164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900"/>
              <a:t>The amount of hours that an employee has worked also affects attrition.</a:t>
            </a:r>
          </a:p>
          <a:p>
            <a:pPr>
              <a:lnSpc>
                <a:spcPct val="110000"/>
              </a:lnSpc>
            </a:pPr>
            <a:r>
              <a:rPr lang="en-IN" sz="1900"/>
              <a:t>If an employee is made to work for a lot of hours, he might get agitated and start hating the job.</a:t>
            </a:r>
          </a:p>
          <a:p>
            <a:pPr>
              <a:lnSpc>
                <a:spcPct val="110000"/>
              </a:lnSpc>
            </a:pPr>
            <a:r>
              <a:rPr lang="en-IN" sz="1900"/>
              <a:t>The ex – employees have worked either too much or too less and the middle value 200 does not have many values. This lead to attrition.</a:t>
            </a:r>
          </a:p>
          <a:p>
            <a:pPr>
              <a:lnSpc>
                <a:spcPct val="110000"/>
              </a:lnSpc>
            </a:pPr>
            <a:r>
              <a:rPr lang="en-IN" sz="1900"/>
              <a:t>The graphs show the values of the monthly hours worked by the ex – employees and the present working employees </a:t>
            </a:r>
            <a:endParaRPr lang="en-US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C64CB08F-C3BD-4E43-AD15-33EFC40C0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5" y="733425"/>
            <a:ext cx="8020247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87302A0-0ECF-43A3-BE19-6AD50BFA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2" y="799817"/>
            <a:ext cx="793137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:\Users\admin\PycharmProjects\csvproject\venv\heatmap.png">
            <a:extLst>
              <a:ext uri="{FF2B5EF4-FFF2-40B4-BE49-F238E27FC236}">
                <a16:creationId xmlns:a16="http://schemas.microsoft.com/office/drawing/2014/main" id="{EE56EF21-3A76-4FAC-A028-CA8DE278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392" y="2079962"/>
            <a:ext cx="3597436" cy="2698076"/>
          </a:xfrm>
          <a:prstGeom prst="rect">
            <a:avLst/>
          </a:prstGeom>
          <a:noFill/>
        </p:spPr>
      </p:pic>
      <p:pic>
        <p:nvPicPr>
          <p:cNvPr id="5" name="Picture 3" descr="C:\Users\admin\PycharmProjects\csvproject\venv\heatmap.png">
            <a:extLst>
              <a:ext uri="{FF2B5EF4-FFF2-40B4-BE49-F238E27FC236}">
                <a16:creationId xmlns:a16="http://schemas.microsoft.com/office/drawing/2014/main" id="{80ED4DE1-2E76-4B1E-98F0-0DD4A299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849" y="2079962"/>
            <a:ext cx="3597436" cy="2698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30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861</Words>
  <Application>Microsoft Office PowerPoint</Application>
  <PresentationFormat>On-screen Show (4:3)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Copperplate Gothic Bold</vt:lpstr>
      <vt:lpstr>Rockwell</vt:lpstr>
      <vt:lpstr>Damask</vt:lpstr>
      <vt:lpstr>PROOF OF CONCEPT</vt:lpstr>
      <vt:lpstr>INTRODUCTION</vt:lpstr>
      <vt:lpstr>Satisfaction level</vt:lpstr>
      <vt:lpstr>PowerPoint Presentation</vt:lpstr>
      <vt:lpstr>Department</vt:lpstr>
      <vt:lpstr>Salary </vt:lpstr>
      <vt:lpstr>PowerPoint Presentation</vt:lpstr>
      <vt:lpstr>Monthly hours</vt:lpstr>
      <vt:lpstr>PowerPoint Presentation</vt:lpstr>
      <vt:lpstr>Work Accidents</vt:lpstr>
      <vt:lpstr>Promotion</vt:lpstr>
      <vt:lpstr>Solution</vt:lpstr>
      <vt:lpstr>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</dc:title>
  <dc:creator>Meenakshi Ramesh</dc:creator>
  <cp:lastModifiedBy>Meenakshi Ramesh</cp:lastModifiedBy>
  <cp:revision>2</cp:revision>
  <dcterms:created xsi:type="dcterms:W3CDTF">2019-02-24T03:45:22Z</dcterms:created>
  <dcterms:modified xsi:type="dcterms:W3CDTF">2019-02-24T03:47:04Z</dcterms:modified>
</cp:coreProperties>
</file>